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369" r:id="rId2"/>
    <p:sldId id="370" r:id="rId3"/>
    <p:sldId id="371" r:id="rId4"/>
    <p:sldId id="372" r:id="rId5"/>
    <p:sldId id="373" r:id="rId6"/>
    <p:sldId id="376" r:id="rId7"/>
    <p:sldId id="377" r:id="rId8"/>
    <p:sldId id="379" r:id="rId9"/>
    <p:sldId id="381" r:id="rId10"/>
    <p:sldId id="382" r:id="rId11"/>
    <p:sldId id="378" r:id="rId12"/>
    <p:sldId id="383" r:id="rId13"/>
    <p:sldId id="384" r:id="rId14"/>
    <p:sldId id="387" r:id="rId15"/>
    <p:sldId id="388" r:id="rId16"/>
    <p:sldId id="386" r:id="rId17"/>
    <p:sldId id="385" r:id="rId18"/>
  </p:sldIdLst>
  <p:sldSz cx="9144000" cy="5143500" type="screen16x9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171450" indent="28575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342900" indent="57150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514350" indent="85725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685800" indent="114300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8AC9"/>
    <a:srgbClr val="2FAD9A"/>
    <a:srgbClr val="72B405"/>
    <a:srgbClr val="4BB4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60"/>
  </p:normalViewPr>
  <p:slideViewPr>
    <p:cSldViewPr>
      <p:cViewPr varScale="1">
        <p:scale>
          <a:sx n="95" d="100"/>
          <a:sy n="95" d="100"/>
        </p:scale>
        <p:origin x="63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26DE5-2B53-8B4B-AB00-3019ECE5574E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96267-8689-4A48-B10D-0DC650E84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650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5D3E0-2C66-1943-8BC5-329ACF62A55D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4358A-DC39-6449-8ACE-496102A1C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906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4358A-DC39-6449-8ACE-496102A1CC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473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4358A-DC39-6449-8ACE-496102A1CC8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75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4358A-DC39-6449-8ACE-496102A1CC8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830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4358A-DC39-6449-8ACE-496102A1CC8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38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4358A-DC39-6449-8ACE-496102A1CC8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070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4358A-DC39-6449-8ACE-496102A1CC8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473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4358A-DC39-6449-8ACE-496102A1CC8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900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4358A-DC39-6449-8ACE-496102A1CC8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97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4358A-DC39-6449-8ACE-496102A1CC8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95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4358A-DC39-6449-8ACE-496102A1CC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61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4358A-DC39-6449-8ACE-496102A1CC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0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4358A-DC39-6449-8ACE-496102A1CC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24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4358A-DC39-6449-8ACE-496102A1CC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46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4358A-DC39-6449-8ACE-496102A1CC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69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4358A-DC39-6449-8ACE-496102A1CC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64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4358A-DC39-6449-8ACE-496102A1CC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3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4358A-DC39-6449-8ACE-496102A1CC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45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One Sent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0454"/>
            <a:ext cx="7343775" cy="3137520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1825" y="228600"/>
            <a:ext cx="28003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r>
              <a:rPr lang="en-US" dirty="0">
                <a:sym typeface="Novecento wide Book" charset="0"/>
              </a:rPr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FA17-7B58-B442-80D2-219D7C01EA52}" type="datetime4">
              <a:rPr lang="en-US" smtClean="0"/>
              <a:t>October 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AQUARELLE POWERPOINT TEMPLATE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B51E-321A-5D45-9C28-59E3B1A2E7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802231"/>
      </p:ext>
    </p:extLst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1825" y="228600"/>
            <a:ext cx="28003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r>
              <a:rPr lang="en-US" dirty="0">
                <a:sym typeface="Novecento wide Book" charset="0"/>
              </a:rPr>
              <a:t>Click to edit Master title style</a:t>
            </a:r>
          </a:p>
        </p:txBody>
      </p:sp>
      <p:sp>
        <p:nvSpPr>
          <p:cNvPr id="7" name="Picture Placeholder 17"/>
          <p:cNvSpPr>
            <a:spLocks noGrp="1"/>
          </p:cNvSpPr>
          <p:nvPr>
            <p:ph type="pic" sz="quarter" idx="22"/>
          </p:nvPr>
        </p:nvSpPr>
        <p:spPr>
          <a:xfrm>
            <a:off x="755576" y="1492250"/>
            <a:ext cx="3672408" cy="2663676"/>
          </a:xfrm>
          <a:prstGeom prst="rect">
            <a:avLst/>
          </a:prstGeom>
          <a:ln w="57150" cap="flat" cmpd="sng">
            <a:solidFill>
              <a:schemeClr val="bg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/>
          <a:lstStyle/>
          <a:p>
            <a:pPr lvl="0"/>
            <a:endParaRPr lang="en-US" noProof="0" dirty="0">
              <a:sym typeface="Josefin Slab" charset="0"/>
            </a:endParaRPr>
          </a:p>
        </p:txBody>
      </p:sp>
      <p:sp>
        <p:nvSpPr>
          <p:cNvPr id="8" name="Picture Placeholder 17"/>
          <p:cNvSpPr>
            <a:spLocks noGrp="1"/>
          </p:cNvSpPr>
          <p:nvPr>
            <p:ph type="pic" sz="quarter" idx="23"/>
          </p:nvPr>
        </p:nvSpPr>
        <p:spPr>
          <a:xfrm>
            <a:off x="4716016" y="1492250"/>
            <a:ext cx="3672408" cy="2663676"/>
          </a:xfrm>
          <a:prstGeom prst="rect">
            <a:avLst/>
          </a:prstGeom>
          <a:ln w="57150" cap="flat" cmpd="sng">
            <a:solidFill>
              <a:schemeClr val="bg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/>
          <a:lstStyle/>
          <a:p>
            <a:pPr lvl="0"/>
            <a:endParaRPr lang="en-US" noProof="0" dirty="0">
              <a:sym typeface="Josefin Slab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78817DC1-8B8F-0E4C-9E39-B8EEA18CB2B5}" type="datetime4">
              <a:rPr lang="en-US" smtClean="0"/>
              <a:t>October 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/>
              <a:t>AQUARELLE POWERPOINT TEMPLATE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E3C9B51E-321A-5D45-9C28-59E3B1A2E7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710076"/>
      </p:ext>
    </p:extLst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vertica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1825" y="228600"/>
            <a:ext cx="28003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r>
              <a:rPr lang="en-US" dirty="0">
                <a:sym typeface="Novecento wide Book" charset="0"/>
              </a:rPr>
              <a:t>Click to edit Master title style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9"/>
          </p:nvPr>
        </p:nvSpPr>
        <p:spPr>
          <a:xfrm>
            <a:off x="539552" y="1492250"/>
            <a:ext cx="2520280" cy="3023716"/>
          </a:xfrm>
          <a:prstGeom prst="rect">
            <a:avLst/>
          </a:prstGeom>
          <a:ln w="57150" cmpd="sng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/>
          <a:lstStyle/>
          <a:p>
            <a:pPr lvl="0"/>
            <a:endParaRPr lang="en-US" noProof="0" dirty="0">
              <a:sym typeface="Josefin Slab" charset="0"/>
            </a:endParaRPr>
          </a:p>
        </p:txBody>
      </p:sp>
      <p:sp>
        <p:nvSpPr>
          <p:cNvPr id="7" name="Picture Placeholder 17"/>
          <p:cNvSpPr>
            <a:spLocks noGrp="1"/>
          </p:cNvSpPr>
          <p:nvPr>
            <p:ph type="pic" sz="quarter" idx="20"/>
          </p:nvPr>
        </p:nvSpPr>
        <p:spPr>
          <a:xfrm>
            <a:off x="3311860" y="1492250"/>
            <a:ext cx="2520280" cy="3023716"/>
          </a:xfrm>
          <a:prstGeom prst="rect">
            <a:avLst/>
          </a:prstGeom>
          <a:ln w="57150" cmpd="sng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/>
          <a:lstStyle/>
          <a:p>
            <a:pPr lvl="0"/>
            <a:endParaRPr lang="en-US" noProof="0" dirty="0">
              <a:sym typeface="Josefin Slab" charset="0"/>
            </a:endParaRPr>
          </a:p>
        </p:txBody>
      </p:sp>
      <p:sp>
        <p:nvSpPr>
          <p:cNvPr id="8" name="Picture Placeholder 17"/>
          <p:cNvSpPr>
            <a:spLocks noGrp="1"/>
          </p:cNvSpPr>
          <p:nvPr>
            <p:ph type="pic" sz="quarter" idx="21"/>
          </p:nvPr>
        </p:nvSpPr>
        <p:spPr>
          <a:xfrm>
            <a:off x="6084168" y="1492250"/>
            <a:ext cx="2520280" cy="3023716"/>
          </a:xfrm>
          <a:prstGeom prst="rect">
            <a:avLst/>
          </a:prstGeom>
          <a:ln w="57150" cmpd="sng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/>
          <a:lstStyle/>
          <a:p>
            <a:pPr lvl="0"/>
            <a:endParaRPr lang="en-US" noProof="0" dirty="0">
              <a:sym typeface="Josefin Slab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F725882D-90A1-F045-AFA6-53A475A280DA}" type="datetime4">
              <a:rPr lang="en-US" smtClean="0"/>
              <a:t>October 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/>
              <a:t>AQUARELLE POWERPOINT TEMPLATE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3C9B51E-321A-5D45-9C28-59E3B1A2E7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66931"/>
      </p:ext>
    </p:extLst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1825" y="228600"/>
            <a:ext cx="28003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r>
              <a:rPr lang="en-US" dirty="0">
                <a:sym typeface="Novecento wide Book" charset="0"/>
              </a:rPr>
              <a:t>Click to edit Master title style</a:t>
            </a:r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899592" y="3363838"/>
            <a:ext cx="1656184" cy="1296144"/>
          </a:xfrm>
          <a:prstGeom prst="rect">
            <a:avLst/>
          </a:prstGeom>
        </p:spPr>
        <p:txBody>
          <a:bodyPr vert="horz" anchor="t" anchorCtr="0"/>
          <a:lstStyle>
            <a:lvl1pPr marL="0" indent="0" algn="l"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899592" y="3075806"/>
            <a:ext cx="1656184" cy="360040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defRPr sz="1100" b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Medium"/>
                <a:cs typeface="Novecento wide Medium"/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971600" y="1347788"/>
            <a:ext cx="1512168" cy="1584002"/>
          </a:xfrm>
          <a:prstGeom prst="rect">
            <a:avLst/>
          </a:prstGeom>
          <a:ln w="57150" cap="sq" cmpd="sng">
            <a:solidFill>
              <a:schemeClr val="bg1"/>
            </a:solidFill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/>
          <a:lstStyle>
            <a:lvl1pPr>
              <a:defRPr sz="2800"/>
            </a:lvl1pPr>
          </a:lstStyle>
          <a:p>
            <a:pPr lvl="0"/>
            <a:endParaRPr lang="en-US" noProof="0" dirty="0">
              <a:sym typeface="Josefin Slab" charset="0"/>
            </a:endParaRP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2843808" y="3363838"/>
            <a:ext cx="1656184" cy="1296144"/>
          </a:xfrm>
          <a:prstGeom prst="rect">
            <a:avLst/>
          </a:prstGeom>
        </p:spPr>
        <p:txBody>
          <a:bodyPr vert="horz" anchor="t" anchorCtr="0"/>
          <a:lstStyle>
            <a:lvl1pPr marL="0" indent="0" algn="l"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2843808" y="3075806"/>
            <a:ext cx="1656184" cy="360040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defRPr sz="1100" b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Medium"/>
                <a:cs typeface="Novecento wide Medium"/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18"/>
          <p:cNvSpPr>
            <a:spLocks noGrp="1"/>
          </p:cNvSpPr>
          <p:nvPr>
            <p:ph type="pic" sz="quarter" idx="18"/>
          </p:nvPr>
        </p:nvSpPr>
        <p:spPr>
          <a:xfrm>
            <a:off x="2915816" y="1347788"/>
            <a:ext cx="1512168" cy="1584002"/>
          </a:xfrm>
          <a:prstGeom prst="rect">
            <a:avLst/>
          </a:prstGeom>
          <a:ln w="57150" cap="sq" cmpd="sng">
            <a:solidFill>
              <a:schemeClr val="bg1"/>
            </a:solidFill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/>
          <a:lstStyle>
            <a:lvl1pPr>
              <a:defRPr sz="3200"/>
            </a:lvl1pPr>
          </a:lstStyle>
          <a:p>
            <a:pPr lvl="0"/>
            <a:endParaRPr lang="en-US" noProof="0" dirty="0">
              <a:sym typeface="Josefin Slab" charset="0"/>
            </a:endParaRPr>
          </a:p>
        </p:txBody>
      </p:sp>
      <p:sp>
        <p:nvSpPr>
          <p:cNvPr id="23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4788024" y="3363838"/>
            <a:ext cx="1656184" cy="1296144"/>
          </a:xfrm>
          <a:prstGeom prst="rect">
            <a:avLst/>
          </a:prstGeom>
        </p:spPr>
        <p:txBody>
          <a:bodyPr vert="horz" anchor="t" anchorCtr="0"/>
          <a:lstStyle>
            <a:lvl1pPr marL="0" indent="0" algn="l"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4788024" y="3075806"/>
            <a:ext cx="1656184" cy="360040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defRPr sz="1100" b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Medium"/>
                <a:cs typeface="Novecento wide Medium"/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18"/>
          <p:cNvSpPr>
            <a:spLocks noGrp="1"/>
          </p:cNvSpPr>
          <p:nvPr>
            <p:ph type="pic" sz="quarter" idx="21"/>
          </p:nvPr>
        </p:nvSpPr>
        <p:spPr>
          <a:xfrm>
            <a:off x="4860032" y="1347788"/>
            <a:ext cx="1512168" cy="1584002"/>
          </a:xfrm>
          <a:prstGeom prst="rect">
            <a:avLst/>
          </a:prstGeom>
          <a:ln w="57150" cap="sq" cmpd="sng">
            <a:solidFill>
              <a:schemeClr val="bg1"/>
            </a:solidFill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/>
          <a:lstStyle>
            <a:lvl1pPr>
              <a:defRPr sz="3200"/>
            </a:lvl1pPr>
          </a:lstStyle>
          <a:p>
            <a:pPr lvl="0"/>
            <a:endParaRPr lang="en-US" noProof="0" dirty="0">
              <a:sym typeface="Josefin Slab" charset="0"/>
            </a:endParaRPr>
          </a:p>
        </p:txBody>
      </p:sp>
      <p:sp>
        <p:nvSpPr>
          <p:cNvPr id="26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6732240" y="3363838"/>
            <a:ext cx="1656184" cy="1296144"/>
          </a:xfrm>
          <a:prstGeom prst="rect">
            <a:avLst/>
          </a:prstGeom>
        </p:spPr>
        <p:txBody>
          <a:bodyPr vert="horz" anchor="t" anchorCtr="0"/>
          <a:lstStyle>
            <a:lvl1pPr marL="0" indent="0" algn="l"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18"/>
          <p:cNvSpPr>
            <a:spLocks noGrp="1"/>
          </p:cNvSpPr>
          <p:nvPr>
            <p:ph type="body" sz="quarter" idx="23"/>
          </p:nvPr>
        </p:nvSpPr>
        <p:spPr>
          <a:xfrm>
            <a:off x="6732240" y="3075806"/>
            <a:ext cx="1656184" cy="360040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defRPr sz="1100" b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Medium"/>
                <a:cs typeface="Novecento wide Medium"/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Picture Placeholder 18"/>
          <p:cNvSpPr>
            <a:spLocks noGrp="1"/>
          </p:cNvSpPr>
          <p:nvPr>
            <p:ph type="pic" sz="quarter" idx="24"/>
          </p:nvPr>
        </p:nvSpPr>
        <p:spPr>
          <a:xfrm>
            <a:off x="6804248" y="1347788"/>
            <a:ext cx="1512168" cy="1584002"/>
          </a:xfrm>
          <a:prstGeom prst="rect">
            <a:avLst/>
          </a:prstGeom>
          <a:ln w="57150" cap="sq" cmpd="sng">
            <a:solidFill>
              <a:schemeClr val="bg1"/>
            </a:solidFill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/>
          <a:lstStyle>
            <a:lvl1pPr>
              <a:defRPr sz="3200"/>
            </a:lvl1pPr>
          </a:lstStyle>
          <a:p>
            <a:pPr lvl="0"/>
            <a:endParaRPr lang="en-US" noProof="0" dirty="0">
              <a:sym typeface="Josefin Sla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609612"/>
      </p:ext>
    </p:extLst>
  </p:cSld>
  <p:clrMapOvr>
    <a:masterClrMapping/>
  </p:clrMapOvr>
  <p:transition spd="med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/Media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1825" y="228600"/>
            <a:ext cx="28003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r>
              <a:rPr lang="en-US" dirty="0">
                <a:sym typeface="Novecento wide Book" charset="0"/>
              </a:rPr>
              <a:t>Click to edit Master title style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5364088" y="1779662"/>
            <a:ext cx="2880320" cy="2376264"/>
          </a:xfrm>
          <a:prstGeom prst="rect">
            <a:avLst/>
          </a:prstGeom>
        </p:spPr>
        <p:txBody>
          <a:bodyPr vert="horz" anchor="t" anchorCtr="0"/>
          <a:lstStyle>
            <a:lvl1pPr marL="0" indent="0" algn="l"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5364088" y="1491630"/>
            <a:ext cx="2880320" cy="360040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Medium"/>
                <a:cs typeface="Novecento wide Medium"/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Media Placeholder 4"/>
          <p:cNvSpPr>
            <a:spLocks noGrp="1"/>
          </p:cNvSpPr>
          <p:nvPr>
            <p:ph type="media" sz="quarter" idx="20"/>
          </p:nvPr>
        </p:nvSpPr>
        <p:spPr>
          <a:xfrm>
            <a:off x="827584" y="1492101"/>
            <a:ext cx="4392488" cy="26638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/>
          <a:lstStyle/>
          <a:p>
            <a:pPr lvl="0"/>
            <a:endParaRPr lang="en-US" noProof="0" dirty="0">
              <a:sym typeface="Josefin Slab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7D15834E-D8CA-8347-A842-82D0B3EFEC07}" type="datetime4">
              <a:rPr lang="en-US" smtClean="0"/>
              <a:t>October 1,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AQUARELLE POWERPOINT TEMPLATE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E3C9B51E-321A-5D45-9C28-59E3B1A2E7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649579"/>
      </p:ext>
    </p:extLst>
  </p:cSld>
  <p:clrMapOvr>
    <a:masterClrMapping/>
  </p:clrMapOvr>
  <p:transition spd="med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s and Graph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1825" y="228600"/>
            <a:ext cx="28003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r>
              <a:rPr lang="en-US" dirty="0">
                <a:sym typeface="Novecento wide Book" charset="0"/>
              </a:rPr>
              <a:t>Click to edit Master title style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5364088" y="1779662"/>
            <a:ext cx="2880320" cy="432048"/>
          </a:xfrm>
          <a:prstGeom prst="rect">
            <a:avLst/>
          </a:prstGeom>
        </p:spPr>
        <p:txBody>
          <a:bodyPr vert="horz" anchor="t" anchorCtr="0"/>
          <a:lstStyle>
            <a:lvl1pPr marL="0" indent="0" algn="l"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5364088" y="1491630"/>
            <a:ext cx="2880320" cy="360040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Medium"/>
                <a:cs typeface="Novecento wide Medium"/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21"/>
          </p:nvPr>
        </p:nvSpPr>
        <p:spPr>
          <a:xfrm>
            <a:off x="539552" y="1492101"/>
            <a:ext cx="4752527" cy="3095873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Josefin Slab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E6614924-A657-3F4C-93D0-743FFD523A5C}" type="datetime4">
              <a:rPr lang="en-US" smtClean="0"/>
              <a:t>October 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/>
              <a:t>AQUARELLE POWERPOINT TEMPLATE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3C9B51E-321A-5D45-9C28-59E3B1A2E7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823730"/>
      </p:ext>
    </p:extLst>
  </p:cSld>
  <p:clrMapOvr>
    <a:masterClrMapping/>
  </p:clrMapOvr>
  <p:transition spd="med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houghtBubbleLeftPoint_Mi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419622"/>
            <a:ext cx="2552721" cy="2160240"/>
          </a:xfrm>
          <a:prstGeom prst="rect">
            <a:avLst/>
          </a:prstGeom>
        </p:spPr>
      </p:pic>
      <p:pic>
        <p:nvPicPr>
          <p:cNvPr id="14" name="Picture 13" descr="ThoughtBubbleRightPoint_Min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91630"/>
            <a:ext cx="2640170" cy="2135236"/>
          </a:xfrm>
          <a:prstGeom prst="rect">
            <a:avLst/>
          </a:prstGeom>
        </p:spPr>
      </p:pic>
      <p:pic>
        <p:nvPicPr>
          <p:cNvPr id="15" name="Picture 14" descr="ThoughtBubbleStraightPoint_Mint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419622"/>
            <a:ext cx="2622446" cy="21602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1825" y="228600"/>
            <a:ext cx="2800350" cy="7048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55576" y="1851670"/>
            <a:ext cx="2016224" cy="1080120"/>
          </a:xfrm>
          <a:prstGeom prst="rect">
            <a:avLst/>
          </a:prstGeom>
        </p:spPr>
        <p:txBody>
          <a:bodyPr vert="horz" anchor="ctr" anchorCtr="1"/>
          <a:lstStyle>
            <a:lvl1pPr marL="0" indent="0" algn="ctr">
              <a:lnSpc>
                <a:spcPts val="2160"/>
              </a:lnSpc>
              <a:defRPr lang="en-US" sz="1800" b="1" dirty="0" smtClean="0">
                <a:solidFill>
                  <a:schemeClr val="bg1"/>
                </a:solidFill>
                <a:latin typeface="Novecento wide Normal"/>
                <a:cs typeface="Novecento wide Normal"/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611560" y="3939902"/>
            <a:ext cx="2376264" cy="3600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611560" y="3651870"/>
            <a:ext cx="2376264" cy="3600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Medium"/>
                <a:cs typeface="Novecento wide Medium"/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3419872" y="3939902"/>
            <a:ext cx="2376264" cy="3600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419872" y="3651870"/>
            <a:ext cx="2376264" cy="3600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Medium"/>
                <a:cs typeface="Novecento wide Medium"/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6228184" y="3939902"/>
            <a:ext cx="2376264" cy="3600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6228184" y="3651870"/>
            <a:ext cx="2376264" cy="3600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Medium"/>
                <a:cs typeface="Novecento wide Medium"/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1"/>
          </p:nvPr>
        </p:nvSpPr>
        <p:spPr>
          <a:xfrm>
            <a:off x="3563888" y="1851670"/>
            <a:ext cx="2016224" cy="1080120"/>
          </a:xfrm>
          <a:prstGeom prst="rect">
            <a:avLst/>
          </a:prstGeom>
        </p:spPr>
        <p:txBody>
          <a:bodyPr vert="horz" anchor="ctr" anchorCtr="1"/>
          <a:lstStyle>
            <a:lvl1pPr marL="0" indent="0" algn="ctr">
              <a:lnSpc>
                <a:spcPts val="2160"/>
              </a:lnSpc>
              <a:defRPr lang="en-US" sz="1800" b="1" dirty="0" smtClean="0">
                <a:solidFill>
                  <a:schemeClr val="bg1"/>
                </a:solidFill>
                <a:latin typeface="Novecento wide Normal"/>
                <a:cs typeface="Novecento wide Normal"/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6300192" y="1851670"/>
            <a:ext cx="2016224" cy="1080120"/>
          </a:xfrm>
          <a:prstGeom prst="rect">
            <a:avLst/>
          </a:prstGeom>
        </p:spPr>
        <p:txBody>
          <a:bodyPr vert="horz" anchor="ctr" anchorCtr="1"/>
          <a:lstStyle>
            <a:lvl1pPr marL="0" indent="0" algn="ctr">
              <a:lnSpc>
                <a:spcPts val="2160"/>
              </a:lnSpc>
              <a:defRPr lang="en-US" sz="1800" b="1" dirty="0" smtClean="0">
                <a:solidFill>
                  <a:schemeClr val="bg1"/>
                </a:solidFill>
                <a:latin typeface="Novecento wide Normal"/>
                <a:cs typeface="Novecento wide Normal"/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09700C9D-3DC1-194E-A42D-C8DC82797AC2}" type="datetime4">
              <a:rPr lang="en-US" smtClean="0"/>
              <a:t>October 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/>
              <a:t>AQUARELLE POWERPOINT TEMPLATE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E3C9B51E-321A-5D45-9C28-59E3B1A2E7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898126"/>
      </p:ext>
    </p:extLst>
  </p:cSld>
  <p:clrMapOvr>
    <a:masterClrMapping/>
  </p:clrMapOvr>
  <p:transition spd="med"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BigDot_Mi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47614"/>
            <a:ext cx="1594171" cy="1584176"/>
          </a:xfrm>
          <a:prstGeom prst="rect">
            <a:avLst/>
          </a:prstGeom>
        </p:spPr>
      </p:pic>
      <p:pic>
        <p:nvPicPr>
          <p:cNvPr id="13" name="Picture 12" descr="BigDot_Mi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347614"/>
            <a:ext cx="1594171" cy="1584176"/>
          </a:xfrm>
          <a:prstGeom prst="rect">
            <a:avLst/>
          </a:prstGeom>
        </p:spPr>
      </p:pic>
      <p:pic>
        <p:nvPicPr>
          <p:cNvPr id="14" name="Picture 13" descr="BigDot_Mi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347614"/>
            <a:ext cx="1594171" cy="1584176"/>
          </a:xfrm>
          <a:prstGeom prst="rect">
            <a:avLst/>
          </a:prstGeom>
        </p:spPr>
      </p:pic>
      <p:pic>
        <p:nvPicPr>
          <p:cNvPr id="15" name="Picture 14" descr="BigDot_Mi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1347614"/>
            <a:ext cx="1594171" cy="1584176"/>
          </a:xfrm>
          <a:prstGeom prst="rect">
            <a:avLst/>
          </a:prstGeom>
        </p:spPr>
      </p:pic>
      <p:pic>
        <p:nvPicPr>
          <p:cNvPr id="24" name="Picture 23" descr="OpenArrowCarrot_CoralPin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923678"/>
            <a:ext cx="416686" cy="576064"/>
          </a:xfrm>
          <a:prstGeom prst="rect">
            <a:avLst/>
          </a:prstGeom>
        </p:spPr>
      </p:pic>
      <p:pic>
        <p:nvPicPr>
          <p:cNvPr id="25" name="Picture 24" descr="OpenArrowCarrot_CoralPin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923678"/>
            <a:ext cx="416686" cy="576064"/>
          </a:xfrm>
          <a:prstGeom prst="rect">
            <a:avLst/>
          </a:prstGeom>
        </p:spPr>
      </p:pic>
      <p:pic>
        <p:nvPicPr>
          <p:cNvPr id="26" name="Picture 25" descr="OpenArrowCarrot_CoralPin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923678"/>
            <a:ext cx="416686" cy="5760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539552" y="3219822"/>
            <a:ext cx="1584176" cy="36004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Josefin Slab"/>
                <a:cs typeface="Josefin Slab"/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2699792" y="3219822"/>
            <a:ext cx="1584176" cy="36004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Josefin Slab"/>
                <a:cs typeface="Josefin Slab"/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4860032" y="3219822"/>
            <a:ext cx="1584176" cy="36004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Josefin Slab"/>
                <a:cs typeface="Josefin Slab"/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7020272" y="3219822"/>
            <a:ext cx="1584176" cy="36004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Josefin Slab"/>
                <a:cs typeface="Josefin Slab"/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55576" y="1995686"/>
            <a:ext cx="1152128" cy="3600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defRPr sz="1800" b="0">
                <a:solidFill>
                  <a:schemeClr val="bg1"/>
                </a:solidFill>
                <a:latin typeface="Novecento wide Book"/>
                <a:cs typeface="Novecento wide Book"/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2915816" y="1995686"/>
            <a:ext cx="1152128" cy="3600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defRPr sz="1800" b="0">
                <a:solidFill>
                  <a:schemeClr val="bg1"/>
                </a:solidFill>
                <a:latin typeface="Novecento wide Book"/>
                <a:cs typeface="Novecento wide Book"/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5076056" y="1995686"/>
            <a:ext cx="1152128" cy="3600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defRPr sz="1800" b="0">
                <a:solidFill>
                  <a:schemeClr val="bg1"/>
                </a:solidFill>
                <a:latin typeface="Novecento wide Book"/>
                <a:cs typeface="Novecento wide Book"/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7236296" y="1995686"/>
            <a:ext cx="1152128" cy="3600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defRPr sz="1800" b="0">
                <a:solidFill>
                  <a:schemeClr val="bg1"/>
                </a:solidFill>
                <a:latin typeface="Novecento wide Book"/>
                <a:cs typeface="Novecento wide Book"/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4876A059-1C36-894F-8284-E520E47725DB}" type="datetime4">
              <a:rPr lang="en-US" smtClean="0"/>
              <a:t>October 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AQUARELLE POWERPOINT TEMPLATE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E3C9B51E-321A-5D45-9C28-59E3B1A2E7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432882"/>
      </p:ext>
    </p:extLst>
  </p:cSld>
  <p:clrMapOvr>
    <a:masterClrMapping/>
  </p:clrMapOvr>
  <p:transition spd="med"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Dot_Mi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067257"/>
            <a:ext cx="1224136" cy="121646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0072" y="1563638"/>
            <a:ext cx="3466728" cy="2808312"/>
          </a:xfrm>
          <a:prstGeom prst="rect">
            <a:avLst/>
          </a:prstGeom>
        </p:spPr>
        <p:txBody>
          <a:bodyPr vert="horz" lIns="34290" tIns="17145" rIns="34290" bIns="17145" anchor="t"/>
          <a:lstStyle>
            <a:lvl1pPr marL="342900" indent="-342900" algn="l">
              <a:buClr>
                <a:schemeClr val="bg2"/>
              </a:buClr>
              <a:buSzPct val="100000"/>
              <a:buFont typeface="+mj-lt"/>
              <a:buAutoNum type="arabicPeriod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-342900">
              <a:buClr>
                <a:schemeClr val="bg2"/>
              </a:buClr>
              <a:buSzPct val="100000"/>
              <a:buFont typeface="+mj-lt"/>
              <a:buAutoNum type="arabicPeriod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342900" indent="-342900">
              <a:buClr>
                <a:schemeClr val="bg2"/>
              </a:buClr>
              <a:buSzPct val="100000"/>
              <a:buFont typeface="+mj-lt"/>
              <a:buAutoNum type="arabicPeriod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342900" indent="-342900">
              <a:buClr>
                <a:schemeClr val="bg2"/>
              </a:buClr>
              <a:buSzPct val="100000"/>
              <a:buFont typeface="+mj-lt"/>
              <a:buAutoNum type="arabicPeriod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342900" indent="-342900">
              <a:buClr>
                <a:schemeClr val="bg2"/>
              </a:buClr>
              <a:buSzPct val="100000"/>
              <a:buFont typeface="+mj-lt"/>
              <a:buAutoNum type="arabicPeriod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171825" y="228600"/>
            <a:ext cx="28003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r>
              <a:rPr lang="en-US" dirty="0">
                <a:sym typeface="Novecento wide Book" charset="0"/>
              </a:rPr>
              <a:t>Click to edit Master title style</a:t>
            </a:r>
          </a:p>
        </p:txBody>
      </p:sp>
      <p:pic>
        <p:nvPicPr>
          <p:cNvPr id="15" name="Picture 14" descr="Dot_Mi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995686"/>
            <a:ext cx="1224136" cy="1216461"/>
          </a:xfrm>
          <a:prstGeom prst="rect">
            <a:avLst/>
          </a:prstGeom>
        </p:spPr>
      </p:pic>
      <p:pic>
        <p:nvPicPr>
          <p:cNvPr id="16" name="Picture 15" descr="Dot_Mi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3579862"/>
            <a:ext cx="1224136" cy="1216461"/>
          </a:xfrm>
          <a:prstGeom prst="rect">
            <a:avLst/>
          </a:prstGeom>
        </p:spPr>
      </p:pic>
      <p:pic>
        <p:nvPicPr>
          <p:cNvPr id="17" name="Picture 16" descr="Dot_Mi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579862"/>
            <a:ext cx="1224136" cy="1216461"/>
          </a:xfrm>
          <a:prstGeom prst="rect">
            <a:avLst/>
          </a:prstGeom>
        </p:spPr>
      </p:pic>
      <p:pic>
        <p:nvPicPr>
          <p:cNvPr id="18" name="Picture 17" descr="Dot_Mi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067694"/>
            <a:ext cx="1224136" cy="1216461"/>
          </a:xfrm>
          <a:prstGeom prst="rect">
            <a:avLst/>
          </a:prstGeom>
        </p:spPr>
      </p:pic>
      <p:pic>
        <p:nvPicPr>
          <p:cNvPr id="19" name="Picture 18" descr="FancyBracket._CoralPin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396565" y="2595058"/>
            <a:ext cx="2782919" cy="720080"/>
          </a:xfrm>
          <a:prstGeom prst="rect">
            <a:avLst/>
          </a:prstGeom>
        </p:spPr>
      </p:pic>
      <p:pic>
        <p:nvPicPr>
          <p:cNvPr id="20" name="Picture 19" descr="ArchedArrow1_CoralPink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67" r="-1"/>
          <a:stretch/>
        </p:blipFill>
        <p:spPr>
          <a:xfrm rot="405066">
            <a:off x="2981065" y="1430317"/>
            <a:ext cx="747981" cy="533484"/>
          </a:xfrm>
          <a:prstGeom prst="rect">
            <a:avLst/>
          </a:prstGeom>
        </p:spPr>
      </p:pic>
      <p:pic>
        <p:nvPicPr>
          <p:cNvPr id="21" name="Picture 20" descr="ArchedArrow1_CoralPink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89"/>
          <a:stretch/>
        </p:blipFill>
        <p:spPr>
          <a:xfrm rot="4515958">
            <a:off x="3520544" y="3261269"/>
            <a:ext cx="698645" cy="533484"/>
          </a:xfrm>
          <a:prstGeom prst="rect">
            <a:avLst/>
          </a:prstGeom>
        </p:spPr>
      </p:pic>
      <p:pic>
        <p:nvPicPr>
          <p:cNvPr id="22" name="Picture 21" descr="ArchedArrow1_CoralPink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89"/>
          <a:stretch/>
        </p:blipFill>
        <p:spPr>
          <a:xfrm rot="12887490">
            <a:off x="552437" y="3210023"/>
            <a:ext cx="698645" cy="533484"/>
          </a:xfrm>
          <a:prstGeom prst="rect">
            <a:avLst/>
          </a:prstGeom>
        </p:spPr>
      </p:pic>
      <p:pic>
        <p:nvPicPr>
          <p:cNvPr id="23" name="Picture 22" descr="ArchedArrow1_CoralPink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89"/>
          <a:stretch/>
        </p:blipFill>
        <p:spPr>
          <a:xfrm rot="17285660">
            <a:off x="1056330" y="1351749"/>
            <a:ext cx="698645" cy="533484"/>
          </a:xfrm>
          <a:prstGeom prst="rect">
            <a:avLst/>
          </a:prstGeom>
        </p:spPr>
      </p:pic>
      <p:sp>
        <p:nvSpPr>
          <p:cNvPr id="24" name="Rectangle 14"/>
          <p:cNvSpPr>
            <a:spLocks/>
          </p:cNvSpPr>
          <p:nvPr userDrawn="1"/>
        </p:nvSpPr>
        <p:spPr bwMode="auto">
          <a:xfrm>
            <a:off x="2123728" y="1350372"/>
            <a:ext cx="50405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Novecento wide Book" charset="0"/>
                <a:ea typeface="ＭＳ Ｐゴシック" charset="0"/>
                <a:cs typeface="ＭＳ Ｐゴシック" charset="0"/>
                <a:sym typeface="Novecento wide Book" charset="0"/>
              </a:rPr>
              <a:t>1</a:t>
            </a:r>
          </a:p>
        </p:txBody>
      </p:sp>
      <p:sp>
        <p:nvSpPr>
          <p:cNvPr id="25" name="Rectangle 15"/>
          <p:cNvSpPr>
            <a:spLocks/>
          </p:cNvSpPr>
          <p:nvPr userDrawn="1"/>
        </p:nvSpPr>
        <p:spPr bwMode="auto">
          <a:xfrm>
            <a:off x="3347864" y="2231018"/>
            <a:ext cx="64807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Novecento wide Book" charset="0"/>
                <a:ea typeface="ＭＳ Ｐゴシック" charset="0"/>
                <a:cs typeface="ＭＳ Ｐゴシック" charset="0"/>
                <a:sym typeface="Novecento wide Book" charset="0"/>
              </a:rPr>
              <a:t>2</a:t>
            </a:r>
          </a:p>
        </p:txBody>
      </p:sp>
      <p:sp>
        <p:nvSpPr>
          <p:cNvPr id="26" name="Rectangle 16"/>
          <p:cNvSpPr>
            <a:spLocks/>
          </p:cNvSpPr>
          <p:nvPr userDrawn="1"/>
        </p:nvSpPr>
        <p:spPr bwMode="auto">
          <a:xfrm>
            <a:off x="3178174" y="3842564"/>
            <a:ext cx="31370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Novecento wide Book" charset="0"/>
                <a:ea typeface="ＭＳ Ｐゴシック" charset="0"/>
                <a:cs typeface="ＭＳ Ｐゴシック" charset="0"/>
                <a:sym typeface="Novecento wide Book" charset="0"/>
              </a:rPr>
              <a:t>3</a:t>
            </a:r>
          </a:p>
        </p:txBody>
      </p:sp>
      <p:sp>
        <p:nvSpPr>
          <p:cNvPr id="27" name="Rectangle 17"/>
          <p:cNvSpPr>
            <a:spLocks/>
          </p:cNvSpPr>
          <p:nvPr userDrawn="1"/>
        </p:nvSpPr>
        <p:spPr bwMode="auto">
          <a:xfrm>
            <a:off x="1331641" y="3886989"/>
            <a:ext cx="50405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Novecento wide Book" charset="0"/>
                <a:ea typeface="ＭＳ Ｐゴシック" charset="0"/>
                <a:cs typeface="ＭＳ Ｐゴシック" charset="0"/>
                <a:sym typeface="Novecento wide Book" charset="0"/>
              </a:rPr>
              <a:t>4</a:t>
            </a:r>
          </a:p>
        </p:txBody>
      </p:sp>
      <p:sp>
        <p:nvSpPr>
          <p:cNvPr id="28" name="Rectangle 18"/>
          <p:cNvSpPr>
            <a:spLocks/>
          </p:cNvSpPr>
          <p:nvPr userDrawn="1"/>
        </p:nvSpPr>
        <p:spPr bwMode="auto">
          <a:xfrm>
            <a:off x="827585" y="2366027"/>
            <a:ext cx="57606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Novecento wide Book" charset="0"/>
                <a:ea typeface="ＭＳ Ｐゴシック" charset="0"/>
                <a:cs typeface="ＭＳ Ｐゴシック" charset="0"/>
                <a:sym typeface="Novecento wide Book" charset="0"/>
              </a:rPr>
              <a:t>5</a:t>
            </a:r>
          </a:p>
        </p:txBody>
      </p:sp>
      <p:pic>
        <p:nvPicPr>
          <p:cNvPr id="30" name="Picture 29" descr="ArchedArrow1_CoralPink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89"/>
          <a:stretch/>
        </p:blipFill>
        <p:spPr>
          <a:xfrm rot="8435657">
            <a:off x="2055244" y="4325423"/>
            <a:ext cx="698645" cy="53348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C7FBC-5B3C-9D47-9BB6-84BD898629EA}" type="datetime4">
              <a:rPr lang="en-US" smtClean="0"/>
              <a:t>October 1, 2021</a:t>
            </a:fld>
            <a:endParaRPr lang="en-US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AQUARELLE POWERPOINT TEMPLATE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B51E-321A-5D45-9C28-59E3B1A2E7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812017"/>
      </p:ext>
    </p:extLst>
  </p:cSld>
  <p:clrMapOvr>
    <a:masterClrMapping/>
  </p:clrMapOvr>
  <p:transition spd="med"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675711" y="1203598"/>
            <a:ext cx="3248217" cy="3381533"/>
            <a:chOff x="645278" y="1203598"/>
            <a:chExt cx="3248217" cy="3381533"/>
          </a:xfrm>
        </p:grpSpPr>
        <p:pic>
          <p:nvPicPr>
            <p:cNvPr id="31" name="Picture 30" descr="Asterisk_CoralPink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9672" y="2326736"/>
              <a:ext cx="1261032" cy="1253126"/>
            </a:xfrm>
            <a:prstGeom prst="rect">
              <a:avLst/>
            </a:prstGeom>
          </p:spPr>
        </p:pic>
        <p:pic>
          <p:nvPicPr>
            <p:cNvPr id="32" name="Picture 31" descr="Ring_Mint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1203598"/>
              <a:ext cx="1052988" cy="1046386"/>
            </a:xfrm>
            <a:prstGeom prst="rect">
              <a:avLst/>
            </a:prstGeom>
          </p:spPr>
        </p:pic>
        <p:pic>
          <p:nvPicPr>
            <p:cNvPr id="33" name="Picture 32" descr="Ring_Mint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226542">
              <a:off x="2843808" y="1707654"/>
              <a:ext cx="1052988" cy="1046386"/>
            </a:xfrm>
            <a:prstGeom prst="rect">
              <a:avLst/>
            </a:prstGeom>
          </p:spPr>
        </p:pic>
        <p:pic>
          <p:nvPicPr>
            <p:cNvPr id="34" name="Picture 33" descr="Ring_Mint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386463">
              <a:off x="2796272" y="2934633"/>
              <a:ext cx="1052988" cy="1046386"/>
            </a:xfrm>
            <a:prstGeom prst="rect">
              <a:avLst/>
            </a:prstGeom>
          </p:spPr>
        </p:pic>
        <p:pic>
          <p:nvPicPr>
            <p:cNvPr id="35" name="Picture 34" descr="Ring_Mint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92910">
              <a:off x="1716153" y="3538745"/>
              <a:ext cx="1052988" cy="1046386"/>
            </a:xfrm>
            <a:prstGeom prst="rect">
              <a:avLst/>
            </a:prstGeom>
          </p:spPr>
        </p:pic>
        <p:pic>
          <p:nvPicPr>
            <p:cNvPr id="36" name="Picture 35" descr="Ring_Mint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186095">
              <a:off x="680283" y="2895967"/>
              <a:ext cx="1052988" cy="1046386"/>
            </a:xfrm>
            <a:prstGeom prst="rect">
              <a:avLst/>
            </a:prstGeom>
          </p:spPr>
        </p:pic>
        <p:pic>
          <p:nvPicPr>
            <p:cNvPr id="37" name="Picture 36" descr="Ring_Mint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79214">
              <a:off x="641977" y="1698155"/>
              <a:ext cx="1052988" cy="1046386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0072" y="1563638"/>
            <a:ext cx="3466728" cy="2808312"/>
          </a:xfrm>
          <a:prstGeom prst="rect">
            <a:avLst/>
          </a:prstGeom>
        </p:spPr>
        <p:txBody>
          <a:bodyPr vert="horz" lIns="34290" tIns="17145" rIns="34290" bIns="17145" anchor="t"/>
          <a:lstStyle>
            <a:lvl1pPr marL="342900" indent="-342900" algn="l">
              <a:buClr>
                <a:schemeClr val="bg2"/>
              </a:buClr>
              <a:buSzPct val="100000"/>
              <a:buFont typeface="+mj-lt"/>
              <a:buAutoNum type="arabicPeriod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-342900">
              <a:buClr>
                <a:schemeClr val="bg2"/>
              </a:buClr>
              <a:buSzPct val="100000"/>
              <a:buFont typeface="+mj-lt"/>
              <a:buAutoNum type="arabicPeriod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342900" indent="-342900">
              <a:buClr>
                <a:schemeClr val="bg2"/>
              </a:buClr>
              <a:buSzPct val="100000"/>
              <a:buFont typeface="+mj-lt"/>
              <a:buAutoNum type="arabicPeriod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342900" indent="-342900">
              <a:buClr>
                <a:schemeClr val="bg2"/>
              </a:buClr>
              <a:buSzPct val="100000"/>
              <a:buFont typeface="+mj-lt"/>
              <a:buAutoNum type="arabicPeriod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342900" indent="-342900">
              <a:buClr>
                <a:schemeClr val="bg2"/>
              </a:buClr>
              <a:buSzPct val="100000"/>
              <a:buFont typeface="+mj-lt"/>
              <a:buAutoNum type="arabicPeriod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171825" y="228600"/>
            <a:ext cx="28003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r>
              <a:rPr lang="en-US" dirty="0">
                <a:sym typeface="Novecento wide Book" charset="0"/>
              </a:rPr>
              <a:t>Click to edit Master title style</a:t>
            </a:r>
          </a:p>
        </p:txBody>
      </p:sp>
      <p:pic>
        <p:nvPicPr>
          <p:cNvPr id="19" name="Picture 18" descr="FancyBracket._CoralPink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396565" y="2595058"/>
            <a:ext cx="2782919" cy="720080"/>
          </a:xfrm>
          <a:prstGeom prst="rect">
            <a:avLst/>
          </a:prstGeom>
        </p:spPr>
      </p:pic>
      <p:sp>
        <p:nvSpPr>
          <p:cNvPr id="24" name="Rectangle 14"/>
          <p:cNvSpPr>
            <a:spLocks/>
          </p:cNvSpPr>
          <p:nvPr userDrawn="1"/>
        </p:nvSpPr>
        <p:spPr bwMode="auto">
          <a:xfrm>
            <a:off x="1907704" y="1422380"/>
            <a:ext cx="86409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3600" dirty="0">
                <a:solidFill>
                  <a:schemeClr val="bg2"/>
                </a:solidFill>
                <a:latin typeface="Novecento wide Book" charset="0"/>
                <a:ea typeface="ＭＳ Ｐゴシック" charset="0"/>
                <a:cs typeface="ＭＳ Ｐゴシック" charset="0"/>
                <a:sym typeface="Novecento wide Book" charset="0"/>
              </a:rPr>
              <a:t>1</a:t>
            </a:r>
          </a:p>
        </p:txBody>
      </p:sp>
      <p:sp>
        <p:nvSpPr>
          <p:cNvPr id="25" name="Rectangle 15"/>
          <p:cNvSpPr>
            <a:spLocks/>
          </p:cNvSpPr>
          <p:nvPr userDrawn="1"/>
        </p:nvSpPr>
        <p:spPr bwMode="auto">
          <a:xfrm>
            <a:off x="2915816" y="1926436"/>
            <a:ext cx="93610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3600" dirty="0">
                <a:solidFill>
                  <a:schemeClr val="bg2"/>
                </a:solidFill>
                <a:latin typeface="Novecento wide Book" charset="0"/>
                <a:ea typeface="ＭＳ Ｐゴシック" charset="0"/>
                <a:cs typeface="ＭＳ Ｐゴシック" charset="0"/>
                <a:sym typeface="Novecento wide Book" charset="0"/>
              </a:rPr>
              <a:t>2</a:t>
            </a:r>
          </a:p>
        </p:txBody>
      </p:sp>
      <p:sp>
        <p:nvSpPr>
          <p:cNvPr id="26" name="Rectangle 16"/>
          <p:cNvSpPr>
            <a:spLocks/>
          </p:cNvSpPr>
          <p:nvPr userDrawn="1"/>
        </p:nvSpPr>
        <p:spPr bwMode="auto">
          <a:xfrm>
            <a:off x="2843808" y="3150786"/>
            <a:ext cx="100811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3600" dirty="0">
                <a:solidFill>
                  <a:schemeClr val="bg2"/>
                </a:solidFill>
                <a:latin typeface="Novecento wide Book" charset="0"/>
                <a:ea typeface="ＭＳ Ｐゴシック" charset="0"/>
                <a:cs typeface="ＭＳ Ｐゴシック" charset="0"/>
                <a:sym typeface="Novecento wide Book" charset="0"/>
              </a:rPr>
              <a:t>3</a:t>
            </a:r>
          </a:p>
        </p:txBody>
      </p:sp>
      <p:sp>
        <p:nvSpPr>
          <p:cNvPr id="27" name="Rectangle 17"/>
          <p:cNvSpPr>
            <a:spLocks/>
          </p:cNvSpPr>
          <p:nvPr userDrawn="1"/>
        </p:nvSpPr>
        <p:spPr bwMode="auto">
          <a:xfrm>
            <a:off x="1835696" y="3798858"/>
            <a:ext cx="86409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3600" dirty="0">
                <a:solidFill>
                  <a:schemeClr val="bg2"/>
                </a:solidFill>
                <a:latin typeface="Novecento wide Book" charset="0"/>
                <a:ea typeface="ＭＳ Ｐゴシック" charset="0"/>
                <a:cs typeface="ＭＳ Ｐゴシック" charset="0"/>
                <a:sym typeface="Novecento wide Book" charset="0"/>
              </a:rPr>
              <a:t>4</a:t>
            </a:r>
          </a:p>
        </p:txBody>
      </p:sp>
      <p:sp>
        <p:nvSpPr>
          <p:cNvPr id="28" name="Rectangle 18"/>
          <p:cNvSpPr>
            <a:spLocks/>
          </p:cNvSpPr>
          <p:nvPr userDrawn="1"/>
        </p:nvSpPr>
        <p:spPr bwMode="auto">
          <a:xfrm>
            <a:off x="755576" y="3150572"/>
            <a:ext cx="93610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3600" dirty="0">
                <a:solidFill>
                  <a:schemeClr val="bg2"/>
                </a:solidFill>
                <a:latin typeface="Novecento wide Book" charset="0"/>
                <a:ea typeface="ＭＳ Ｐゴシック" charset="0"/>
                <a:cs typeface="ＭＳ Ｐゴシック" charset="0"/>
                <a:sym typeface="Novecento wide Book" charset="0"/>
              </a:rPr>
              <a:t>5</a:t>
            </a:r>
          </a:p>
        </p:txBody>
      </p:sp>
      <p:sp>
        <p:nvSpPr>
          <p:cNvPr id="38" name="Rectangle 18"/>
          <p:cNvSpPr>
            <a:spLocks/>
          </p:cNvSpPr>
          <p:nvPr userDrawn="1"/>
        </p:nvSpPr>
        <p:spPr bwMode="auto">
          <a:xfrm>
            <a:off x="755576" y="1926436"/>
            <a:ext cx="93610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3600" dirty="0">
                <a:solidFill>
                  <a:schemeClr val="bg2"/>
                </a:solidFill>
                <a:latin typeface="Novecento wide Book" charset="0"/>
                <a:ea typeface="ＭＳ Ｐゴシック" charset="0"/>
                <a:cs typeface="ＭＳ Ｐゴシック" charset="0"/>
                <a:sym typeface="Novecento wide Book" charset="0"/>
              </a:rPr>
              <a:t>6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2CC7-2A91-6140-8786-165157C9B4AC}" type="datetime4">
              <a:rPr lang="en-US" smtClean="0"/>
              <a:t>October 1,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AQUARELLE POWERPOINT TEMPLATE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B51E-321A-5D45-9C28-59E3B1A2E7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325624"/>
      </p:ext>
    </p:extLst>
  </p:cSld>
  <p:clrMapOvr>
    <a:masterClrMapping/>
  </p:clrMapOvr>
  <p:transition spd="med"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cial Media Spr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 descr="Dot_Mi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067694"/>
            <a:ext cx="1811558" cy="1800200"/>
          </a:xfrm>
          <a:prstGeom prst="rect">
            <a:avLst/>
          </a:prstGeom>
        </p:spPr>
      </p:pic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1825" y="228600"/>
            <a:ext cx="28003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r>
              <a:rPr lang="en-US" dirty="0">
                <a:sym typeface="Novecento wide Book" charset="0"/>
              </a:rPr>
              <a:t>Click to edit Master title style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1011931" y="1491631"/>
            <a:ext cx="3212883" cy="2808312"/>
            <a:chOff x="1162498" y="1491630"/>
            <a:chExt cx="3676529" cy="3213575"/>
          </a:xfrm>
        </p:grpSpPr>
        <p:sp>
          <p:nvSpPr>
            <p:cNvPr id="7" name="Line 5"/>
            <p:cNvSpPr>
              <a:spLocks noChangeShapeType="1"/>
            </p:cNvSpPr>
            <p:nvPr userDrawn="1"/>
          </p:nvSpPr>
          <p:spPr bwMode="auto">
            <a:xfrm rot="10800000" flipH="1" flipV="1">
              <a:off x="2516782" y="3618149"/>
              <a:ext cx="455978" cy="444408"/>
            </a:xfrm>
            <a:prstGeom prst="line">
              <a:avLst/>
            </a:prstGeom>
            <a:noFill/>
            <a:ln w="19050" cap="rnd" cmpd="sng">
              <a:solidFill>
                <a:srgbClr val="808080"/>
              </a:solidFill>
              <a:prstDash val="sysDot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>
                <a:ln w="127000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 userDrawn="1"/>
          </p:nvSpPr>
          <p:spPr bwMode="auto">
            <a:xfrm rot="10800000" flipH="1">
              <a:off x="2516783" y="2043685"/>
              <a:ext cx="522337" cy="457224"/>
            </a:xfrm>
            <a:prstGeom prst="line">
              <a:avLst/>
            </a:prstGeom>
            <a:noFill/>
            <a:ln w="19050" cap="rnd" cmpd="sng">
              <a:solidFill>
                <a:srgbClr val="808080"/>
              </a:solidFill>
              <a:prstDash val="sysDot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>
                <a:ln w="127000" cmpd="sng"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10" name="Group 9"/>
            <p:cNvGrpSpPr/>
            <p:nvPr userDrawn="1"/>
          </p:nvGrpSpPr>
          <p:grpSpPr>
            <a:xfrm>
              <a:off x="2517137" y="2844574"/>
              <a:ext cx="1913713" cy="522080"/>
              <a:chOff x="7357833" y="8752481"/>
              <a:chExt cx="4904959" cy="1338300"/>
            </a:xfrm>
            <a:effectLst/>
          </p:grpSpPr>
          <p:sp>
            <p:nvSpPr>
              <p:cNvPr id="44" name="Line 5"/>
              <p:cNvSpPr>
                <a:spLocks noChangeShapeType="1"/>
              </p:cNvSpPr>
              <p:nvPr userDrawn="1"/>
            </p:nvSpPr>
            <p:spPr bwMode="auto">
              <a:xfrm rot="10800000" flipH="1">
                <a:off x="10967864" y="8752481"/>
                <a:ext cx="1294928" cy="625798"/>
              </a:xfrm>
              <a:prstGeom prst="line">
                <a:avLst/>
              </a:prstGeom>
              <a:noFill/>
              <a:ln w="19050" cap="rnd" cmpd="sng">
                <a:solidFill>
                  <a:srgbClr val="808080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>
                  <a:ln>
                    <a:noFill/>
                  </a:ln>
                </a:endParaRPr>
              </a:p>
            </p:txBody>
          </p:sp>
          <p:sp>
            <p:nvSpPr>
              <p:cNvPr id="45" name="Line 5"/>
              <p:cNvSpPr>
                <a:spLocks noChangeShapeType="1"/>
              </p:cNvSpPr>
              <p:nvPr userDrawn="1"/>
            </p:nvSpPr>
            <p:spPr bwMode="auto">
              <a:xfrm rot="10800000" flipH="1">
                <a:off x="11039872" y="9437438"/>
                <a:ext cx="1222920" cy="12849"/>
              </a:xfrm>
              <a:prstGeom prst="line">
                <a:avLst/>
              </a:prstGeom>
              <a:noFill/>
              <a:ln w="19050" cap="rnd" cmpd="sng">
                <a:solidFill>
                  <a:srgbClr val="808080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>
                  <a:ln>
                    <a:noFill/>
                  </a:ln>
                </a:endParaRPr>
              </a:p>
            </p:txBody>
          </p:sp>
          <p:sp>
            <p:nvSpPr>
              <p:cNvPr id="46" name="Line 5"/>
              <p:cNvSpPr>
                <a:spLocks noChangeShapeType="1"/>
              </p:cNvSpPr>
              <p:nvPr userDrawn="1"/>
            </p:nvSpPr>
            <p:spPr bwMode="auto">
              <a:xfrm rot="10800000" flipH="1" flipV="1">
                <a:off x="10895856" y="9450288"/>
                <a:ext cx="1366402" cy="640493"/>
              </a:xfrm>
              <a:prstGeom prst="line">
                <a:avLst/>
              </a:prstGeom>
              <a:noFill/>
              <a:ln w="19050" cap="rnd" cmpd="sng">
                <a:solidFill>
                  <a:srgbClr val="808080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>
                  <a:ln>
                    <a:noFill/>
                  </a:ln>
                </a:endParaRPr>
              </a:p>
            </p:txBody>
          </p:sp>
          <p:sp>
            <p:nvSpPr>
              <p:cNvPr id="59" name="Line 5"/>
              <p:cNvSpPr>
                <a:spLocks noChangeShapeType="1"/>
              </p:cNvSpPr>
              <p:nvPr userDrawn="1"/>
            </p:nvSpPr>
            <p:spPr bwMode="auto">
              <a:xfrm rot="10800000" flipH="1">
                <a:off x="7357833" y="9437437"/>
                <a:ext cx="1222920" cy="12848"/>
              </a:xfrm>
              <a:prstGeom prst="line">
                <a:avLst/>
              </a:prstGeom>
              <a:noFill/>
              <a:ln w="19050" cap="rnd" cmpd="sng">
                <a:solidFill>
                  <a:srgbClr val="808080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>
                  <a:ln>
                    <a:noFill/>
                  </a:ln>
                </a:endParaRPr>
              </a:p>
            </p:txBody>
          </p:sp>
        </p:grpSp>
        <p:grpSp>
          <p:nvGrpSpPr>
            <p:cNvPr id="11" name="Group 10"/>
            <p:cNvGrpSpPr/>
            <p:nvPr userDrawn="1"/>
          </p:nvGrpSpPr>
          <p:grpSpPr>
            <a:xfrm>
              <a:off x="3897527" y="1715566"/>
              <a:ext cx="533322" cy="522080"/>
              <a:chOff x="10895856" y="8752481"/>
              <a:chExt cx="1366936" cy="1338300"/>
            </a:xfrm>
            <a:effectLst/>
          </p:grpSpPr>
          <p:sp>
            <p:nvSpPr>
              <p:cNvPr id="41" name="Line 5"/>
              <p:cNvSpPr>
                <a:spLocks noChangeShapeType="1"/>
              </p:cNvSpPr>
              <p:nvPr userDrawn="1"/>
            </p:nvSpPr>
            <p:spPr bwMode="auto">
              <a:xfrm rot="10800000" flipH="1">
                <a:off x="10967864" y="8752481"/>
                <a:ext cx="1294928" cy="625798"/>
              </a:xfrm>
              <a:prstGeom prst="line">
                <a:avLst/>
              </a:prstGeom>
              <a:noFill/>
              <a:ln w="19050" cap="rnd" cmpd="sng">
                <a:solidFill>
                  <a:srgbClr val="808080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>
                  <a:ln>
                    <a:noFill/>
                  </a:ln>
                </a:endParaRPr>
              </a:p>
            </p:txBody>
          </p:sp>
          <p:sp>
            <p:nvSpPr>
              <p:cNvPr id="42" name="Line 5"/>
              <p:cNvSpPr>
                <a:spLocks noChangeShapeType="1"/>
              </p:cNvSpPr>
              <p:nvPr userDrawn="1"/>
            </p:nvSpPr>
            <p:spPr bwMode="auto">
              <a:xfrm rot="10800000" flipH="1">
                <a:off x="11039872" y="9437438"/>
                <a:ext cx="1222920" cy="12849"/>
              </a:xfrm>
              <a:prstGeom prst="line">
                <a:avLst/>
              </a:prstGeom>
              <a:noFill/>
              <a:ln w="19050" cap="rnd" cmpd="sng">
                <a:solidFill>
                  <a:srgbClr val="808080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>
                  <a:ln>
                    <a:noFill/>
                  </a:ln>
                </a:endParaRPr>
              </a:p>
            </p:txBody>
          </p:sp>
          <p:sp>
            <p:nvSpPr>
              <p:cNvPr id="43" name="Line 5"/>
              <p:cNvSpPr>
                <a:spLocks noChangeShapeType="1"/>
              </p:cNvSpPr>
              <p:nvPr userDrawn="1"/>
            </p:nvSpPr>
            <p:spPr bwMode="auto">
              <a:xfrm rot="10800000" flipH="1" flipV="1">
                <a:off x="10895856" y="9450288"/>
                <a:ext cx="1366402" cy="640493"/>
              </a:xfrm>
              <a:prstGeom prst="line">
                <a:avLst/>
              </a:prstGeom>
              <a:noFill/>
              <a:ln w="19050" cap="rnd" cmpd="sng">
                <a:solidFill>
                  <a:srgbClr val="808080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>
                  <a:ln>
                    <a:noFill/>
                  </a:ln>
                </a:endParaRPr>
              </a:p>
            </p:txBody>
          </p:sp>
        </p:grpSp>
        <p:grpSp>
          <p:nvGrpSpPr>
            <p:cNvPr id="12" name="Group 11"/>
            <p:cNvGrpSpPr/>
            <p:nvPr userDrawn="1"/>
          </p:nvGrpSpPr>
          <p:grpSpPr>
            <a:xfrm>
              <a:off x="3897527" y="3966832"/>
              <a:ext cx="533322" cy="522080"/>
              <a:chOff x="10895856" y="8752481"/>
              <a:chExt cx="1366936" cy="1338300"/>
            </a:xfrm>
            <a:effectLst/>
          </p:grpSpPr>
          <p:sp>
            <p:nvSpPr>
              <p:cNvPr id="38" name="Line 5"/>
              <p:cNvSpPr>
                <a:spLocks noChangeShapeType="1"/>
              </p:cNvSpPr>
              <p:nvPr userDrawn="1"/>
            </p:nvSpPr>
            <p:spPr bwMode="auto">
              <a:xfrm rot="10800000" flipH="1">
                <a:off x="10967864" y="8752481"/>
                <a:ext cx="1294928" cy="625798"/>
              </a:xfrm>
              <a:prstGeom prst="line">
                <a:avLst/>
              </a:prstGeom>
              <a:noFill/>
              <a:ln w="19050" cap="rnd" cmpd="sng">
                <a:solidFill>
                  <a:srgbClr val="808080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>
                  <a:ln>
                    <a:noFill/>
                  </a:ln>
                </a:endParaRPr>
              </a:p>
            </p:txBody>
          </p:sp>
          <p:sp>
            <p:nvSpPr>
              <p:cNvPr id="39" name="Line 5"/>
              <p:cNvSpPr>
                <a:spLocks noChangeShapeType="1"/>
              </p:cNvSpPr>
              <p:nvPr userDrawn="1"/>
            </p:nvSpPr>
            <p:spPr bwMode="auto">
              <a:xfrm rot="10800000" flipH="1">
                <a:off x="11039872" y="9437438"/>
                <a:ext cx="1222920" cy="12849"/>
              </a:xfrm>
              <a:prstGeom prst="line">
                <a:avLst/>
              </a:prstGeom>
              <a:noFill/>
              <a:ln w="19050" cap="rnd" cmpd="sng">
                <a:solidFill>
                  <a:srgbClr val="808080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>
                  <a:ln>
                    <a:noFill/>
                  </a:ln>
                </a:endParaRPr>
              </a:p>
            </p:txBody>
          </p:sp>
          <p:sp>
            <p:nvSpPr>
              <p:cNvPr id="40" name="Line 5"/>
              <p:cNvSpPr>
                <a:spLocks noChangeShapeType="1"/>
              </p:cNvSpPr>
              <p:nvPr userDrawn="1"/>
            </p:nvSpPr>
            <p:spPr bwMode="auto">
              <a:xfrm rot="10800000" flipH="1" flipV="1">
                <a:off x="10895856" y="9450288"/>
                <a:ext cx="1366402" cy="640493"/>
              </a:xfrm>
              <a:prstGeom prst="line">
                <a:avLst/>
              </a:prstGeom>
              <a:noFill/>
              <a:ln w="19050" cap="rnd" cmpd="sng">
                <a:solidFill>
                  <a:srgbClr val="808080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>
                  <a:ln>
                    <a:noFill/>
                  </a:ln>
                </a:endParaRPr>
              </a:p>
            </p:txBody>
          </p:sp>
        </p:grpSp>
        <p:sp>
          <p:nvSpPr>
            <p:cNvPr id="13" name="Oval 12"/>
            <p:cNvSpPr/>
            <p:nvPr userDrawn="1"/>
          </p:nvSpPr>
          <p:spPr bwMode="auto">
            <a:xfrm>
              <a:off x="3105794" y="1507936"/>
              <a:ext cx="960299" cy="960174"/>
            </a:xfrm>
            <a:prstGeom prst="ellipse">
              <a:avLst/>
            </a:prstGeom>
            <a:blipFill rotWithShape="1">
              <a:blip r:embed="rId3"/>
              <a:stretch>
                <a:fillRect/>
              </a:stretch>
            </a:blipFill>
            <a:ln w="1270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5" tIns="45722" rIns="91445" bIns="45722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4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5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4" name="Oval 13"/>
            <p:cNvSpPr/>
            <p:nvPr userDrawn="1"/>
          </p:nvSpPr>
          <p:spPr bwMode="auto">
            <a:xfrm>
              <a:off x="3105794" y="2623961"/>
              <a:ext cx="960299" cy="960174"/>
            </a:xfrm>
            <a:prstGeom prst="ellipse">
              <a:avLst/>
            </a:prstGeom>
            <a:blipFill rotWithShape="1">
              <a:blip r:embed="rId4"/>
              <a:stretch>
                <a:fillRect/>
              </a:stretch>
            </a:blipFill>
            <a:ln w="1270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5" tIns="45722" rIns="91445" bIns="45722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4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5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5" name="Oval 14"/>
            <p:cNvSpPr/>
            <p:nvPr userDrawn="1"/>
          </p:nvSpPr>
          <p:spPr bwMode="auto">
            <a:xfrm>
              <a:off x="3105794" y="3742757"/>
              <a:ext cx="960299" cy="960174"/>
            </a:xfrm>
            <a:prstGeom prst="ellipse">
              <a:avLst/>
            </a:prstGeom>
            <a:blipFill rotWithShape="1">
              <a:blip r:embed="rId5"/>
              <a:stretch>
                <a:fillRect/>
              </a:stretch>
            </a:blipFill>
            <a:ln w="1270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5" tIns="45722" rIns="91445" bIns="45722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4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5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6" name="Oval 2"/>
            <p:cNvSpPr>
              <a:spLocks/>
            </p:cNvSpPr>
            <p:nvPr userDrawn="1"/>
          </p:nvSpPr>
          <p:spPr bwMode="auto">
            <a:xfrm>
              <a:off x="4546681" y="3749013"/>
              <a:ext cx="292346" cy="292307"/>
            </a:xfrm>
            <a:prstGeom prst="ellipse">
              <a:avLst/>
            </a:prstGeom>
            <a:blipFill rotWithShape="1">
              <a:blip r:embed="rId5"/>
              <a:stretch>
                <a:fillRect/>
              </a:stretch>
            </a:blipFill>
            <a:ln w="57150" cmpd="sng">
              <a:noFill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" name="Oval 3"/>
            <p:cNvSpPr>
              <a:spLocks/>
            </p:cNvSpPr>
            <p:nvPr userDrawn="1"/>
          </p:nvSpPr>
          <p:spPr bwMode="auto">
            <a:xfrm>
              <a:off x="4546681" y="4076002"/>
              <a:ext cx="292346" cy="292307"/>
            </a:xfrm>
            <a:prstGeom prst="ellipse">
              <a:avLst/>
            </a:prstGeom>
            <a:blipFill rotWithShape="1">
              <a:blip r:embed="rId5"/>
              <a:stretch>
                <a:fillRect/>
              </a:stretch>
            </a:blipFill>
            <a:ln w="57150" cmpd="sng">
              <a:noFill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" name="Oval 4"/>
            <p:cNvSpPr>
              <a:spLocks/>
            </p:cNvSpPr>
            <p:nvPr userDrawn="1"/>
          </p:nvSpPr>
          <p:spPr bwMode="auto">
            <a:xfrm>
              <a:off x="4546681" y="4412898"/>
              <a:ext cx="292346" cy="292307"/>
            </a:xfrm>
            <a:prstGeom prst="ellipse">
              <a:avLst/>
            </a:prstGeom>
            <a:blipFill rotWithShape="1">
              <a:blip r:embed="rId5"/>
              <a:stretch>
                <a:fillRect/>
              </a:stretch>
            </a:blipFill>
            <a:ln w="57150" cmpd="sng">
              <a:noFill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" name="Oval 6"/>
            <p:cNvSpPr>
              <a:spLocks/>
            </p:cNvSpPr>
            <p:nvPr userDrawn="1"/>
          </p:nvSpPr>
          <p:spPr bwMode="auto">
            <a:xfrm>
              <a:off x="4541727" y="2644958"/>
              <a:ext cx="292346" cy="292307"/>
            </a:xfrm>
            <a:prstGeom prst="ellipse">
              <a:avLst/>
            </a:prstGeom>
            <a:blipFill rotWithShape="1">
              <a:blip r:embed="rId4"/>
              <a:stretch>
                <a:fillRect/>
              </a:stretch>
            </a:blipFill>
            <a:ln w="57150" cap="flat" cmpd="sng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" name="Oval 7"/>
            <p:cNvSpPr>
              <a:spLocks/>
            </p:cNvSpPr>
            <p:nvPr userDrawn="1"/>
          </p:nvSpPr>
          <p:spPr bwMode="auto">
            <a:xfrm>
              <a:off x="4541727" y="2971946"/>
              <a:ext cx="292346" cy="292307"/>
            </a:xfrm>
            <a:prstGeom prst="ellipse">
              <a:avLst/>
            </a:prstGeom>
            <a:blipFill rotWithShape="1">
              <a:blip r:embed="rId4"/>
              <a:stretch>
                <a:fillRect/>
              </a:stretch>
            </a:blipFill>
            <a:ln w="57150" cap="flat" cmpd="sng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" name="Oval 8"/>
            <p:cNvSpPr>
              <a:spLocks/>
            </p:cNvSpPr>
            <p:nvPr userDrawn="1"/>
          </p:nvSpPr>
          <p:spPr bwMode="auto">
            <a:xfrm>
              <a:off x="4541727" y="3308843"/>
              <a:ext cx="292346" cy="292307"/>
            </a:xfrm>
            <a:prstGeom prst="ellipse">
              <a:avLst/>
            </a:prstGeom>
            <a:blipFill rotWithShape="1">
              <a:blip r:embed="rId4"/>
              <a:stretch>
                <a:fillRect/>
              </a:stretch>
            </a:blipFill>
            <a:ln w="57150" cap="flat" cmpd="sng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" name="Oval 10"/>
            <p:cNvSpPr>
              <a:spLocks/>
            </p:cNvSpPr>
            <p:nvPr userDrawn="1"/>
          </p:nvSpPr>
          <p:spPr bwMode="auto">
            <a:xfrm>
              <a:off x="4499992" y="1491630"/>
              <a:ext cx="292346" cy="292307"/>
            </a:xfrm>
            <a:prstGeom prst="ellipse">
              <a:avLst/>
            </a:prstGeom>
            <a:blipFill rotWithShape="1">
              <a:blip r:embed="rId3"/>
              <a:stretch>
                <a:fillRect/>
              </a:stretch>
            </a:blipFill>
            <a:ln w="57150" cmpd="sng">
              <a:noFill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3" name="Oval 11"/>
            <p:cNvSpPr>
              <a:spLocks/>
            </p:cNvSpPr>
            <p:nvPr userDrawn="1"/>
          </p:nvSpPr>
          <p:spPr bwMode="auto">
            <a:xfrm>
              <a:off x="4513729" y="1818617"/>
              <a:ext cx="292346" cy="292307"/>
            </a:xfrm>
            <a:prstGeom prst="ellipse">
              <a:avLst/>
            </a:prstGeom>
            <a:blipFill rotWithShape="1">
              <a:blip r:embed="rId3"/>
              <a:stretch>
                <a:fillRect/>
              </a:stretch>
            </a:blipFill>
            <a:ln w="57150" cmpd="sng">
              <a:noFill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" name="Oval 12"/>
            <p:cNvSpPr>
              <a:spLocks/>
            </p:cNvSpPr>
            <p:nvPr userDrawn="1"/>
          </p:nvSpPr>
          <p:spPr bwMode="auto">
            <a:xfrm>
              <a:off x="4536771" y="2155514"/>
              <a:ext cx="292346" cy="292307"/>
            </a:xfrm>
            <a:prstGeom prst="ellipse">
              <a:avLst/>
            </a:prstGeom>
            <a:blipFill rotWithShape="1">
              <a:blip r:embed="rId3"/>
              <a:stretch>
                <a:fillRect/>
              </a:stretch>
            </a:blipFill>
            <a:ln w="57150" cmpd="sng">
              <a:noFill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5" name="Freeform 3"/>
            <p:cNvSpPr>
              <a:spLocks noChangeArrowheads="1"/>
            </p:cNvSpPr>
            <p:nvPr userDrawn="1"/>
          </p:nvSpPr>
          <p:spPr bwMode="auto">
            <a:xfrm>
              <a:off x="3416405" y="2764272"/>
              <a:ext cx="335250" cy="721517"/>
            </a:xfrm>
            <a:custGeom>
              <a:avLst/>
              <a:gdLst>
                <a:gd name="T0" fmla="*/ 1015 w 1016"/>
                <a:gd name="T1" fmla="*/ 34 h 2184"/>
                <a:gd name="T2" fmla="*/ 1015 w 1016"/>
                <a:gd name="T3" fmla="*/ 34 h 2184"/>
                <a:gd name="T4" fmla="*/ 1015 w 1016"/>
                <a:gd name="T5" fmla="*/ 406 h 2184"/>
                <a:gd name="T6" fmla="*/ 745 w 1016"/>
                <a:gd name="T7" fmla="*/ 406 h 2184"/>
                <a:gd name="T8" fmla="*/ 677 w 1016"/>
                <a:gd name="T9" fmla="*/ 728 h 2184"/>
                <a:gd name="T10" fmla="*/ 1015 w 1016"/>
                <a:gd name="T11" fmla="*/ 728 h 2184"/>
                <a:gd name="T12" fmla="*/ 982 w 1016"/>
                <a:gd name="T13" fmla="*/ 1101 h 2184"/>
                <a:gd name="T14" fmla="*/ 677 w 1016"/>
                <a:gd name="T15" fmla="*/ 1101 h 2184"/>
                <a:gd name="T16" fmla="*/ 677 w 1016"/>
                <a:gd name="T17" fmla="*/ 2183 h 2184"/>
                <a:gd name="T18" fmla="*/ 237 w 1016"/>
                <a:gd name="T19" fmla="*/ 2183 h 2184"/>
                <a:gd name="T20" fmla="*/ 237 w 1016"/>
                <a:gd name="T21" fmla="*/ 1117 h 2184"/>
                <a:gd name="T22" fmla="*/ 0 w 1016"/>
                <a:gd name="T23" fmla="*/ 1101 h 2184"/>
                <a:gd name="T24" fmla="*/ 0 w 1016"/>
                <a:gd name="T25" fmla="*/ 728 h 2184"/>
                <a:gd name="T26" fmla="*/ 237 w 1016"/>
                <a:gd name="T27" fmla="*/ 728 h 2184"/>
                <a:gd name="T28" fmla="*/ 338 w 1016"/>
                <a:gd name="T29" fmla="*/ 153 h 2184"/>
                <a:gd name="T30" fmla="*/ 1015 w 1016"/>
                <a:gd name="T31" fmla="*/ 34 h 2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6" h="2184">
                  <a:moveTo>
                    <a:pt x="1015" y="34"/>
                  </a:moveTo>
                  <a:lnTo>
                    <a:pt x="1015" y="34"/>
                  </a:lnTo>
                  <a:cubicBezTo>
                    <a:pt x="1015" y="153"/>
                    <a:pt x="1015" y="271"/>
                    <a:pt x="1015" y="406"/>
                  </a:cubicBezTo>
                  <a:cubicBezTo>
                    <a:pt x="914" y="406"/>
                    <a:pt x="812" y="373"/>
                    <a:pt x="745" y="406"/>
                  </a:cubicBezTo>
                  <a:cubicBezTo>
                    <a:pt x="643" y="457"/>
                    <a:pt x="711" y="593"/>
                    <a:pt x="677" y="728"/>
                  </a:cubicBezTo>
                  <a:cubicBezTo>
                    <a:pt x="796" y="728"/>
                    <a:pt x="914" y="728"/>
                    <a:pt x="1015" y="728"/>
                  </a:cubicBezTo>
                  <a:cubicBezTo>
                    <a:pt x="1015" y="863"/>
                    <a:pt x="999" y="982"/>
                    <a:pt x="982" y="1101"/>
                  </a:cubicBezTo>
                  <a:cubicBezTo>
                    <a:pt x="880" y="1101"/>
                    <a:pt x="779" y="1101"/>
                    <a:pt x="677" y="1101"/>
                  </a:cubicBezTo>
                  <a:cubicBezTo>
                    <a:pt x="677" y="1455"/>
                    <a:pt x="677" y="1827"/>
                    <a:pt x="677" y="2183"/>
                  </a:cubicBezTo>
                  <a:cubicBezTo>
                    <a:pt x="542" y="2183"/>
                    <a:pt x="389" y="2183"/>
                    <a:pt x="237" y="2183"/>
                  </a:cubicBezTo>
                  <a:cubicBezTo>
                    <a:pt x="237" y="1827"/>
                    <a:pt x="237" y="1472"/>
                    <a:pt x="237" y="1117"/>
                  </a:cubicBezTo>
                  <a:cubicBezTo>
                    <a:pt x="169" y="1101"/>
                    <a:pt x="84" y="1101"/>
                    <a:pt x="0" y="1101"/>
                  </a:cubicBezTo>
                  <a:cubicBezTo>
                    <a:pt x="0" y="982"/>
                    <a:pt x="0" y="847"/>
                    <a:pt x="0" y="728"/>
                  </a:cubicBezTo>
                  <a:cubicBezTo>
                    <a:pt x="84" y="728"/>
                    <a:pt x="153" y="728"/>
                    <a:pt x="237" y="728"/>
                  </a:cubicBezTo>
                  <a:cubicBezTo>
                    <a:pt x="237" y="491"/>
                    <a:pt x="220" y="288"/>
                    <a:pt x="338" y="153"/>
                  </a:cubicBezTo>
                  <a:cubicBezTo>
                    <a:pt x="474" y="0"/>
                    <a:pt x="728" y="34"/>
                    <a:pt x="1015" y="3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33"/>
            <p:cNvSpPr>
              <a:spLocks noChangeArrowheads="1"/>
            </p:cNvSpPr>
            <p:nvPr userDrawn="1"/>
          </p:nvSpPr>
          <p:spPr bwMode="auto">
            <a:xfrm>
              <a:off x="3260464" y="3890220"/>
              <a:ext cx="665157" cy="665157"/>
            </a:xfrm>
            <a:custGeom>
              <a:avLst/>
              <a:gdLst>
                <a:gd name="T0" fmla="*/ 1032 w 2082"/>
                <a:gd name="T1" fmla="*/ 0 h 2083"/>
                <a:gd name="T2" fmla="*/ 1032 w 2082"/>
                <a:gd name="T3" fmla="*/ 0 h 2083"/>
                <a:gd name="T4" fmla="*/ 0 w 2082"/>
                <a:gd name="T5" fmla="*/ 1033 h 2083"/>
                <a:gd name="T6" fmla="*/ 626 w 2082"/>
                <a:gd name="T7" fmla="*/ 1998 h 2083"/>
                <a:gd name="T8" fmla="*/ 643 w 2082"/>
                <a:gd name="T9" fmla="*/ 1760 h 2083"/>
                <a:gd name="T10" fmla="*/ 778 w 2082"/>
                <a:gd name="T11" fmla="*/ 1185 h 2083"/>
                <a:gd name="T12" fmla="*/ 744 w 2082"/>
                <a:gd name="T13" fmla="*/ 1016 h 2083"/>
                <a:gd name="T14" fmla="*/ 947 w 2082"/>
                <a:gd name="T15" fmla="*/ 762 h 2083"/>
                <a:gd name="T16" fmla="*/ 1082 w 2082"/>
                <a:gd name="T17" fmla="*/ 914 h 2083"/>
                <a:gd name="T18" fmla="*/ 998 w 2082"/>
                <a:gd name="T19" fmla="*/ 1286 h 2083"/>
                <a:gd name="T20" fmla="*/ 1150 w 2082"/>
                <a:gd name="T21" fmla="*/ 1473 h 2083"/>
                <a:gd name="T22" fmla="*/ 1489 w 2082"/>
                <a:gd name="T23" fmla="*/ 931 h 2083"/>
                <a:gd name="T24" fmla="*/ 1049 w 2082"/>
                <a:gd name="T25" fmla="*/ 525 h 2083"/>
                <a:gd name="T26" fmla="*/ 542 w 2082"/>
                <a:gd name="T27" fmla="*/ 1033 h 2083"/>
                <a:gd name="T28" fmla="*/ 608 w 2082"/>
                <a:gd name="T29" fmla="*/ 1236 h 2083"/>
                <a:gd name="T30" fmla="*/ 626 w 2082"/>
                <a:gd name="T31" fmla="*/ 1286 h 2083"/>
                <a:gd name="T32" fmla="*/ 608 w 2082"/>
                <a:gd name="T33" fmla="*/ 1372 h 2083"/>
                <a:gd name="T34" fmla="*/ 559 w 2082"/>
                <a:gd name="T35" fmla="*/ 1388 h 2083"/>
                <a:gd name="T36" fmla="*/ 339 w 2082"/>
                <a:gd name="T37" fmla="*/ 999 h 2083"/>
                <a:gd name="T38" fmla="*/ 1082 w 2082"/>
                <a:gd name="T39" fmla="*/ 356 h 2083"/>
                <a:gd name="T40" fmla="*/ 1743 w 2082"/>
                <a:gd name="T41" fmla="*/ 948 h 2083"/>
                <a:gd name="T42" fmla="*/ 1184 w 2082"/>
                <a:gd name="T43" fmla="*/ 1659 h 2083"/>
                <a:gd name="T44" fmla="*/ 930 w 2082"/>
                <a:gd name="T45" fmla="*/ 1524 h 2083"/>
                <a:gd name="T46" fmla="*/ 846 w 2082"/>
                <a:gd name="T47" fmla="*/ 1811 h 2083"/>
                <a:gd name="T48" fmla="*/ 744 w 2082"/>
                <a:gd name="T49" fmla="*/ 2031 h 2083"/>
                <a:gd name="T50" fmla="*/ 1032 w 2082"/>
                <a:gd name="T51" fmla="*/ 2082 h 2083"/>
                <a:gd name="T52" fmla="*/ 2081 w 2082"/>
                <a:gd name="T53" fmla="*/ 1033 h 2083"/>
                <a:gd name="T54" fmla="*/ 1032 w 2082"/>
                <a:gd name="T55" fmla="*/ 0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82" h="2083">
                  <a:moveTo>
                    <a:pt x="1032" y="0"/>
                  </a:moveTo>
                  <a:lnTo>
                    <a:pt x="1032" y="0"/>
                  </a:lnTo>
                  <a:cubicBezTo>
                    <a:pt x="474" y="0"/>
                    <a:pt x="0" y="474"/>
                    <a:pt x="0" y="1033"/>
                  </a:cubicBezTo>
                  <a:cubicBezTo>
                    <a:pt x="0" y="1473"/>
                    <a:pt x="254" y="1828"/>
                    <a:pt x="626" y="1998"/>
                  </a:cubicBezTo>
                  <a:cubicBezTo>
                    <a:pt x="626" y="1913"/>
                    <a:pt x="626" y="1828"/>
                    <a:pt x="643" y="1760"/>
                  </a:cubicBezTo>
                  <a:cubicBezTo>
                    <a:pt x="659" y="1676"/>
                    <a:pt x="778" y="1185"/>
                    <a:pt x="778" y="1185"/>
                  </a:cubicBezTo>
                  <a:cubicBezTo>
                    <a:pt x="778" y="1185"/>
                    <a:pt x="744" y="1117"/>
                    <a:pt x="744" y="1016"/>
                  </a:cubicBezTo>
                  <a:cubicBezTo>
                    <a:pt x="744" y="863"/>
                    <a:pt x="828" y="762"/>
                    <a:pt x="947" y="762"/>
                  </a:cubicBezTo>
                  <a:cubicBezTo>
                    <a:pt x="1032" y="762"/>
                    <a:pt x="1082" y="830"/>
                    <a:pt x="1082" y="914"/>
                  </a:cubicBezTo>
                  <a:cubicBezTo>
                    <a:pt x="1082" y="999"/>
                    <a:pt x="1015" y="1151"/>
                    <a:pt x="998" y="1286"/>
                  </a:cubicBezTo>
                  <a:cubicBezTo>
                    <a:pt x="964" y="1388"/>
                    <a:pt x="1049" y="1473"/>
                    <a:pt x="1150" y="1473"/>
                  </a:cubicBezTo>
                  <a:cubicBezTo>
                    <a:pt x="1353" y="1473"/>
                    <a:pt x="1489" y="1219"/>
                    <a:pt x="1489" y="931"/>
                  </a:cubicBezTo>
                  <a:cubicBezTo>
                    <a:pt x="1489" y="694"/>
                    <a:pt x="1336" y="525"/>
                    <a:pt x="1049" y="525"/>
                  </a:cubicBezTo>
                  <a:cubicBezTo>
                    <a:pt x="744" y="525"/>
                    <a:pt x="542" y="762"/>
                    <a:pt x="542" y="1033"/>
                  </a:cubicBezTo>
                  <a:cubicBezTo>
                    <a:pt x="542" y="1117"/>
                    <a:pt x="559" y="1185"/>
                    <a:pt x="608" y="1236"/>
                  </a:cubicBezTo>
                  <a:cubicBezTo>
                    <a:pt x="626" y="1253"/>
                    <a:pt x="626" y="1253"/>
                    <a:pt x="626" y="1286"/>
                  </a:cubicBezTo>
                  <a:cubicBezTo>
                    <a:pt x="626" y="1304"/>
                    <a:pt x="608" y="1354"/>
                    <a:pt x="608" y="1372"/>
                  </a:cubicBezTo>
                  <a:cubicBezTo>
                    <a:pt x="592" y="1405"/>
                    <a:pt x="576" y="1405"/>
                    <a:pt x="559" y="1388"/>
                  </a:cubicBezTo>
                  <a:cubicBezTo>
                    <a:pt x="406" y="1337"/>
                    <a:pt x="339" y="1185"/>
                    <a:pt x="339" y="999"/>
                  </a:cubicBezTo>
                  <a:cubicBezTo>
                    <a:pt x="339" y="711"/>
                    <a:pt x="592" y="356"/>
                    <a:pt x="1082" y="356"/>
                  </a:cubicBezTo>
                  <a:cubicBezTo>
                    <a:pt x="1472" y="356"/>
                    <a:pt x="1743" y="644"/>
                    <a:pt x="1743" y="948"/>
                  </a:cubicBezTo>
                  <a:cubicBezTo>
                    <a:pt x="1743" y="1354"/>
                    <a:pt x="1506" y="1659"/>
                    <a:pt x="1184" y="1659"/>
                  </a:cubicBezTo>
                  <a:cubicBezTo>
                    <a:pt x="1066" y="1659"/>
                    <a:pt x="964" y="1591"/>
                    <a:pt x="930" y="1524"/>
                  </a:cubicBezTo>
                  <a:cubicBezTo>
                    <a:pt x="930" y="1524"/>
                    <a:pt x="862" y="1760"/>
                    <a:pt x="846" y="1811"/>
                  </a:cubicBezTo>
                  <a:cubicBezTo>
                    <a:pt x="828" y="1896"/>
                    <a:pt x="778" y="1981"/>
                    <a:pt x="744" y="2031"/>
                  </a:cubicBezTo>
                  <a:cubicBezTo>
                    <a:pt x="846" y="2065"/>
                    <a:pt x="930" y="2082"/>
                    <a:pt x="1032" y="2082"/>
                  </a:cubicBezTo>
                  <a:cubicBezTo>
                    <a:pt x="1607" y="2082"/>
                    <a:pt x="2081" y="1608"/>
                    <a:pt x="2081" y="1033"/>
                  </a:cubicBezTo>
                  <a:cubicBezTo>
                    <a:pt x="2081" y="474"/>
                    <a:pt x="1607" y="0"/>
                    <a:pt x="103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34"/>
            <p:cNvSpPr>
              <a:spLocks noChangeArrowheads="1"/>
            </p:cNvSpPr>
            <p:nvPr userDrawn="1"/>
          </p:nvSpPr>
          <p:spPr bwMode="auto">
            <a:xfrm>
              <a:off x="3359569" y="1774966"/>
              <a:ext cx="521020" cy="415611"/>
            </a:xfrm>
            <a:custGeom>
              <a:avLst/>
              <a:gdLst>
                <a:gd name="T0" fmla="*/ 1524 w 1525"/>
                <a:gd name="T1" fmla="*/ 135 h 1219"/>
                <a:gd name="T2" fmla="*/ 1524 w 1525"/>
                <a:gd name="T3" fmla="*/ 135 h 1219"/>
                <a:gd name="T4" fmla="*/ 1337 w 1525"/>
                <a:gd name="T5" fmla="*/ 186 h 1219"/>
                <a:gd name="T6" fmla="*/ 1473 w 1525"/>
                <a:gd name="T7" fmla="*/ 17 h 1219"/>
                <a:gd name="T8" fmla="*/ 1286 w 1525"/>
                <a:gd name="T9" fmla="*/ 85 h 1219"/>
                <a:gd name="T10" fmla="*/ 1049 w 1525"/>
                <a:gd name="T11" fmla="*/ 0 h 1219"/>
                <a:gd name="T12" fmla="*/ 745 w 1525"/>
                <a:gd name="T13" fmla="*/ 305 h 1219"/>
                <a:gd name="T14" fmla="*/ 745 w 1525"/>
                <a:gd name="T15" fmla="*/ 372 h 1219"/>
                <a:gd name="T16" fmla="*/ 102 w 1525"/>
                <a:gd name="T17" fmla="*/ 50 h 1219"/>
                <a:gd name="T18" fmla="*/ 68 w 1525"/>
                <a:gd name="T19" fmla="*/ 203 h 1219"/>
                <a:gd name="T20" fmla="*/ 203 w 1525"/>
                <a:gd name="T21" fmla="*/ 474 h 1219"/>
                <a:gd name="T22" fmla="*/ 68 w 1525"/>
                <a:gd name="T23" fmla="*/ 423 h 1219"/>
                <a:gd name="T24" fmla="*/ 68 w 1525"/>
                <a:gd name="T25" fmla="*/ 423 h 1219"/>
                <a:gd name="T26" fmla="*/ 322 w 1525"/>
                <a:gd name="T27" fmla="*/ 728 h 1219"/>
                <a:gd name="T28" fmla="*/ 237 w 1525"/>
                <a:gd name="T29" fmla="*/ 744 h 1219"/>
                <a:gd name="T30" fmla="*/ 170 w 1525"/>
                <a:gd name="T31" fmla="*/ 744 h 1219"/>
                <a:gd name="T32" fmla="*/ 457 w 1525"/>
                <a:gd name="T33" fmla="*/ 965 h 1219"/>
                <a:gd name="T34" fmla="*/ 85 w 1525"/>
                <a:gd name="T35" fmla="*/ 1083 h 1219"/>
                <a:gd name="T36" fmla="*/ 0 w 1525"/>
                <a:gd name="T37" fmla="*/ 1083 h 1219"/>
                <a:gd name="T38" fmla="*/ 474 w 1525"/>
                <a:gd name="T39" fmla="*/ 1218 h 1219"/>
                <a:gd name="T40" fmla="*/ 1371 w 1525"/>
                <a:gd name="T41" fmla="*/ 338 h 1219"/>
                <a:gd name="T42" fmla="*/ 1371 w 1525"/>
                <a:gd name="T43" fmla="*/ 305 h 1219"/>
                <a:gd name="T44" fmla="*/ 1524 w 1525"/>
                <a:gd name="T45" fmla="*/ 135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25" h="1219">
                  <a:moveTo>
                    <a:pt x="1524" y="135"/>
                  </a:moveTo>
                  <a:lnTo>
                    <a:pt x="1524" y="135"/>
                  </a:lnTo>
                  <a:cubicBezTo>
                    <a:pt x="1456" y="169"/>
                    <a:pt x="1405" y="186"/>
                    <a:pt x="1337" y="186"/>
                  </a:cubicBezTo>
                  <a:cubicBezTo>
                    <a:pt x="1405" y="152"/>
                    <a:pt x="1456" y="85"/>
                    <a:pt x="1473" y="17"/>
                  </a:cubicBezTo>
                  <a:cubicBezTo>
                    <a:pt x="1422" y="50"/>
                    <a:pt x="1354" y="85"/>
                    <a:pt x="1286" y="85"/>
                  </a:cubicBezTo>
                  <a:cubicBezTo>
                    <a:pt x="1219" y="34"/>
                    <a:pt x="1134" y="0"/>
                    <a:pt x="1049" y="0"/>
                  </a:cubicBezTo>
                  <a:cubicBezTo>
                    <a:pt x="880" y="0"/>
                    <a:pt x="745" y="135"/>
                    <a:pt x="745" y="305"/>
                  </a:cubicBezTo>
                  <a:cubicBezTo>
                    <a:pt x="745" y="321"/>
                    <a:pt x="745" y="355"/>
                    <a:pt x="745" y="372"/>
                  </a:cubicBezTo>
                  <a:cubicBezTo>
                    <a:pt x="491" y="355"/>
                    <a:pt x="271" y="237"/>
                    <a:pt x="102" y="50"/>
                  </a:cubicBezTo>
                  <a:cubicBezTo>
                    <a:pt x="85" y="101"/>
                    <a:pt x="68" y="152"/>
                    <a:pt x="68" y="203"/>
                  </a:cubicBezTo>
                  <a:cubicBezTo>
                    <a:pt x="68" y="321"/>
                    <a:pt x="119" y="406"/>
                    <a:pt x="203" y="474"/>
                  </a:cubicBezTo>
                  <a:cubicBezTo>
                    <a:pt x="152" y="457"/>
                    <a:pt x="102" y="457"/>
                    <a:pt x="68" y="423"/>
                  </a:cubicBezTo>
                  <a:lnTo>
                    <a:pt x="68" y="423"/>
                  </a:lnTo>
                  <a:cubicBezTo>
                    <a:pt x="68" y="575"/>
                    <a:pt x="170" y="711"/>
                    <a:pt x="322" y="728"/>
                  </a:cubicBezTo>
                  <a:cubicBezTo>
                    <a:pt x="288" y="744"/>
                    <a:pt x="254" y="744"/>
                    <a:pt x="237" y="744"/>
                  </a:cubicBezTo>
                  <a:cubicBezTo>
                    <a:pt x="220" y="744"/>
                    <a:pt x="186" y="744"/>
                    <a:pt x="170" y="744"/>
                  </a:cubicBezTo>
                  <a:cubicBezTo>
                    <a:pt x="220" y="863"/>
                    <a:pt x="322" y="947"/>
                    <a:pt x="457" y="965"/>
                  </a:cubicBezTo>
                  <a:cubicBezTo>
                    <a:pt x="355" y="1032"/>
                    <a:pt x="220" y="1083"/>
                    <a:pt x="85" y="1083"/>
                  </a:cubicBezTo>
                  <a:cubicBezTo>
                    <a:pt x="51" y="1083"/>
                    <a:pt x="34" y="1083"/>
                    <a:pt x="0" y="1083"/>
                  </a:cubicBezTo>
                  <a:cubicBezTo>
                    <a:pt x="135" y="1167"/>
                    <a:pt x="305" y="1218"/>
                    <a:pt x="474" y="1218"/>
                  </a:cubicBezTo>
                  <a:cubicBezTo>
                    <a:pt x="1049" y="1218"/>
                    <a:pt x="1371" y="744"/>
                    <a:pt x="1371" y="338"/>
                  </a:cubicBezTo>
                  <a:cubicBezTo>
                    <a:pt x="1371" y="321"/>
                    <a:pt x="1371" y="321"/>
                    <a:pt x="1371" y="305"/>
                  </a:cubicBezTo>
                  <a:cubicBezTo>
                    <a:pt x="1422" y="254"/>
                    <a:pt x="1473" y="203"/>
                    <a:pt x="1524" y="13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34"/>
            <p:cNvSpPr>
              <a:spLocks noChangeArrowheads="1"/>
            </p:cNvSpPr>
            <p:nvPr userDrawn="1"/>
          </p:nvSpPr>
          <p:spPr bwMode="auto">
            <a:xfrm>
              <a:off x="4570226" y="1565694"/>
              <a:ext cx="162829" cy="129887"/>
            </a:xfrm>
            <a:custGeom>
              <a:avLst/>
              <a:gdLst>
                <a:gd name="T0" fmla="*/ 1524 w 1525"/>
                <a:gd name="T1" fmla="*/ 135 h 1219"/>
                <a:gd name="T2" fmla="*/ 1524 w 1525"/>
                <a:gd name="T3" fmla="*/ 135 h 1219"/>
                <a:gd name="T4" fmla="*/ 1337 w 1525"/>
                <a:gd name="T5" fmla="*/ 186 h 1219"/>
                <a:gd name="T6" fmla="*/ 1473 w 1525"/>
                <a:gd name="T7" fmla="*/ 17 h 1219"/>
                <a:gd name="T8" fmla="*/ 1286 w 1525"/>
                <a:gd name="T9" fmla="*/ 85 h 1219"/>
                <a:gd name="T10" fmla="*/ 1049 w 1525"/>
                <a:gd name="T11" fmla="*/ 0 h 1219"/>
                <a:gd name="T12" fmla="*/ 745 w 1525"/>
                <a:gd name="T13" fmla="*/ 305 h 1219"/>
                <a:gd name="T14" fmla="*/ 745 w 1525"/>
                <a:gd name="T15" fmla="*/ 372 h 1219"/>
                <a:gd name="T16" fmla="*/ 102 w 1525"/>
                <a:gd name="T17" fmla="*/ 50 h 1219"/>
                <a:gd name="T18" fmla="*/ 68 w 1525"/>
                <a:gd name="T19" fmla="*/ 203 h 1219"/>
                <a:gd name="T20" fmla="*/ 203 w 1525"/>
                <a:gd name="T21" fmla="*/ 474 h 1219"/>
                <a:gd name="T22" fmla="*/ 68 w 1525"/>
                <a:gd name="T23" fmla="*/ 423 h 1219"/>
                <a:gd name="T24" fmla="*/ 68 w 1525"/>
                <a:gd name="T25" fmla="*/ 423 h 1219"/>
                <a:gd name="T26" fmla="*/ 322 w 1525"/>
                <a:gd name="T27" fmla="*/ 728 h 1219"/>
                <a:gd name="T28" fmla="*/ 237 w 1525"/>
                <a:gd name="T29" fmla="*/ 744 h 1219"/>
                <a:gd name="T30" fmla="*/ 170 w 1525"/>
                <a:gd name="T31" fmla="*/ 744 h 1219"/>
                <a:gd name="T32" fmla="*/ 457 w 1525"/>
                <a:gd name="T33" fmla="*/ 965 h 1219"/>
                <a:gd name="T34" fmla="*/ 85 w 1525"/>
                <a:gd name="T35" fmla="*/ 1083 h 1219"/>
                <a:gd name="T36" fmla="*/ 0 w 1525"/>
                <a:gd name="T37" fmla="*/ 1083 h 1219"/>
                <a:gd name="T38" fmla="*/ 474 w 1525"/>
                <a:gd name="T39" fmla="*/ 1218 h 1219"/>
                <a:gd name="T40" fmla="*/ 1371 w 1525"/>
                <a:gd name="T41" fmla="*/ 338 h 1219"/>
                <a:gd name="T42" fmla="*/ 1371 w 1525"/>
                <a:gd name="T43" fmla="*/ 305 h 1219"/>
                <a:gd name="T44" fmla="*/ 1524 w 1525"/>
                <a:gd name="T45" fmla="*/ 135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25" h="1219">
                  <a:moveTo>
                    <a:pt x="1524" y="135"/>
                  </a:moveTo>
                  <a:lnTo>
                    <a:pt x="1524" y="135"/>
                  </a:lnTo>
                  <a:cubicBezTo>
                    <a:pt x="1456" y="169"/>
                    <a:pt x="1405" y="186"/>
                    <a:pt x="1337" y="186"/>
                  </a:cubicBezTo>
                  <a:cubicBezTo>
                    <a:pt x="1405" y="152"/>
                    <a:pt x="1456" y="85"/>
                    <a:pt x="1473" y="17"/>
                  </a:cubicBezTo>
                  <a:cubicBezTo>
                    <a:pt x="1422" y="50"/>
                    <a:pt x="1354" y="85"/>
                    <a:pt x="1286" y="85"/>
                  </a:cubicBezTo>
                  <a:cubicBezTo>
                    <a:pt x="1219" y="34"/>
                    <a:pt x="1134" y="0"/>
                    <a:pt x="1049" y="0"/>
                  </a:cubicBezTo>
                  <a:cubicBezTo>
                    <a:pt x="880" y="0"/>
                    <a:pt x="745" y="135"/>
                    <a:pt x="745" y="305"/>
                  </a:cubicBezTo>
                  <a:cubicBezTo>
                    <a:pt x="745" y="321"/>
                    <a:pt x="745" y="355"/>
                    <a:pt x="745" y="372"/>
                  </a:cubicBezTo>
                  <a:cubicBezTo>
                    <a:pt x="491" y="355"/>
                    <a:pt x="271" y="237"/>
                    <a:pt x="102" y="50"/>
                  </a:cubicBezTo>
                  <a:cubicBezTo>
                    <a:pt x="85" y="101"/>
                    <a:pt x="68" y="152"/>
                    <a:pt x="68" y="203"/>
                  </a:cubicBezTo>
                  <a:cubicBezTo>
                    <a:pt x="68" y="321"/>
                    <a:pt x="119" y="406"/>
                    <a:pt x="203" y="474"/>
                  </a:cubicBezTo>
                  <a:cubicBezTo>
                    <a:pt x="152" y="457"/>
                    <a:pt x="102" y="457"/>
                    <a:pt x="68" y="423"/>
                  </a:cubicBezTo>
                  <a:lnTo>
                    <a:pt x="68" y="423"/>
                  </a:lnTo>
                  <a:cubicBezTo>
                    <a:pt x="68" y="575"/>
                    <a:pt x="170" y="711"/>
                    <a:pt x="322" y="728"/>
                  </a:cubicBezTo>
                  <a:cubicBezTo>
                    <a:pt x="288" y="744"/>
                    <a:pt x="254" y="744"/>
                    <a:pt x="237" y="744"/>
                  </a:cubicBezTo>
                  <a:cubicBezTo>
                    <a:pt x="220" y="744"/>
                    <a:pt x="186" y="744"/>
                    <a:pt x="170" y="744"/>
                  </a:cubicBezTo>
                  <a:cubicBezTo>
                    <a:pt x="220" y="863"/>
                    <a:pt x="322" y="947"/>
                    <a:pt x="457" y="965"/>
                  </a:cubicBezTo>
                  <a:cubicBezTo>
                    <a:pt x="355" y="1032"/>
                    <a:pt x="220" y="1083"/>
                    <a:pt x="85" y="1083"/>
                  </a:cubicBezTo>
                  <a:cubicBezTo>
                    <a:pt x="51" y="1083"/>
                    <a:pt x="34" y="1083"/>
                    <a:pt x="0" y="1083"/>
                  </a:cubicBezTo>
                  <a:cubicBezTo>
                    <a:pt x="135" y="1167"/>
                    <a:pt x="305" y="1218"/>
                    <a:pt x="474" y="1218"/>
                  </a:cubicBezTo>
                  <a:cubicBezTo>
                    <a:pt x="1049" y="1218"/>
                    <a:pt x="1371" y="744"/>
                    <a:pt x="1371" y="338"/>
                  </a:cubicBezTo>
                  <a:cubicBezTo>
                    <a:pt x="1371" y="321"/>
                    <a:pt x="1371" y="321"/>
                    <a:pt x="1371" y="305"/>
                  </a:cubicBezTo>
                  <a:cubicBezTo>
                    <a:pt x="1422" y="254"/>
                    <a:pt x="1473" y="203"/>
                    <a:pt x="1524" y="13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34"/>
            <p:cNvSpPr>
              <a:spLocks noChangeArrowheads="1"/>
            </p:cNvSpPr>
            <p:nvPr userDrawn="1"/>
          </p:nvSpPr>
          <p:spPr bwMode="auto">
            <a:xfrm>
              <a:off x="4586859" y="1892769"/>
              <a:ext cx="162829" cy="129887"/>
            </a:xfrm>
            <a:custGeom>
              <a:avLst/>
              <a:gdLst>
                <a:gd name="T0" fmla="*/ 1524 w 1525"/>
                <a:gd name="T1" fmla="*/ 135 h 1219"/>
                <a:gd name="T2" fmla="*/ 1524 w 1525"/>
                <a:gd name="T3" fmla="*/ 135 h 1219"/>
                <a:gd name="T4" fmla="*/ 1337 w 1525"/>
                <a:gd name="T5" fmla="*/ 186 h 1219"/>
                <a:gd name="T6" fmla="*/ 1473 w 1525"/>
                <a:gd name="T7" fmla="*/ 17 h 1219"/>
                <a:gd name="T8" fmla="*/ 1286 w 1525"/>
                <a:gd name="T9" fmla="*/ 85 h 1219"/>
                <a:gd name="T10" fmla="*/ 1049 w 1525"/>
                <a:gd name="T11" fmla="*/ 0 h 1219"/>
                <a:gd name="T12" fmla="*/ 745 w 1525"/>
                <a:gd name="T13" fmla="*/ 305 h 1219"/>
                <a:gd name="T14" fmla="*/ 745 w 1525"/>
                <a:gd name="T15" fmla="*/ 372 h 1219"/>
                <a:gd name="T16" fmla="*/ 102 w 1525"/>
                <a:gd name="T17" fmla="*/ 50 h 1219"/>
                <a:gd name="T18" fmla="*/ 68 w 1525"/>
                <a:gd name="T19" fmla="*/ 203 h 1219"/>
                <a:gd name="T20" fmla="*/ 203 w 1525"/>
                <a:gd name="T21" fmla="*/ 474 h 1219"/>
                <a:gd name="T22" fmla="*/ 68 w 1525"/>
                <a:gd name="T23" fmla="*/ 423 h 1219"/>
                <a:gd name="T24" fmla="*/ 68 w 1525"/>
                <a:gd name="T25" fmla="*/ 423 h 1219"/>
                <a:gd name="T26" fmla="*/ 322 w 1525"/>
                <a:gd name="T27" fmla="*/ 728 h 1219"/>
                <a:gd name="T28" fmla="*/ 237 w 1525"/>
                <a:gd name="T29" fmla="*/ 744 h 1219"/>
                <a:gd name="T30" fmla="*/ 170 w 1525"/>
                <a:gd name="T31" fmla="*/ 744 h 1219"/>
                <a:gd name="T32" fmla="*/ 457 w 1525"/>
                <a:gd name="T33" fmla="*/ 965 h 1219"/>
                <a:gd name="T34" fmla="*/ 85 w 1525"/>
                <a:gd name="T35" fmla="*/ 1083 h 1219"/>
                <a:gd name="T36" fmla="*/ 0 w 1525"/>
                <a:gd name="T37" fmla="*/ 1083 h 1219"/>
                <a:gd name="T38" fmla="*/ 474 w 1525"/>
                <a:gd name="T39" fmla="*/ 1218 h 1219"/>
                <a:gd name="T40" fmla="*/ 1371 w 1525"/>
                <a:gd name="T41" fmla="*/ 338 h 1219"/>
                <a:gd name="T42" fmla="*/ 1371 w 1525"/>
                <a:gd name="T43" fmla="*/ 305 h 1219"/>
                <a:gd name="T44" fmla="*/ 1524 w 1525"/>
                <a:gd name="T45" fmla="*/ 135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25" h="1219">
                  <a:moveTo>
                    <a:pt x="1524" y="135"/>
                  </a:moveTo>
                  <a:lnTo>
                    <a:pt x="1524" y="135"/>
                  </a:lnTo>
                  <a:cubicBezTo>
                    <a:pt x="1456" y="169"/>
                    <a:pt x="1405" y="186"/>
                    <a:pt x="1337" y="186"/>
                  </a:cubicBezTo>
                  <a:cubicBezTo>
                    <a:pt x="1405" y="152"/>
                    <a:pt x="1456" y="85"/>
                    <a:pt x="1473" y="17"/>
                  </a:cubicBezTo>
                  <a:cubicBezTo>
                    <a:pt x="1422" y="50"/>
                    <a:pt x="1354" y="85"/>
                    <a:pt x="1286" y="85"/>
                  </a:cubicBezTo>
                  <a:cubicBezTo>
                    <a:pt x="1219" y="34"/>
                    <a:pt x="1134" y="0"/>
                    <a:pt x="1049" y="0"/>
                  </a:cubicBezTo>
                  <a:cubicBezTo>
                    <a:pt x="880" y="0"/>
                    <a:pt x="745" y="135"/>
                    <a:pt x="745" y="305"/>
                  </a:cubicBezTo>
                  <a:cubicBezTo>
                    <a:pt x="745" y="321"/>
                    <a:pt x="745" y="355"/>
                    <a:pt x="745" y="372"/>
                  </a:cubicBezTo>
                  <a:cubicBezTo>
                    <a:pt x="491" y="355"/>
                    <a:pt x="271" y="237"/>
                    <a:pt x="102" y="50"/>
                  </a:cubicBezTo>
                  <a:cubicBezTo>
                    <a:pt x="85" y="101"/>
                    <a:pt x="68" y="152"/>
                    <a:pt x="68" y="203"/>
                  </a:cubicBezTo>
                  <a:cubicBezTo>
                    <a:pt x="68" y="321"/>
                    <a:pt x="119" y="406"/>
                    <a:pt x="203" y="474"/>
                  </a:cubicBezTo>
                  <a:cubicBezTo>
                    <a:pt x="152" y="457"/>
                    <a:pt x="102" y="457"/>
                    <a:pt x="68" y="423"/>
                  </a:cubicBezTo>
                  <a:lnTo>
                    <a:pt x="68" y="423"/>
                  </a:lnTo>
                  <a:cubicBezTo>
                    <a:pt x="68" y="575"/>
                    <a:pt x="170" y="711"/>
                    <a:pt x="322" y="728"/>
                  </a:cubicBezTo>
                  <a:cubicBezTo>
                    <a:pt x="288" y="744"/>
                    <a:pt x="254" y="744"/>
                    <a:pt x="237" y="744"/>
                  </a:cubicBezTo>
                  <a:cubicBezTo>
                    <a:pt x="220" y="744"/>
                    <a:pt x="186" y="744"/>
                    <a:pt x="170" y="744"/>
                  </a:cubicBezTo>
                  <a:cubicBezTo>
                    <a:pt x="220" y="863"/>
                    <a:pt x="322" y="947"/>
                    <a:pt x="457" y="965"/>
                  </a:cubicBezTo>
                  <a:cubicBezTo>
                    <a:pt x="355" y="1032"/>
                    <a:pt x="220" y="1083"/>
                    <a:pt x="85" y="1083"/>
                  </a:cubicBezTo>
                  <a:cubicBezTo>
                    <a:pt x="51" y="1083"/>
                    <a:pt x="34" y="1083"/>
                    <a:pt x="0" y="1083"/>
                  </a:cubicBezTo>
                  <a:cubicBezTo>
                    <a:pt x="135" y="1167"/>
                    <a:pt x="305" y="1218"/>
                    <a:pt x="474" y="1218"/>
                  </a:cubicBezTo>
                  <a:cubicBezTo>
                    <a:pt x="1049" y="1218"/>
                    <a:pt x="1371" y="744"/>
                    <a:pt x="1371" y="338"/>
                  </a:cubicBezTo>
                  <a:cubicBezTo>
                    <a:pt x="1371" y="321"/>
                    <a:pt x="1371" y="321"/>
                    <a:pt x="1371" y="305"/>
                  </a:cubicBezTo>
                  <a:cubicBezTo>
                    <a:pt x="1422" y="254"/>
                    <a:pt x="1473" y="203"/>
                    <a:pt x="1524" y="13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34"/>
            <p:cNvSpPr>
              <a:spLocks noChangeArrowheads="1"/>
            </p:cNvSpPr>
            <p:nvPr userDrawn="1"/>
          </p:nvSpPr>
          <p:spPr bwMode="auto">
            <a:xfrm>
              <a:off x="4607005" y="2241321"/>
              <a:ext cx="162829" cy="129887"/>
            </a:xfrm>
            <a:custGeom>
              <a:avLst/>
              <a:gdLst>
                <a:gd name="T0" fmla="*/ 1524 w 1525"/>
                <a:gd name="T1" fmla="*/ 135 h 1219"/>
                <a:gd name="T2" fmla="*/ 1524 w 1525"/>
                <a:gd name="T3" fmla="*/ 135 h 1219"/>
                <a:gd name="T4" fmla="*/ 1337 w 1525"/>
                <a:gd name="T5" fmla="*/ 186 h 1219"/>
                <a:gd name="T6" fmla="*/ 1473 w 1525"/>
                <a:gd name="T7" fmla="*/ 17 h 1219"/>
                <a:gd name="T8" fmla="*/ 1286 w 1525"/>
                <a:gd name="T9" fmla="*/ 85 h 1219"/>
                <a:gd name="T10" fmla="*/ 1049 w 1525"/>
                <a:gd name="T11" fmla="*/ 0 h 1219"/>
                <a:gd name="T12" fmla="*/ 745 w 1525"/>
                <a:gd name="T13" fmla="*/ 305 h 1219"/>
                <a:gd name="T14" fmla="*/ 745 w 1525"/>
                <a:gd name="T15" fmla="*/ 372 h 1219"/>
                <a:gd name="T16" fmla="*/ 102 w 1525"/>
                <a:gd name="T17" fmla="*/ 50 h 1219"/>
                <a:gd name="T18" fmla="*/ 68 w 1525"/>
                <a:gd name="T19" fmla="*/ 203 h 1219"/>
                <a:gd name="T20" fmla="*/ 203 w 1525"/>
                <a:gd name="T21" fmla="*/ 474 h 1219"/>
                <a:gd name="T22" fmla="*/ 68 w 1525"/>
                <a:gd name="T23" fmla="*/ 423 h 1219"/>
                <a:gd name="T24" fmla="*/ 68 w 1525"/>
                <a:gd name="T25" fmla="*/ 423 h 1219"/>
                <a:gd name="T26" fmla="*/ 322 w 1525"/>
                <a:gd name="T27" fmla="*/ 728 h 1219"/>
                <a:gd name="T28" fmla="*/ 237 w 1525"/>
                <a:gd name="T29" fmla="*/ 744 h 1219"/>
                <a:gd name="T30" fmla="*/ 170 w 1525"/>
                <a:gd name="T31" fmla="*/ 744 h 1219"/>
                <a:gd name="T32" fmla="*/ 457 w 1525"/>
                <a:gd name="T33" fmla="*/ 965 h 1219"/>
                <a:gd name="T34" fmla="*/ 85 w 1525"/>
                <a:gd name="T35" fmla="*/ 1083 h 1219"/>
                <a:gd name="T36" fmla="*/ 0 w 1525"/>
                <a:gd name="T37" fmla="*/ 1083 h 1219"/>
                <a:gd name="T38" fmla="*/ 474 w 1525"/>
                <a:gd name="T39" fmla="*/ 1218 h 1219"/>
                <a:gd name="T40" fmla="*/ 1371 w 1525"/>
                <a:gd name="T41" fmla="*/ 338 h 1219"/>
                <a:gd name="T42" fmla="*/ 1371 w 1525"/>
                <a:gd name="T43" fmla="*/ 305 h 1219"/>
                <a:gd name="T44" fmla="*/ 1524 w 1525"/>
                <a:gd name="T45" fmla="*/ 135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25" h="1219">
                  <a:moveTo>
                    <a:pt x="1524" y="135"/>
                  </a:moveTo>
                  <a:lnTo>
                    <a:pt x="1524" y="135"/>
                  </a:lnTo>
                  <a:cubicBezTo>
                    <a:pt x="1456" y="169"/>
                    <a:pt x="1405" y="186"/>
                    <a:pt x="1337" y="186"/>
                  </a:cubicBezTo>
                  <a:cubicBezTo>
                    <a:pt x="1405" y="152"/>
                    <a:pt x="1456" y="85"/>
                    <a:pt x="1473" y="17"/>
                  </a:cubicBezTo>
                  <a:cubicBezTo>
                    <a:pt x="1422" y="50"/>
                    <a:pt x="1354" y="85"/>
                    <a:pt x="1286" y="85"/>
                  </a:cubicBezTo>
                  <a:cubicBezTo>
                    <a:pt x="1219" y="34"/>
                    <a:pt x="1134" y="0"/>
                    <a:pt x="1049" y="0"/>
                  </a:cubicBezTo>
                  <a:cubicBezTo>
                    <a:pt x="880" y="0"/>
                    <a:pt x="745" y="135"/>
                    <a:pt x="745" y="305"/>
                  </a:cubicBezTo>
                  <a:cubicBezTo>
                    <a:pt x="745" y="321"/>
                    <a:pt x="745" y="355"/>
                    <a:pt x="745" y="372"/>
                  </a:cubicBezTo>
                  <a:cubicBezTo>
                    <a:pt x="491" y="355"/>
                    <a:pt x="271" y="237"/>
                    <a:pt x="102" y="50"/>
                  </a:cubicBezTo>
                  <a:cubicBezTo>
                    <a:pt x="85" y="101"/>
                    <a:pt x="68" y="152"/>
                    <a:pt x="68" y="203"/>
                  </a:cubicBezTo>
                  <a:cubicBezTo>
                    <a:pt x="68" y="321"/>
                    <a:pt x="119" y="406"/>
                    <a:pt x="203" y="474"/>
                  </a:cubicBezTo>
                  <a:cubicBezTo>
                    <a:pt x="152" y="457"/>
                    <a:pt x="102" y="457"/>
                    <a:pt x="68" y="423"/>
                  </a:cubicBezTo>
                  <a:lnTo>
                    <a:pt x="68" y="423"/>
                  </a:lnTo>
                  <a:cubicBezTo>
                    <a:pt x="68" y="575"/>
                    <a:pt x="170" y="711"/>
                    <a:pt x="322" y="728"/>
                  </a:cubicBezTo>
                  <a:cubicBezTo>
                    <a:pt x="288" y="744"/>
                    <a:pt x="254" y="744"/>
                    <a:pt x="237" y="744"/>
                  </a:cubicBezTo>
                  <a:cubicBezTo>
                    <a:pt x="220" y="744"/>
                    <a:pt x="186" y="744"/>
                    <a:pt x="170" y="744"/>
                  </a:cubicBezTo>
                  <a:cubicBezTo>
                    <a:pt x="220" y="863"/>
                    <a:pt x="322" y="947"/>
                    <a:pt x="457" y="965"/>
                  </a:cubicBezTo>
                  <a:cubicBezTo>
                    <a:pt x="355" y="1032"/>
                    <a:pt x="220" y="1083"/>
                    <a:pt x="85" y="1083"/>
                  </a:cubicBezTo>
                  <a:cubicBezTo>
                    <a:pt x="51" y="1083"/>
                    <a:pt x="34" y="1083"/>
                    <a:pt x="0" y="1083"/>
                  </a:cubicBezTo>
                  <a:cubicBezTo>
                    <a:pt x="135" y="1167"/>
                    <a:pt x="305" y="1218"/>
                    <a:pt x="474" y="1218"/>
                  </a:cubicBezTo>
                  <a:cubicBezTo>
                    <a:pt x="1049" y="1218"/>
                    <a:pt x="1371" y="744"/>
                    <a:pt x="1371" y="338"/>
                  </a:cubicBezTo>
                  <a:cubicBezTo>
                    <a:pt x="1371" y="321"/>
                    <a:pt x="1371" y="321"/>
                    <a:pt x="1371" y="305"/>
                  </a:cubicBezTo>
                  <a:cubicBezTo>
                    <a:pt x="1422" y="254"/>
                    <a:pt x="1473" y="203"/>
                    <a:pt x="1524" y="13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3"/>
            <p:cNvSpPr>
              <a:spLocks noChangeArrowheads="1"/>
            </p:cNvSpPr>
            <p:nvPr userDrawn="1"/>
          </p:nvSpPr>
          <p:spPr bwMode="auto">
            <a:xfrm>
              <a:off x="4648869" y="3040141"/>
              <a:ext cx="77362" cy="166497"/>
            </a:xfrm>
            <a:custGeom>
              <a:avLst/>
              <a:gdLst>
                <a:gd name="T0" fmla="*/ 1015 w 1016"/>
                <a:gd name="T1" fmla="*/ 34 h 2184"/>
                <a:gd name="T2" fmla="*/ 1015 w 1016"/>
                <a:gd name="T3" fmla="*/ 34 h 2184"/>
                <a:gd name="T4" fmla="*/ 1015 w 1016"/>
                <a:gd name="T5" fmla="*/ 406 h 2184"/>
                <a:gd name="T6" fmla="*/ 745 w 1016"/>
                <a:gd name="T7" fmla="*/ 406 h 2184"/>
                <a:gd name="T8" fmla="*/ 677 w 1016"/>
                <a:gd name="T9" fmla="*/ 728 h 2184"/>
                <a:gd name="T10" fmla="*/ 1015 w 1016"/>
                <a:gd name="T11" fmla="*/ 728 h 2184"/>
                <a:gd name="T12" fmla="*/ 982 w 1016"/>
                <a:gd name="T13" fmla="*/ 1101 h 2184"/>
                <a:gd name="T14" fmla="*/ 677 w 1016"/>
                <a:gd name="T15" fmla="*/ 1101 h 2184"/>
                <a:gd name="T16" fmla="*/ 677 w 1016"/>
                <a:gd name="T17" fmla="*/ 2183 h 2184"/>
                <a:gd name="T18" fmla="*/ 237 w 1016"/>
                <a:gd name="T19" fmla="*/ 2183 h 2184"/>
                <a:gd name="T20" fmla="*/ 237 w 1016"/>
                <a:gd name="T21" fmla="*/ 1117 h 2184"/>
                <a:gd name="T22" fmla="*/ 0 w 1016"/>
                <a:gd name="T23" fmla="*/ 1101 h 2184"/>
                <a:gd name="T24" fmla="*/ 0 w 1016"/>
                <a:gd name="T25" fmla="*/ 728 h 2184"/>
                <a:gd name="T26" fmla="*/ 237 w 1016"/>
                <a:gd name="T27" fmla="*/ 728 h 2184"/>
                <a:gd name="T28" fmla="*/ 338 w 1016"/>
                <a:gd name="T29" fmla="*/ 153 h 2184"/>
                <a:gd name="T30" fmla="*/ 1015 w 1016"/>
                <a:gd name="T31" fmla="*/ 34 h 2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6" h="2184">
                  <a:moveTo>
                    <a:pt x="1015" y="34"/>
                  </a:moveTo>
                  <a:lnTo>
                    <a:pt x="1015" y="34"/>
                  </a:lnTo>
                  <a:cubicBezTo>
                    <a:pt x="1015" y="153"/>
                    <a:pt x="1015" y="271"/>
                    <a:pt x="1015" y="406"/>
                  </a:cubicBezTo>
                  <a:cubicBezTo>
                    <a:pt x="914" y="406"/>
                    <a:pt x="812" y="373"/>
                    <a:pt x="745" y="406"/>
                  </a:cubicBezTo>
                  <a:cubicBezTo>
                    <a:pt x="643" y="457"/>
                    <a:pt x="711" y="593"/>
                    <a:pt x="677" y="728"/>
                  </a:cubicBezTo>
                  <a:cubicBezTo>
                    <a:pt x="796" y="728"/>
                    <a:pt x="914" y="728"/>
                    <a:pt x="1015" y="728"/>
                  </a:cubicBezTo>
                  <a:cubicBezTo>
                    <a:pt x="1015" y="863"/>
                    <a:pt x="999" y="982"/>
                    <a:pt x="982" y="1101"/>
                  </a:cubicBezTo>
                  <a:cubicBezTo>
                    <a:pt x="880" y="1101"/>
                    <a:pt x="779" y="1101"/>
                    <a:pt x="677" y="1101"/>
                  </a:cubicBezTo>
                  <a:cubicBezTo>
                    <a:pt x="677" y="1455"/>
                    <a:pt x="677" y="1827"/>
                    <a:pt x="677" y="2183"/>
                  </a:cubicBezTo>
                  <a:cubicBezTo>
                    <a:pt x="542" y="2183"/>
                    <a:pt x="389" y="2183"/>
                    <a:pt x="237" y="2183"/>
                  </a:cubicBezTo>
                  <a:cubicBezTo>
                    <a:pt x="237" y="1827"/>
                    <a:pt x="237" y="1472"/>
                    <a:pt x="237" y="1117"/>
                  </a:cubicBezTo>
                  <a:cubicBezTo>
                    <a:pt x="169" y="1101"/>
                    <a:pt x="84" y="1101"/>
                    <a:pt x="0" y="1101"/>
                  </a:cubicBezTo>
                  <a:cubicBezTo>
                    <a:pt x="0" y="982"/>
                    <a:pt x="0" y="847"/>
                    <a:pt x="0" y="728"/>
                  </a:cubicBezTo>
                  <a:cubicBezTo>
                    <a:pt x="84" y="728"/>
                    <a:pt x="153" y="728"/>
                    <a:pt x="237" y="728"/>
                  </a:cubicBezTo>
                  <a:cubicBezTo>
                    <a:pt x="237" y="491"/>
                    <a:pt x="220" y="288"/>
                    <a:pt x="338" y="153"/>
                  </a:cubicBezTo>
                  <a:cubicBezTo>
                    <a:pt x="474" y="0"/>
                    <a:pt x="728" y="34"/>
                    <a:pt x="1015" y="3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3"/>
            <p:cNvSpPr>
              <a:spLocks noChangeArrowheads="1"/>
            </p:cNvSpPr>
            <p:nvPr userDrawn="1"/>
          </p:nvSpPr>
          <p:spPr bwMode="auto">
            <a:xfrm>
              <a:off x="4648869" y="2711375"/>
              <a:ext cx="77362" cy="166497"/>
            </a:xfrm>
            <a:custGeom>
              <a:avLst/>
              <a:gdLst>
                <a:gd name="T0" fmla="*/ 1015 w 1016"/>
                <a:gd name="T1" fmla="*/ 34 h 2184"/>
                <a:gd name="T2" fmla="*/ 1015 w 1016"/>
                <a:gd name="T3" fmla="*/ 34 h 2184"/>
                <a:gd name="T4" fmla="*/ 1015 w 1016"/>
                <a:gd name="T5" fmla="*/ 406 h 2184"/>
                <a:gd name="T6" fmla="*/ 745 w 1016"/>
                <a:gd name="T7" fmla="*/ 406 h 2184"/>
                <a:gd name="T8" fmla="*/ 677 w 1016"/>
                <a:gd name="T9" fmla="*/ 728 h 2184"/>
                <a:gd name="T10" fmla="*/ 1015 w 1016"/>
                <a:gd name="T11" fmla="*/ 728 h 2184"/>
                <a:gd name="T12" fmla="*/ 982 w 1016"/>
                <a:gd name="T13" fmla="*/ 1101 h 2184"/>
                <a:gd name="T14" fmla="*/ 677 w 1016"/>
                <a:gd name="T15" fmla="*/ 1101 h 2184"/>
                <a:gd name="T16" fmla="*/ 677 w 1016"/>
                <a:gd name="T17" fmla="*/ 2183 h 2184"/>
                <a:gd name="T18" fmla="*/ 237 w 1016"/>
                <a:gd name="T19" fmla="*/ 2183 h 2184"/>
                <a:gd name="T20" fmla="*/ 237 w 1016"/>
                <a:gd name="T21" fmla="*/ 1117 h 2184"/>
                <a:gd name="T22" fmla="*/ 0 w 1016"/>
                <a:gd name="T23" fmla="*/ 1101 h 2184"/>
                <a:gd name="T24" fmla="*/ 0 w 1016"/>
                <a:gd name="T25" fmla="*/ 728 h 2184"/>
                <a:gd name="T26" fmla="*/ 237 w 1016"/>
                <a:gd name="T27" fmla="*/ 728 h 2184"/>
                <a:gd name="T28" fmla="*/ 338 w 1016"/>
                <a:gd name="T29" fmla="*/ 153 h 2184"/>
                <a:gd name="T30" fmla="*/ 1015 w 1016"/>
                <a:gd name="T31" fmla="*/ 34 h 2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6" h="2184">
                  <a:moveTo>
                    <a:pt x="1015" y="34"/>
                  </a:moveTo>
                  <a:lnTo>
                    <a:pt x="1015" y="34"/>
                  </a:lnTo>
                  <a:cubicBezTo>
                    <a:pt x="1015" y="153"/>
                    <a:pt x="1015" y="271"/>
                    <a:pt x="1015" y="406"/>
                  </a:cubicBezTo>
                  <a:cubicBezTo>
                    <a:pt x="914" y="406"/>
                    <a:pt x="812" y="373"/>
                    <a:pt x="745" y="406"/>
                  </a:cubicBezTo>
                  <a:cubicBezTo>
                    <a:pt x="643" y="457"/>
                    <a:pt x="711" y="593"/>
                    <a:pt x="677" y="728"/>
                  </a:cubicBezTo>
                  <a:cubicBezTo>
                    <a:pt x="796" y="728"/>
                    <a:pt x="914" y="728"/>
                    <a:pt x="1015" y="728"/>
                  </a:cubicBezTo>
                  <a:cubicBezTo>
                    <a:pt x="1015" y="863"/>
                    <a:pt x="999" y="982"/>
                    <a:pt x="982" y="1101"/>
                  </a:cubicBezTo>
                  <a:cubicBezTo>
                    <a:pt x="880" y="1101"/>
                    <a:pt x="779" y="1101"/>
                    <a:pt x="677" y="1101"/>
                  </a:cubicBezTo>
                  <a:cubicBezTo>
                    <a:pt x="677" y="1455"/>
                    <a:pt x="677" y="1827"/>
                    <a:pt x="677" y="2183"/>
                  </a:cubicBezTo>
                  <a:cubicBezTo>
                    <a:pt x="542" y="2183"/>
                    <a:pt x="389" y="2183"/>
                    <a:pt x="237" y="2183"/>
                  </a:cubicBezTo>
                  <a:cubicBezTo>
                    <a:pt x="237" y="1827"/>
                    <a:pt x="237" y="1472"/>
                    <a:pt x="237" y="1117"/>
                  </a:cubicBezTo>
                  <a:cubicBezTo>
                    <a:pt x="169" y="1101"/>
                    <a:pt x="84" y="1101"/>
                    <a:pt x="0" y="1101"/>
                  </a:cubicBezTo>
                  <a:cubicBezTo>
                    <a:pt x="0" y="982"/>
                    <a:pt x="0" y="847"/>
                    <a:pt x="0" y="728"/>
                  </a:cubicBezTo>
                  <a:cubicBezTo>
                    <a:pt x="84" y="728"/>
                    <a:pt x="153" y="728"/>
                    <a:pt x="237" y="728"/>
                  </a:cubicBezTo>
                  <a:cubicBezTo>
                    <a:pt x="237" y="491"/>
                    <a:pt x="220" y="288"/>
                    <a:pt x="338" y="153"/>
                  </a:cubicBezTo>
                  <a:cubicBezTo>
                    <a:pt x="474" y="0"/>
                    <a:pt x="728" y="34"/>
                    <a:pt x="1015" y="3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"/>
            <p:cNvSpPr>
              <a:spLocks noChangeArrowheads="1"/>
            </p:cNvSpPr>
            <p:nvPr userDrawn="1"/>
          </p:nvSpPr>
          <p:spPr bwMode="auto">
            <a:xfrm>
              <a:off x="4648869" y="3363889"/>
              <a:ext cx="77362" cy="166497"/>
            </a:xfrm>
            <a:custGeom>
              <a:avLst/>
              <a:gdLst>
                <a:gd name="T0" fmla="*/ 1015 w 1016"/>
                <a:gd name="T1" fmla="*/ 34 h 2184"/>
                <a:gd name="T2" fmla="*/ 1015 w 1016"/>
                <a:gd name="T3" fmla="*/ 34 h 2184"/>
                <a:gd name="T4" fmla="*/ 1015 w 1016"/>
                <a:gd name="T5" fmla="*/ 406 h 2184"/>
                <a:gd name="T6" fmla="*/ 745 w 1016"/>
                <a:gd name="T7" fmla="*/ 406 h 2184"/>
                <a:gd name="T8" fmla="*/ 677 w 1016"/>
                <a:gd name="T9" fmla="*/ 728 h 2184"/>
                <a:gd name="T10" fmla="*/ 1015 w 1016"/>
                <a:gd name="T11" fmla="*/ 728 h 2184"/>
                <a:gd name="T12" fmla="*/ 982 w 1016"/>
                <a:gd name="T13" fmla="*/ 1101 h 2184"/>
                <a:gd name="T14" fmla="*/ 677 w 1016"/>
                <a:gd name="T15" fmla="*/ 1101 h 2184"/>
                <a:gd name="T16" fmla="*/ 677 w 1016"/>
                <a:gd name="T17" fmla="*/ 2183 h 2184"/>
                <a:gd name="T18" fmla="*/ 237 w 1016"/>
                <a:gd name="T19" fmla="*/ 2183 h 2184"/>
                <a:gd name="T20" fmla="*/ 237 w 1016"/>
                <a:gd name="T21" fmla="*/ 1117 h 2184"/>
                <a:gd name="T22" fmla="*/ 0 w 1016"/>
                <a:gd name="T23" fmla="*/ 1101 h 2184"/>
                <a:gd name="T24" fmla="*/ 0 w 1016"/>
                <a:gd name="T25" fmla="*/ 728 h 2184"/>
                <a:gd name="T26" fmla="*/ 237 w 1016"/>
                <a:gd name="T27" fmla="*/ 728 h 2184"/>
                <a:gd name="T28" fmla="*/ 338 w 1016"/>
                <a:gd name="T29" fmla="*/ 153 h 2184"/>
                <a:gd name="T30" fmla="*/ 1015 w 1016"/>
                <a:gd name="T31" fmla="*/ 34 h 2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6" h="2184">
                  <a:moveTo>
                    <a:pt x="1015" y="34"/>
                  </a:moveTo>
                  <a:lnTo>
                    <a:pt x="1015" y="34"/>
                  </a:lnTo>
                  <a:cubicBezTo>
                    <a:pt x="1015" y="153"/>
                    <a:pt x="1015" y="271"/>
                    <a:pt x="1015" y="406"/>
                  </a:cubicBezTo>
                  <a:cubicBezTo>
                    <a:pt x="914" y="406"/>
                    <a:pt x="812" y="373"/>
                    <a:pt x="745" y="406"/>
                  </a:cubicBezTo>
                  <a:cubicBezTo>
                    <a:pt x="643" y="457"/>
                    <a:pt x="711" y="593"/>
                    <a:pt x="677" y="728"/>
                  </a:cubicBezTo>
                  <a:cubicBezTo>
                    <a:pt x="796" y="728"/>
                    <a:pt x="914" y="728"/>
                    <a:pt x="1015" y="728"/>
                  </a:cubicBezTo>
                  <a:cubicBezTo>
                    <a:pt x="1015" y="863"/>
                    <a:pt x="999" y="982"/>
                    <a:pt x="982" y="1101"/>
                  </a:cubicBezTo>
                  <a:cubicBezTo>
                    <a:pt x="880" y="1101"/>
                    <a:pt x="779" y="1101"/>
                    <a:pt x="677" y="1101"/>
                  </a:cubicBezTo>
                  <a:cubicBezTo>
                    <a:pt x="677" y="1455"/>
                    <a:pt x="677" y="1827"/>
                    <a:pt x="677" y="2183"/>
                  </a:cubicBezTo>
                  <a:cubicBezTo>
                    <a:pt x="542" y="2183"/>
                    <a:pt x="389" y="2183"/>
                    <a:pt x="237" y="2183"/>
                  </a:cubicBezTo>
                  <a:cubicBezTo>
                    <a:pt x="237" y="1827"/>
                    <a:pt x="237" y="1472"/>
                    <a:pt x="237" y="1117"/>
                  </a:cubicBezTo>
                  <a:cubicBezTo>
                    <a:pt x="169" y="1101"/>
                    <a:pt x="84" y="1101"/>
                    <a:pt x="0" y="1101"/>
                  </a:cubicBezTo>
                  <a:cubicBezTo>
                    <a:pt x="0" y="982"/>
                    <a:pt x="0" y="847"/>
                    <a:pt x="0" y="728"/>
                  </a:cubicBezTo>
                  <a:cubicBezTo>
                    <a:pt x="84" y="728"/>
                    <a:pt x="153" y="728"/>
                    <a:pt x="237" y="728"/>
                  </a:cubicBezTo>
                  <a:cubicBezTo>
                    <a:pt x="237" y="491"/>
                    <a:pt x="220" y="288"/>
                    <a:pt x="338" y="153"/>
                  </a:cubicBezTo>
                  <a:cubicBezTo>
                    <a:pt x="474" y="0"/>
                    <a:pt x="728" y="34"/>
                    <a:pt x="1015" y="3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 noChangeArrowheads="1"/>
            </p:cNvSpPr>
            <p:nvPr userDrawn="1"/>
          </p:nvSpPr>
          <p:spPr bwMode="auto">
            <a:xfrm>
              <a:off x="4596054" y="3798602"/>
              <a:ext cx="200373" cy="200373"/>
            </a:xfrm>
            <a:custGeom>
              <a:avLst/>
              <a:gdLst>
                <a:gd name="T0" fmla="*/ 1032 w 2082"/>
                <a:gd name="T1" fmla="*/ 0 h 2083"/>
                <a:gd name="T2" fmla="*/ 1032 w 2082"/>
                <a:gd name="T3" fmla="*/ 0 h 2083"/>
                <a:gd name="T4" fmla="*/ 0 w 2082"/>
                <a:gd name="T5" fmla="*/ 1033 h 2083"/>
                <a:gd name="T6" fmla="*/ 626 w 2082"/>
                <a:gd name="T7" fmla="*/ 1998 h 2083"/>
                <a:gd name="T8" fmla="*/ 643 w 2082"/>
                <a:gd name="T9" fmla="*/ 1760 h 2083"/>
                <a:gd name="T10" fmla="*/ 778 w 2082"/>
                <a:gd name="T11" fmla="*/ 1185 h 2083"/>
                <a:gd name="T12" fmla="*/ 744 w 2082"/>
                <a:gd name="T13" fmla="*/ 1016 h 2083"/>
                <a:gd name="T14" fmla="*/ 947 w 2082"/>
                <a:gd name="T15" fmla="*/ 762 h 2083"/>
                <a:gd name="T16" fmla="*/ 1082 w 2082"/>
                <a:gd name="T17" fmla="*/ 914 h 2083"/>
                <a:gd name="T18" fmla="*/ 998 w 2082"/>
                <a:gd name="T19" fmla="*/ 1286 h 2083"/>
                <a:gd name="T20" fmla="*/ 1150 w 2082"/>
                <a:gd name="T21" fmla="*/ 1473 h 2083"/>
                <a:gd name="T22" fmla="*/ 1489 w 2082"/>
                <a:gd name="T23" fmla="*/ 931 h 2083"/>
                <a:gd name="T24" fmla="*/ 1049 w 2082"/>
                <a:gd name="T25" fmla="*/ 525 h 2083"/>
                <a:gd name="T26" fmla="*/ 542 w 2082"/>
                <a:gd name="T27" fmla="*/ 1033 h 2083"/>
                <a:gd name="T28" fmla="*/ 608 w 2082"/>
                <a:gd name="T29" fmla="*/ 1236 h 2083"/>
                <a:gd name="T30" fmla="*/ 626 w 2082"/>
                <a:gd name="T31" fmla="*/ 1286 h 2083"/>
                <a:gd name="T32" fmla="*/ 608 w 2082"/>
                <a:gd name="T33" fmla="*/ 1372 h 2083"/>
                <a:gd name="T34" fmla="*/ 559 w 2082"/>
                <a:gd name="T35" fmla="*/ 1388 h 2083"/>
                <a:gd name="T36" fmla="*/ 339 w 2082"/>
                <a:gd name="T37" fmla="*/ 999 h 2083"/>
                <a:gd name="T38" fmla="*/ 1082 w 2082"/>
                <a:gd name="T39" fmla="*/ 356 h 2083"/>
                <a:gd name="T40" fmla="*/ 1743 w 2082"/>
                <a:gd name="T41" fmla="*/ 948 h 2083"/>
                <a:gd name="T42" fmla="*/ 1184 w 2082"/>
                <a:gd name="T43" fmla="*/ 1659 h 2083"/>
                <a:gd name="T44" fmla="*/ 930 w 2082"/>
                <a:gd name="T45" fmla="*/ 1524 h 2083"/>
                <a:gd name="T46" fmla="*/ 846 w 2082"/>
                <a:gd name="T47" fmla="*/ 1811 h 2083"/>
                <a:gd name="T48" fmla="*/ 744 w 2082"/>
                <a:gd name="T49" fmla="*/ 2031 h 2083"/>
                <a:gd name="T50" fmla="*/ 1032 w 2082"/>
                <a:gd name="T51" fmla="*/ 2082 h 2083"/>
                <a:gd name="T52" fmla="*/ 2081 w 2082"/>
                <a:gd name="T53" fmla="*/ 1033 h 2083"/>
                <a:gd name="T54" fmla="*/ 1032 w 2082"/>
                <a:gd name="T55" fmla="*/ 0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82" h="2083">
                  <a:moveTo>
                    <a:pt x="1032" y="0"/>
                  </a:moveTo>
                  <a:lnTo>
                    <a:pt x="1032" y="0"/>
                  </a:lnTo>
                  <a:cubicBezTo>
                    <a:pt x="474" y="0"/>
                    <a:pt x="0" y="474"/>
                    <a:pt x="0" y="1033"/>
                  </a:cubicBezTo>
                  <a:cubicBezTo>
                    <a:pt x="0" y="1473"/>
                    <a:pt x="254" y="1828"/>
                    <a:pt x="626" y="1998"/>
                  </a:cubicBezTo>
                  <a:cubicBezTo>
                    <a:pt x="626" y="1913"/>
                    <a:pt x="626" y="1828"/>
                    <a:pt x="643" y="1760"/>
                  </a:cubicBezTo>
                  <a:cubicBezTo>
                    <a:pt x="659" y="1676"/>
                    <a:pt x="778" y="1185"/>
                    <a:pt x="778" y="1185"/>
                  </a:cubicBezTo>
                  <a:cubicBezTo>
                    <a:pt x="778" y="1185"/>
                    <a:pt x="744" y="1117"/>
                    <a:pt x="744" y="1016"/>
                  </a:cubicBezTo>
                  <a:cubicBezTo>
                    <a:pt x="744" y="863"/>
                    <a:pt x="828" y="762"/>
                    <a:pt x="947" y="762"/>
                  </a:cubicBezTo>
                  <a:cubicBezTo>
                    <a:pt x="1032" y="762"/>
                    <a:pt x="1082" y="830"/>
                    <a:pt x="1082" y="914"/>
                  </a:cubicBezTo>
                  <a:cubicBezTo>
                    <a:pt x="1082" y="999"/>
                    <a:pt x="1015" y="1151"/>
                    <a:pt x="998" y="1286"/>
                  </a:cubicBezTo>
                  <a:cubicBezTo>
                    <a:pt x="964" y="1388"/>
                    <a:pt x="1049" y="1473"/>
                    <a:pt x="1150" y="1473"/>
                  </a:cubicBezTo>
                  <a:cubicBezTo>
                    <a:pt x="1353" y="1473"/>
                    <a:pt x="1489" y="1219"/>
                    <a:pt x="1489" y="931"/>
                  </a:cubicBezTo>
                  <a:cubicBezTo>
                    <a:pt x="1489" y="694"/>
                    <a:pt x="1336" y="525"/>
                    <a:pt x="1049" y="525"/>
                  </a:cubicBezTo>
                  <a:cubicBezTo>
                    <a:pt x="744" y="525"/>
                    <a:pt x="542" y="762"/>
                    <a:pt x="542" y="1033"/>
                  </a:cubicBezTo>
                  <a:cubicBezTo>
                    <a:pt x="542" y="1117"/>
                    <a:pt x="559" y="1185"/>
                    <a:pt x="608" y="1236"/>
                  </a:cubicBezTo>
                  <a:cubicBezTo>
                    <a:pt x="626" y="1253"/>
                    <a:pt x="626" y="1253"/>
                    <a:pt x="626" y="1286"/>
                  </a:cubicBezTo>
                  <a:cubicBezTo>
                    <a:pt x="626" y="1304"/>
                    <a:pt x="608" y="1354"/>
                    <a:pt x="608" y="1372"/>
                  </a:cubicBezTo>
                  <a:cubicBezTo>
                    <a:pt x="592" y="1405"/>
                    <a:pt x="576" y="1405"/>
                    <a:pt x="559" y="1388"/>
                  </a:cubicBezTo>
                  <a:cubicBezTo>
                    <a:pt x="406" y="1337"/>
                    <a:pt x="339" y="1185"/>
                    <a:pt x="339" y="999"/>
                  </a:cubicBezTo>
                  <a:cubicBezTo>
                    <a:pt x="339" y="711"/>
                    <a:pt x="592" y="356"/>
                    <a:pt x="1082" y="356"/>
                  </a:cubicBezTo>
                  <a:cubicBezTo>
                    <a:pt x="1472" y="356"/>
                    <a:pt x="1743" y="644"/>
                    <a:pt x="1743" y="948"/>
                  </a:cubicBezTo>
                  <a:cubicBezTo>
                    <a:pt x="1743" y="1354"/>
                    <a:pt x="1506" y="1659"/>
                    <a:pt x="1184" y="1659"/>
                  </a:cubicBezTo>
                  <a:cubicBezTo>
                    <a:pt x="1066" y="1659"/>
                    <a:pt x="964" y="1591"/>
                    <a:pt x="930" y="1524"/>
                  </a:cubicBezTo>
                  <a:cubicBezTo>
                    <a:pt x="930" y="1524"/>
                    <a:pt x="862" y="1760"/>
                    <a:pt x="846" y="1811"/>
                  </a:cubicBezTo>
                  <a:cubicBezTo>
                    <a:pt x="828" y="1896"/>
                    <a:pt x="778" y="1981"/>
                    <a:pt x="744" y="2031"/>
                  </a:cubicBezTo>
                  <a:cubicBezTo>
                    <a:pt x="846" y="2065"/>
                    <a:pt x="930" y="2082"/>
                    <a:pt x="1032" y="2082"/>
                  </a:cubicBezTo>
                  <a:cubicBezTo>
                    <a:pt x="1607" y="2082"/>
                    <a:pt x="2081" y="1608"/>
                    <a:pt x="2081" y="1033"/>
                  </a:cubicBezTo>
                  <a:cubicBezTo>
                    <a:pt x="2081" y="474"/>
                    <a:pt x="1607" y="0"/>
                    <a:pt x="103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33"/>
            <p:cNvSpPr>
              <a:spLocks noChangeArrowheads="1"/>
            </p:cNvSpPr>
            <p:nvPr userDrawn="1"/>
          </p:nvSpPr>
          <p:spPr bwMode="auto">
            <a:xfrm>
              <a:off x="4596054" y="4124979"/>
              <a:ext cx="200373" cy="200373"/>
            </a:xfrm>
            <a:custGeom>
              <a:avLst/>
              <a:gdLst>
                <a:gd name="T0" fmla="*/ 1032 w 2082"/>
                <a:gd name="T1" fmla="*/ 0 h 2083"/>
                <a:gd name="T2" fmla="*/ 1032 w 2082"/>
                <a:gd name="T3" fmla="*/ 0 h 2083"/>
                <a:gd name="T4" fmla="*/ 0 w 2082"/>
                <a:gd name="T5" fmla="*/ 1033 h 2083"/>
                <a:gd name="T6" fmla="*/ 626 w 2082"/>
                <a:gd name="T7" fmla="*/ 1998 h 2083"/>
                <a:gd name="T8" fmla="*/ 643 w 2082"/>
                <a:gd name="T9" fmla="*/ 1760 h 2083"/>
                <a:gd name="T10" fmla="*/ 778 w 2082"/>
                <a:gd name="T11" fmla="*/ 1185 h 2083"/>
                <a:gd name="T12" fmla="*/ 744 w 2082"/>
                <a:gd name="T13" fmla="*/ 1016 h 2083"/>
                <a:gd name="T14" fmla="*/ 947 w 2082"/>
                <a:gd name="T15" fmla="*/ 762 h 2083"/>
                <a:gd name="T16" fmla="*/ 1082 w 2082"/>
                <a:gd name="T17" fmla="*/ 914 h 2083"/>
                <a:gd name="T18" fmla="*/ 998 w 2082"/>
                <a:gd name="T19" fmla="*/ 1286 h 2083"/>
                <a:gd name="T20" fmla="*/ 1150 w 2082"/>
                <a:gd name="T21" fmla="*/ 1473 h 2083"/>
                <a:gd name="T22" fmla="*/ 1489 w 2082"/>
                <a:gd name="T23" fmla="*/ 931 h 2083"/>
                <a:gd name="T24" fmla="*/ 1049 w 2082"/>
                <a:gd name="T25" fmla="*/ 525 h 2083"/>
                <a:gd name="T26" fmla="*/ 542 w 2082"/>
                <a:gd name="T27" fmla="*/ 1033 h 2083"/>
                <a:gd name="T28" fmla="*/ 608 w 2082"/>
                <a:gd name="T29" fmla="*/ 1236 h 2083"/>
                <a:gd name="T30" fmla="*/ 626 w 2082"/>
                <a:gd name="T31" fmla="*/ 1286 h 2083"/>
                <a:gd name="T32" fmla="*/ 608 w 2082"/>
                <a:gd name="T33" fmla="*/ 1372 h 2083"/>
                <a:gd name="T34" fmla="*/ 559 w 2082"/>
                <a:gd name="T35" fmla="*/ 1388 h 2083"/>
                <a:gd name="T36" fmla="*/ 339 w 2082"/>
                <a:gd name="T37" fmla="*/ 999 h 2083"/>
                <a:gd name="T38" fmla="*/ 1082 w 2082"/>
                <a:gd name="T39" fmla="*/ 356 h 2083"/>
                <a:gd name="T40" fmla="*/ 1743 w 2082"/>
                <a:gd name="T41" fmla="*/ 948 h 2083"/>
                <a:gd name="T42" fmla="*/ 1184 w 2082"/>
                <a:gd name="T43" fmla="*/ 1659 h 2083"/>
                <a:gd name="T44" fmla="*/ 930 w 2082"/>
                <a:gd name="T45" fmla="*/ 1524 h 2083"/>
                <a:gd name="T46" fmla="*/ 846 w 2082"/>
                <a:gd name="T47" fmla="*/ 1811 h 2083"/>
                <a:gd name="T48" fmla="*/ 744 w 2082"/>
                <a:gd name="T49" fmla="*/ 2031 h 2083"/>
                <a:gd name="T50" fmla="*/ 1032 w 2082"/>
                <a:gd name="T51" fmla="*/ 2082 h 2083"/>
                <a:gd name="T52" fmla="*/ 2081 w 2082"/>
                <a:gd name="T53" fmla="*/ 1033 h 2083"/>
                <a:gd name="T54" fmla="*/ 1032 w 2082"/>
                <a:gd name="T55" fmla="*/ 0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82" h="2083">
                  <a:moveTo>
                    <a:pt x="1032" y="0"/>
                  </a:moveTo>
                  <a:lnTo>
                    <a:pt x="1032" y="0"/>
                  </a:lnTo>
                  <a:cubicBezTo>
                    <a:pt x="474" y="0"/>
                    <a:pt x="0" y="474"/>
                    <a:pt x="0" y="1033"/>
                  </a:cubicBezTo>
                  <a:cubicBezTo>
                    <a:pt x="0" y="1473"/>
                    <a:pt x="254" y="1828"/>
                    <a:pt x="626" y="1998"/>
                  </a:cubicBezTo>
                  <a:cubicBezTo>
                    <a:pt x="626" y="1913"/>
                    <a:pt x="626" y="1828"/>
                    <a:pt x="643" y="1760"/>
                  </a:cubicBezTo>
                  <a:cubicBezTo>
                    <a:pt x="659" y="1676"/>
                    <a:pt x="778" y="1185"/>
                    <a:pt x="778" y="1185"/>
                  </a:cubicBezTo>
                  <a:cubicBezTo>
                    <a:pt x="778" y="1185"/>
                    <a:pt x="744" y="1117"/>
                    <a:pt x="744" y="1016"/>
                  </a:cubicBezTo>
                  <a:cubicBezTo>
                    <a:pt x="744" y="863"/>
                    <a:pt x="828" y="762"/>
                    <a:pt x="947" y="762"/>
                  </a:cubicBezTo>
                  <a:cubicBezTo>
                    <a:pt x="1032" y="762"/>
                    <a:pt x="1082" y="830"/>
                    <a:pt x="1082" y="914"/>
                  </a:cubicBezTo>
                  <a:cubicBezTo>
                    <a:pt x="1082" y="999"/>
                    <a:pt x="1015" y="1151"/>
                    <a:pt x="998" y="1286"/>
                  </a:cubicBezTo>
                  <a:cubicBezTo>
                    <a:pt x="964" y="1388"/>
                    <a:pt x="1049" y="1473"/>
                    <a:pt x="1150" y="1473"/>
                  </a:cubicBezTo>
                  <a:cubicBezTo>
                    <a:pt x="1353" y="1473"/>
                    <a:pt x="1489" y="1219"/>
                    <a:pt x="1489" y="931"/>
                  </a:cubicBezTo>
                  <a:cubicBezTo>
                    <a:pt x="1489" y="694"/>
                    <a:pt x="1336" y="525"/>
                    <a:pt x="1049" y="525"/>
                  </a:cubicBezTo>
                  <a:cubicBezTo>
                    <a:pt x="744" y="525"/>
                    <a:pt x="542" y="762"/>
                    <a:pt x="542" y="1033"/>
                  </a:cubicBezTo>
                  <a:cubicBezTo>
                    <a:pt x="542" y="1117"/>
                    <a:pt x="559" y="1185"/>
                    <a:pt x="608" y="1236"/>
                  </a:cubicBezTo>
                  <a:cubicBezTo>
                    <a:pt x="626" y="1253"/>
                    <a:pt x="626" y="1253"/>
                    <a:pt x="626" y="1286"/>
                  </a:cubicBezTo>
                  <a:cubicBezTo>
                    <a:pt x="626" y="1304"/>
                    <a:pt x="608" y="1354"/>
                    <a:pt x="608" y="1372"/>
                  </a:cubicBezTo>
                  <a:cubicBezTo>
                    <a:pt x="592" y="1405"/>
                    <a:pt x="576" y="1405"/>
                    <a:pt x="559" y="1388"/>
                  </a:cubicBezTo>
                  <a:cubicBezTo>
                    <a:pt x="406" y="1337"/>
                    <a:pt x="339" y="1185"/>
                    <a:pt x="339" y="999"/>
                  </a:cubicBezTo>
                  <a:cubicBezTo>
                    <a:pt x="339" y="711"/>
                    <a:pt x="592" y="356"/>
                    <a:pt x="1082" y="356"/>
                  </a:cubicBezTo>
                  <a:cubicBezTo>
                    <a:pt x="1472" y="356"/>
                    <a:pt x="1743" y="644"/>
                    <a:pt x="1743" y="948"/>
                  </a:cubicBezTo>
                  <a:cubicBezTo>
                    <a:pt x="1743" y="1354"/>
                    <a:pt x="1506" y="1659"/>
                    <a:pt x="1184" y="1659"/>
                  </a:cubicBezTo>
                  <a:cubicBezTo>
                    <a:pt x="1066" y="1659"/>
                    <a:pt x="964" y="1591"/>
                    <a:pt x="930" y="1524"/>
                  </a:cubicBezTo>
                  <a:cubicBezTo>
                    <a:pt x="930" y="1524"/>
                    <a:pt x="862" y="1760"/>
                    <a:pt x="846" y="1811"/>
                  </a:cubicBezTo>
                  <a:cubicBezTo>
                    <a:pt x="828" y="1896"/>
                    <a:pt x="778" y="1981"/>
                    <a:pt x="744" y="2031"/>
                  </a:cubicBezTo>
                  <a:cubicBezTo>
                    <a:pt x="846" y="2065"/>
                    <a:pt x="930" y="2082"/>
                    <a:pt x="1032" y="2082"/>
                  </a:cubicBezTo>
                  <a:cubicBezTo>
                    <a:pt x="1607" y="2082"/>
                    <a:pt x="2081" y="1608"/>
                    <a:pt x="2081" y="1033"/>
                  </a:cubicBezTo>
                  <a:cubicBezTo>
                    <a:pt x="2081" y="474"/>
                    <a:pt x="1607" y="0"/>
                    <a:pt x="103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33"/>
            <p:cNvSpPr>
              <a:spLocks noChangeArrowheads="1"/>
            </p:cNvSpPr>
            <p:nvPr userDrawn="1"/>
          </p:nvSpPr>
          <p:spPr bwMode="auto">
            <a:xfrm>
              <a:off x="4596054" y="4461882"/>
              <a:ext cx="200373" cy="200373"/>
            </a:xfrm>
            <a:custGeom>
              <a:avLst/>
              <a:gdLst>
                <a:gd name="T0" fmla="*/ 1032 w 2082"/>
                <a:gd name="T1" fmla="*/ 0 h 2083"/>
                <a:gd name="T2" fmla="*/ 1032 w 2082"/>
                <a:gd name="T3" fmla="*/ 0 h 2083"/>
                <a:gd name="T4" fmla="*/ 0 w 2082"/>
                <a:gd name="T5" fmla="*/ 1033 h 2083"/>
                <a:gd name="T6" fmla="*/ 626 w 2082"/>
                <a:gd name="T7" fmla="*/ 1998 h 2083"/>
                <a:gd name="T8" fmla="*/ 643 w 2082"/>
                <a:gd name="T9" fmla="*/ 1760 h 2083"/>
                <a:gd name="T10" fmla="*/ 778 w 2082"/>
                <a:gd name="T11" fmla="*/ 1185 h 2083"/>
                <a:gd name="T12" fmla="*/ 744 w 2082"/>
                <a:gd name="T13" fmla="*/ 1016 h 2083"/>
                <a:gd name="T14" fmla="*/ 947 w 2082"/>
                <a:gd name="T15" fmla="*/ 762 h 2083"/>
                <a:gd name="T16" fmla="*/ 1082 w 2082"/>
                <a:gd name="T17" fmla="*/ 914 h 2083"/>
                <a:gd name="T18" fmla="*/ 998 w 2082"/>
                <a:gd name="T19" fmla="*/ 1286 h 2083"/>
                <a:gd name="T20" fmla="*/ 1150 w 2082"/>
                <a:gd name="T21" fmla="*/ 1473 h 2083"/>
                <a:gd name="T22" fmla="*/ 1489 w 2082"/>
                <a:gd name="T23" fmla="*/ 931 h 2083"/>
                <a:gd name="T24" fmla="*/ 1049 w 2082"/>
                <a:gd name="T25" fmla="*/ 525 h 2083"/>
                <a:gd name="T26" fmla="*/ 542 w 2082"/>
                <a:gd name="T27" fmla="*/ 1033 h 2083"/>
                <a:gd name="T28" fmla="*/ 608 w 2082"/>
                <a:gd name="T29" fmla="*/ 1236 h 2083"/>
                <a:gd name="T30" fmla="*/ 626 w 2082"/>
                <a:gd name="T31" fmla="*/ 1286 h 2083"/>
                <a:gd name="T32" fmla="*/ 608 w 2082"/>
                <a:gd name="T33" fmla="*/ 1372 h 2083"/>
                <a:gd name="T34" fmla="*/ 559 w 2082"/>
                <a:gd name="T35" fmla="*/ 1388 h 2083"/>
                <a:gd name="T36" fmla="*/ 339 w 2082"/>
                <a:gd name="T37" fmla="*/ 999 h 2083"/>
                <a:gd name="T38" fmla="*/ 1082 w 2082"/>
                <a:gd name="T39" fmla="*/ 356 h 2083"/>
                <a:gd name="T40" fmla="*/ 1743 w 2082"/>
                <a:gd name="T41" fmla="*/ 948 h 2083"/>
                <a:gd name="T42" fmla="*/ 1184 w 2082"/>
                <a:gd name="T43" fmla="*/ 1659 h 2083"/>
                <a:gd name="T44" fmla="*/ 930 w 2082"/>
                <a:gd name="T45" fmla="*/ 1524 h 2083"/>
                <a:gd name="T46" fmla="*/ 846 w 2082"/>
                <a:gd name="T47" fmla="*/ 1811 h 2083"/>
                <a:gd name="T48" fmla="*/ 744 w 2082"/>
                <a:gd name="T49" fmla="*/ 2031 h 2083"/>
                <a:gd name="T50" fmla="*/ 1032 w 2082"/>
                <a:gd name="T51" fmla="*/ 2082 h 2083"/>
                <a:gd name="T52" fmla="*/ 2081 w 2082"/>
                <a:gd name="T53" fmla="*/ 1033 h 2083"/>
                <a:gd name="T54" fmla="*/ 1032 w 2082"/>
                <a:gd name="T55" fmla="*/ 0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82" h="2083">
                  <a:moveTo>
                    <a:pt x="1032" y="0"/>
                  </a:moveTo>
                  <a:lnTo>
                    <a:pt x="1032" y="0"/>
                  </a:lnTo>
                  <a:cubicBezTo>
                    <a:pt x="474" y="0"/>
                    <a:pt x="0" y="474"/>
                    <a:pt x="0" y="1033"/>
                  </a:cubicBezTo>
                  <a:cubicBezTo>
                    <a:pt x="0" y="1473"/>
                    <a:pt x="254" y="1828"/>
                    <a:pt x="626" y="1998"/>
                  </a:cubicBezTo>
                  <a:cubicBezTo>
                    <a:pt x="626" y="1913"/>
                    <a:pt x="626" y="1828"/>
                    <a:pt x="643" y="1760"/>
                  </a:cubicBezTo>
                  <a:cubicBezTo>
                    <a:pt x="659" y="1676"/>
                    <a:pt x="778" y="1185"/>
                    <a:pt x="778" y="1185"/>
                  </a:cubicBezTo>
                  <a:cubicBezTo>
                    <a:pt x="778" y="1185"/>
                    <a:pt x="744" y="1117"/>
                    <a:pt x="744" y="1016"/>
                  </a:cubicBezTo>
                  <a:cubicBezTo>
                    <a:pt x="744" y="863"/>
                    <a:pt x="828" y="762"/>
                    <a:pt x="947" y="762"/>
                  </a:cubicBezTo>
                  <a:cubicBezTo>
                    <a:pt x="1032" y="762"/>
                    <a:pt x="1082" y="830"/>
                    <a:pt x="1082" y="914"/>
                  </a:cubicBezTo>
                  <a:cubicBezTo>
                    <a:pt x="1082" y="999"/>
                    <a:pt x="1015" y="1151"/>
                    <a:pt x="998" y="1286"/>
                  </a:cubicBezTo>
                  <a:cubicBezTo>
                    <a:pt x="964" y="1388"/>
                    <a:pt x="1049" y="1473"/>
                    <a:pt x="1150" y="1473"/>
                  </a:cubicBezTo>
                  <a:cubicBezTo>
                    <a:pt x="1353" y="1473"/>
                    <a:pt x="1489" y="1219"/>
                    <a:pt x="1489" y="931"/>
                  </a:cubicBezTo>
                  <a:cubicBezTo>
                    <a:pt x="1489" y="694"/>
                    <a:pt x="1336" y="525"/>
                    <a:pt x="1049" y="525"/>
                  </a:cubicBezTo>
                  <a:cubicBezTo>
                    <a:pt x="744" y="525"/>
                    <a:pt x="542" y="762"/>
                    <a:pt x="542" y="1033"/>
                  </a:cubicBezTo>
                  <a:cubicBezTo>
                    <a:pt x="542" y="1117"/>
                    <a:pt x="559" y="1185"/>
                    <a:pt x="608" y="1236"/>
                  </a:cubicBezTo>
                  <a:cubicBezTo>
                    <a:pt x="626" y="1253"/>
                    <a:pt x="626" y="1253"/>
                    <a:pt x="626" y="1286"/>
                  </a:cubicBezTo>
                  <a:cubicBezTo>
                    <a:pt x="626" y="1304"/>
                    <a:pt x="608" y="1354"/>
                    <a:pt x="608" y="1372"/>
                  </a:cubicBezTo>
                  <a:cubicBezTo>
                    <a:pt x="592" y="1405"/>
                    <a:pt x="576" y="1405"/>
                    <a:pt x="559" y="1388"/>
                  </a:cubicBezTo>
                  <a:cubicBezTo>
                    <a:pt x="406" y="1337"/>
                    <a:pt x="339" y="1185"/>
                    <a:pt x="339" y="999"/>
                  </a:cubicBezTo>
                  <a:cubicBezTo>
                    <a:pt x="339" y="711"/>
                    <a:pt x="592" y="356"/>
                    <a:pt x="1082" y="356"/>
                  </a:cubicBezTo>
                  <a:cubicBezTo>
                    <a:pt x="1472" y="356"/>
                    <a:pt x="1743" y="644"/>
                    <a:pt x="1743" y="948"/>
                  </a:cubicBezTo>
                  <a:cubicBezTo>
                    <a:pt x="1743" y="1354"/>
                    <a:pt x="1506" y="1659"/>
                    <a:pt x="1184" y="1659"/>
                  </a:cubicBezTo>
                  <a:cubicBezTo>
                    <a:pt x="1066" y="1659"/>
                    <a:pt x="964" y="1591"/>
                    <a:pt x="930" y="1524"/>
                  </a:cubicBezTo>
                  <a:cubicBezTo>
                    <a:pt x="930" y="1524"/>
                    <a:pt x="862" y="1760"/>
                    <a:pt x="846" y="1811"/>
                  </a:cubicBezTo>
                  <a:cubicBezTo>
                    <a:pt x="828" y="1896"/>
                    <a:pt x="778" y="1981"/>
                    <a:pt x="744" y="2031"/>
                  </a:cubicBezTo>
                  <a:cubicBezTo>
                    <a:pt x="846" y="2065"/>
                    <a:pt x="930" y="2082"/>
                    <a:pt x="1032" y="2082"/>
                  </a:cubicBezTo>
                  <a:cubicBezTo>
                    <a:pt x="1607" y="2082"/>
                    <a:pt x="2081" y="1608"/>
                    <a:pt x="2081" y="1033"/>
                  </a:cubicBezTo>
                  <a:cubicBezTo>
                    <a:pt x="2081" y="474"/>
                    <a:pt x="1607" y="0"/>
                    <a:pt x="103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91"/>
            <p:cNvSpPr>
              <a:spLocks noChangeArrowheads="1"/>
            </p:cNvSpPr>
            <p:nvPr userDrawn="1"/>
          </p:nvSpPr>
          <p:spPr bwMode="auto">
            <a:xfrm>
              <a:off x="1162498" y="2605396"/>
              <a:ext cx="1010028" cy="859280"/>
            </a:xfrm>
            <a:custGeom>
              <a:avLst/>
              <a:gdLst>
                <a:gd name="T0" fmla="*/ 598 w 886"/>
                <a:gd name="T1" fmla="*/ 620 h 754"/>
                <a:gd name="T2" fmla="*/ 598 w 886"/>
                <a:gd name="T3" fmla="*/ 620 h 754"/>
                <a:gd name="T4" fmla="*/ 598 w 886"/>
                <a:gd name="T5" fmla="*/ 753 h 754"/>
                <a:gd name="T6" fmla="*/ 0 w 886"/>
                <a:gd name="T7" fmla="*/ 753 h 754"/>
                <a:gd name="T8" fmla="*/ 0 w 886"/>
                <a:gd name="T9" fmla="*/ 598 h 754"/>
                <a:gd name="T10" fmla="*/ 66 w 886"/>
                <a:gd name="T11" fmla="*/ 531 h 754"/>
                <a:gd name="T12" fmla="*/ 177 w 886"/>
                <a:gd name="T13" fmla="*/ 399 h 754"/>
                <a:gd name="T14" fmla="*/ 133 w 886"/>
                <a:gd name="T15" fmla="*/ 287 h 754"/>
                <a:gd name="T16" fmla="*/ 110 w 886"/>
                <a:gd name="T17" fmla="*/ 221 h 754"/>
                <a:gd name="T18" fmla="*/ 133 w 886"/>
                <a:gd name="T19" fmla="*/ 199 h 754"/>
                <a:gd name="T20" fmla="*/ 110 w 886"/>
                <a:gd name="T21" fmla="*/ 133 h 754"/>
                <a:gd name="T22" fmla="*/ 244 w 886"/>
                <a:gd name="T23" fmla="*/ 0 h 754"/>
                <a:gd name="T24" fmla="*/ 399 w 886"/>
                <a:gd name="T25" fmla="*/ 133 h 754"/>
                <a:gd name="T26" fmla="*/ 376 w 886"/>
                <a:gd name="T27" fmla="*/ 199 h 754"/>
                <a:gd name="T28" fmla="*/ 399 w 886"/>
                <a:gd name="T29" fmla="*/ 221 h 754"/>
                <a:gd name="T30" fmla="*/ 376 w 886"/>
                <a:gd name="T31" fmla="*/ 287 h 754"/>
                <a:gd name="T32" fmla="*/ 332 w 886"/>
                <a:gd name="T33" fmla="*/ 399 h 754"/>
                <a:gd name="T34" fmla="*/ 443 w 886"/>
                <a:gd name="T35" fmla="*/ 531 h 754"/>
                <a:gd name="T36" fmla="*/ 598 w 886"/>
                <a:gd name="T37" fmla="*/ 620 h 754"/>
                <a:gd name="T38" fmla="*/ 687 w 886"/>
                <a:gd name="T39" fmla="*/ 753 h 754"/>
                <a:gd name="T40" fmla="*/ 687 w 886"/>
                <a:gd name="T41" fmla="*/ 753 h 754"/>
                <a:gd name="T42" fmla="*/ 687 w 886"/>
                <a:gd name="T43" fmla="*/ 620 h 754"/>
                <a:gd name="T44" fmla="*/ 510 w 886"/>
                <a:gd name="T45" fmla="*/ 465 h 754"/>
                <a:gd name="T46" fmla="*/ 554 w 886"/>
                <a:gd name="T47" fmla="*/ 399 h 754"/>
                <a:gd name="T48" fmla="*/ 532 w 886"/>
                <a:gd name="T49" fmla="*/ 332 h 754"/>
                <a:gd name="T50" fmla="*/ 488 w 886"/>
                <a:gd name="T51" fmla="*/ 287 h 754"/>
                <a:gd name="T52" fmla="*/ 510 w 886"/>
                <a:gd name="T53" fmla="*/ 243 h 754"/>
                <a:gd name="T54" fmla="*/ 510 w 886"/>
                <a:gd name="T55" fmla="*/ 199 h 754"/>
                <a:gd name="T56" fmla="*/ 598 w 886"/>
                <a:gd name="T57" fmla="*/ 110 h 754"/>
                <a:gd name="T58" fmla="*/ 709 w 886"/>
                <a:gd name="T59" fmla="*/ 199 h 754"/>
                <a:gd name="T60" fmla="*/ 709 w 886"/>
                <a:gd name="T61" fmla="*/ 243 h 754"/>
                <a:gd name="T62" fmla="*/ 709 w 886"/>
                <a:gd name="T63" fmla="*/ 287 h 754"/>
                <a:gd name="T64" fmla="*/ 687 w 886"/>
                <a:gd name="T65" fmla="*/ 332 h 754"/>
                <a:gd name="T66" fmla="*/ 665 w 886"/>
                <a:gd name="T67" fmla="*/ 399 h 754"/>
                <a:gd name="T68" fmla="*/ 754 w 886"/>
                <a:gd name="T69" fmla="*/ 487 h 754"/>
                <a:gd name="T70" fmla="*/ 863 w 886"/>
                <a:gd name="T71" fmla="*/ 576 h 754"/>
                <a:gd name="T72" fmla="*/ 885 w 886"/>
                <a:gd name="T73" fmla="*/ 753 h 754"/>
                <a:gd name="T74" fmla="*/ 687 w 886"/>
                <a:gd name="T75" fmla="*/ 753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86" h="754">
                  <a:moveTo>
                    <a:pt x="598" y="620"/>
                  </a:moveTo>
                  <a:lnTo>
                    <a:pt x="598" y="620"/>
                  </a:lnTo>
                  <a:cubicBezTo>
                    <a:pt x="598" y="665"/>
                    <a:pt x="598" y="753"/>
                    <a:pt x="598" y="753"/>
                  </a:cubicBezTo>
                  <a:cubicBezTo>
                    <a:pt x="0" y="753"/>
                    <a:pt x="0" y="753"/>
                    <a:pt x="0" y="753"/>
                  </a:cubicBezTo>
                  <a:cubicBezTo>
                    <a:pt x="0" y="598"/>
                    <a:pt x="0" y="598"/>
                    <a:pt x="0" y="598"/>
                  </a:cubicBezTo>
                  <a:cubicBezTo>
                    <a:pt x="0" y="553"/>
                    <a:pt x="44" y="531"/>
                    <a:pt x="66" y="531"/>
                  </a:cubicBezTo>
                  <a:cubicBezTo>
                    <a:pt x="155" y="487"/>
                    <a:pt x="177" y="465"/>
                    <a:pt x="177" y="399"/>
                  </a:cubicBezTo>
                  <a:cubicBezTo>
                    <a:pt x="177" y="354"/>
                    <a:pt x="155" y="376"/>
                    <a:pt x="133" y="287"/>
                  </a:cubicBezTo>
                  <a:cubicBezTo>
                    <a:pt x="133" y="265"/>
                    <a:pt x="110" y="287"/>
                    <a:pt x="110" y="221"/>
                  </a:cubicBezTo>
                  <a:cubicBezTo>
                    <a:pt x="110" y="199"/>
                    <a:pt x="133" y="199"/>
                    <a:pt x="133" y="199"/>
                  </a:cubicBezTo>
                  <a:cubicBezTo>
                    <a:pt x="133" y="199"/>
                    <a:pt x="110" y="155"/>
                    <a:pt x="110" y="133"/>
                  </a:cubicBezTo>
                  <a:cubicBezTo>
                    <a:pt x="110" y="88"/>
                    <a:pt x="133" y="0"/>
                    <a:pt x="244" y="0"/>
                  </a:cubicBezTo>
                  <a:cubicBezTo>
                    <a:pt x="376" y="0"/>
                    <a:pt x="399" y="88"/>
                    <a:pt x="399" y="133"/>
                  </a:cubicBezTo>
                  <a:cubicBezTo>
                    <a:pt x="399" y="155"/>
                    <a:pt x="376" y="199"/>
                    <a:pt x="376" y="199"/>
                  </a:cubicBezTo>
                  <a:cubicBezTo>
                    <a:pt x="376" y="199"/>
                    <a:pt x="399" y="199"/>
                    <a:pt x="399" y="221"/>
                  </a:cubicBezTo>
                  <a:cubicBezTo>
                    <a:pt x="399" y="287"/>
                    <a:pt x="376" y="265"/>
                    <a:pt x="376" y="287"/>
                  </a:cubicBezTo>
                  <a:cubicBezTo>
                    <a:pt x="354" y="376"/>
                    <a:pt x="332" y="354"/>
                    <a:pt x="332" y="399"/>
                  </a:cubicBezTo>
                  <a:cubicBezTo>
                    <a:pt x="332" y="465"/>
                    <a:pt x="354" y="487"/>
                    <a:pt x="443" y="531"/>
                  </a:cubicBezTo>
                  <a:cubicBezTo>
                    <a:pt x="532" y="553"/>
                    <a:pt x="598" y="598"/>
                    <a:pt x="598" y="620"/>
                  </a:cubicBezTo>
                  <a:close/>
                  <a:moveTo>
                    <a:pt x="687" y="753"/>
                  </a:moveTo>
                  <a:lnTo>
                    <a:pt x="687" y="753"/>
                  </a:lnTo>
                  <a:cubicBezTo>
                    <a:pt x="687" y="620"/>
                    <a:pt x="687" y="620"/>
                    <a:pt x="687" y="620"/>
                  </a:cubicBezTo>
                  <a:cubicBezTo>
                    <a:pt x="687" y="553"/>
                    <a:pt x="665" y="531"/>
                    <a:pt x="510" y="465"/>
                  </a:cubicBezTo>
                  <a:cubicBezTo>
                    <a:pt x="532" y="443"/>
                    <a:pt x="554" y="443"/>
                    <a:pt x="554" y="399"/>
                  </a:cubicBezTo>
                  <a:cubicBezTo>
                    <a:pt x="554" y="376"/>
                    <a:pt x="532" y="376"/>
                    <a:pt x="532" y="332"/>
                  </a:cubicBezTo>
                  <a:cubicBezTo>
                    <a:pt x="510" y="310"/>
                    <a:pt x="510" y="332"/>
                    <a:pt x="488" y="287"/>
                  </a:cubicBezTo>
                  <a:cubicBezTo>
                    <a:pt x="488" y="265"/>
                    <a:pt x="510" y="243"/>
                    <a:pt x="510" y="243"/>
                  </a:cubicBezTo>
                  <a:cubicBezTo>
                    <a:pt x="510" y="243"/>
                    <a:pt x="510" y="221"/>
                    <a:pt x="510" y="199"/>
                  </a:cubicBezTo>
                  <a:cubicBezTo>
                    <a:pt x="510" y="177"/>
                    <a:pt x="510" y="110"/>
                    <a:pt x="598" y="110"/>
                  </a:cubicBezTo>
                  <a:cubicBezTo>
                    <a:pt x="687" y="110"/>
                    <a:pt x="709" y="177"/>
                    <a:pt x="709" y="199"/>
                  </a:cubicBezTo>
                  <a:cubicBezTo>
                    <a:pt x="709" y="221"/>
                    <a:pt x="709" y="243"/>
                    <a:pt x="709" y="243"/>
                  </a:cubicBezTo>
                  <a:cubicBezTo>
                    <a:pt x="709" y="243"/>
                    <a:pt x="709" y="265"/>
                    <a:pt x="709" y="287"/>
                  </a:cubicBezTo>
                  <a:cubicBezTo>
                    <a:pt x="709" y="332"/>
                    <a:pt x="687" y="310"/>
                    <a:pt x="687" y="332"/>
                  </a:cubicBezTo>
                  <a:cubicBezTo>
                    <a:pt x="687" y="376"/>
                    <a:pt x="665" y="376"/>
                    <a:pt x="665" y="399"/>
                  </a:cubicBezTo>
                  <a:cubicBezTo>
                    <a:pt x="665" y="443"/>
                    <a:pt x="687" y="465"/>
                    <a:pt x="754" y="487"/>
                  </a:cubicBezTo>
                  <a:cubicBezTo>
                    <a:pt x="818" y="531"/>
                    <a:pt x="841" y="531"/>
                    <a:pt x="863" y="576"/>
                  </a:cubicBezTo>
                  <a:lnTo>
                    <a:pt x="885" y="753"/>
                  </a:lnTo>
                  <a:lnTo>
                    <a:pt x="687" y="7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" name="Text Placeholder 18"/>
          <p:cNvSpPr>
            <a:spLocks noGrp="1"/>
          </p:cNvSpPr>
          <p:nvPr userDrawn="1">
            <p:ph type="body" sz="quarter" idx="13"/>
          </p:nvPr>
        </p:nvSpPr>
        <p:spPr>
          <a:xfrm>
            <a:off x="5076056" y="1923678"/>
            <a:ext cx="3168352" cy="576064"/>
          </a:xfrm>
          <a:prstGeom prst="rect">
            <a:avLst/>
          </a:prstGeom>
        </p:spPr>
        <p:txBody>
          <a:bodyPr vert="horz" anchor="t" anchorCtr="0"/>
          <a:lstStyle>
            <a:lvl1pPr marL="0" indent="0" algn="l"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18"/>
          <p:cNvSpPr>
            <a:spLocks noGrp="1"/>
          </p:cNvSpPr>
          <p:nvPr userDrawn="1">
            <p:ph type="body" sz="quarter" idx="14"/>
          </p:nvPr>
        </p:nvSpPr>
        <p:spPr>
          <a:xfrm>
            <a:off x="5076056" y="1635646"/>
            <a:ext cx="3168352" cy="432048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Medium"/>
                <a:cs typeface="Novecento wide Medium"/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0" name="Text Placeholder 18"/>
          <p:cNvSpPr>
            <a:spLocks noGrp="1"/>
          </p:cNvSpPr>
          <p:nvPr userDrawn="1">
            <p:ph type="body" sz="quarter" idx="15"/>
          </p:nvPr>
        </p:nvSpPr>
        <p:spPr>
          <a:xfrm>
            <a:off x="5076056" y="2859782"/>
            <a:ext cx="3168352" cy="576064"/>
          </a:xfrm>
          <a:prstGeom prst="rect">
            <a:avLst/>
          </a:prstGeom>
        </p:spPr>
        <p:txBody>
          <a:bodyPr vert="horz" anchor="t" anchorCtr="0"/>
          <a:lstStyle>
            <a:lvl1pPr marL="0" indent="0" algn="l"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1" name="Text Placeholder 18"/>
          <p:cNvSpPr>
            <a:spLocks noGrp="1"/>
          </p:cNvSpPr>
          <p:nvPr userDrawn="1">
            <p:ph type="body" sz="quarter" idx="16"/>
          </p:nvPr>
        </p:nvSpPr>
        <p:spPr>
          <a:xfrm>
            <a:off x="5076056" y="2571750"/>
            <a:ext cx="3168352" cy="432048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Medium"/>
                <a:cs typeface="Novecento wide Medium"/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Text Placeholder 18"/>
          <p:cNvSpPr>
            <a:spLocks noGrp="1"/>
          </p:cNvSpPr>
          <p:nvPr userDrawn="1">
            <p:ph type="body" sz="quarter" idx="17"/>
          </p:nvPr>
        </p:nvSpPr>
        <p:spPr>
          <a:xfrm>
            <a:off x="5076056" y="3795886"/>
            <a:ext cx="3168352" cy="576064"/>
          </a:xfrm>
          <a:prstGeom prst="rect">
            <a:avLst/>
          </a:prstGeom>
        </p:spPr>
        <p:txBody>
          <a:bodyPr vert="horz" anchor="t" anchorCtr="0"/>
          <a:lstStyle>
            <a:lvl1pPr marL="0" indent="0" algn="l"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18"/>
          <p:cNvSpPr>
            <a:spLocks noGrp="1"/>
          </p:cNvSpPr>
          <p:nvPr userDrawn="1">
            <p:ph type="body" sz="quarter" idx="18"/>
          </p:nvPr>
        </p:nvSpPr>
        <p:spPr>
          <a:xfrm>
            <a:off x="5076056" y="3507854"/>
            <a:ext cx="3168352" cy="432048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Medium"/>
                <a:cs typeface="Novecento wide Medium"/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4" name="Picture 53" descr="FancyBracket._CoralPink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396565" y="2595058"/>
            <a:ext cx="2782919" cy="720080"/>
          </a:xfrm>
          <a:prstGeom prst="rect">
            <a:avLst/>
          </a:prstGeom>
        </p:spPr>
      </p:pic>
      <p:sp>
        <p:nvSpPr>
          <p:cNvPr id="55" name="Date Placeholder 54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1D3988F5-0108-3E45-AE42-EE0BB4C8658F}" type="datetime4">
              <a:rPr lang="en-US" smtClean="0"/>
              <a:t>October 1, 2021</a:t>
            </a:fld>
            <a:endParaRPr lang="en-US"/>
          </a:p>
        </p:txBody>
      </p:sp>
      <p:sp>
        <p:nvSpPr>
          <p:cNvPr id="56" name="Footer Placeholder 55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AQUARELLE POWERPOINT TEMPLATE</a:t>
            </a:r>
            <a:endParaRPr lang="en-US" dirty="0"/>
          </a:p>
        </p:txBody>
      </p:sp>
      <p:sp>
        <p:nvSpPr>
          <p:cNvPr id="57" name="Slide Number Placeholder 5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3C9B51E-321A-5D45-9C28-59E3B1A2E7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80356"/>
      </p:ext>
    </p:extLst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0454"/>
            <a:ext cx="7343775" cy="3281536"/>
          </a:xfrm>
          <a:prstGeom prst="rect">
            <a:avLst/>
          </a:prstGeom>
        </p:spPr>
        <p:txBody>
          <a:bodyPr lIns="108000"/>
          <a:lstStyle>
            <a:lvl1pPr marL="685800" indent="-685800" algn="l">
              <a:buSzPct val="80000"/>
              <a:buFontTx/>
              <a:buBlip>
                <a:blip r:embed="rId2"/>
              </a:buBlip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 indent="0" algn="l">
              <a:spcBef>
                <a:spcPts val="1950"/>
              </a:spcBef>
              <a:buSzPct val="80000"/>
              <a:buFontTx/>
              <a:buBlip>
                <a:blip r:embed="rId3"/>
              </a:buBlip>
              <a:defRPr sz="3200"/>
            </a:lvl2pPr>
            <a:lvl3pPr marL="457200" indent="-457200" algn="l">
              <a:buSzPct val="80000"/>
              <a:buFontTx/>
              <a:buBlip>
                <a:blip r:embed="rId3"/>
              </a:buBlip>
              <a:defRPr/>
            </a:lvl3pPr>
            <a:lvl4pPr marL="342900" indent="-342900" algn="l">
              <a:buSzPct val="80000"/>
              <a:buFontTx/>
              <a:buBlip>
                <a:blip r:embed="rId3"/>
              </a:buBlip>
              <a:defRPr/>
            </a:lvl4pPr>
            <a:lvl5pPr marL="300038" indent="-300038" algn="l">
              <a:buSzPct val="80000"/>
              <a:buFontTx/>
              <a:buBlip>
                <a:blip r:embed="rId3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  <a:p>
            <a:pPr lvl="0"/>
            <a:r>
              <a:rPr lang="en-US" dirty="0"/>
              <a:t>Fourth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1825" y="228600"/>
            <a:ext cx="28003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r>
              <a:rPr lang="en-US" dirty="0">
                <a:sym typeface="Novecento wide Book" charset="0"/>
              </a:rPr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874F-5258-594D-86B3-BAB75695695B}" type="datetime4">
              <a:rPr lang="en-US" smtClean="0"/>
              <a:t>October 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AQUARELLE POWERPOINT TEMPLATE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B51E-321A-5D45-9C28-59E3B1A2E7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109576"/>
      </p:ext>
    </p:extLst>
  </p:cSld>
  <p:clrMapOvr>
    <a:masterClrMapping/>
  </p:clrMapOvr>
  <p:transition spd="med"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male Avat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1825" y="228600"/>
            <a:ext cx="28003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r>
              <a:rPr lang="en-US" dirty="0">
                <a:sym typeface="Novecento wide Book" charset="0"/>
              </a:rPr>
              <a:t>Click to edit Master title style</a:t>
            </a:r>
          </a:p>
        </p:txBody>
      </p:sp>
      <p:sp>
        <p:nvSpPr>
          <p:cNvPr id="55" name="Freeform 3"/>
          <p:cNvSpPr>
            <a:spLocks noChangeArrowheads="1"/>
          </p:cNvSpPr>
          <p:nvPr userDrawn="1"/>
        </p:nvSpPr>
        <p:spPr bwMode="auto">
          <a:xfrm>
            <a:off x="3946185" y="1419622"/>
            <a:ext cx="1273887" cy="3256421"/>
          </a:xfrm>
          <a:custGeom>
            <a:avLst/>
            <a:gdLst>
              <a:gd name="T0" fmla="*/ 2854 w 3997"/>
              <a:gd name="T1" fmla="*/ 4715 h 10214"/>
              <a:gd name="T2" fmla="*/ 2915 w 3997"/>
              <a:gd name="T3" fmla="*/ 4265 h 10214"/>
              <a:gd name="T4" fmla="*/ 3666 w 3997"/>
              <a:gd name="T5" fmla="*/ 3693 h 10214"/>
              <a:gd name="T6" fmla="*/ 3756 w 3997"/>
              <a:gd name="T7" fmla="*/ 2973 h 10214"/>
              <a:gd name="T8" fmla="*/ 3035 w 3997"/>
              <a:gd name="T9" fmla="*/ 2131 h 10214"/>
              <a:gd name="T10" fmla="*/ 2555 w 3997"/>
              <a:gd name="T11" fmla="*/ 1741 h 10214"/>
              <a:gd name="T12" fmla="*/ 2224 w 3997"/>
              <a:gd name="T13" fmla="*/ 1501 h 10214"/>
              <a:gd name="T14" fmla="*/ 2133 w 3997"/>
              <a:gd name="T15" fmla="*/ 1471 h 10214"/>
              <a:gd name="T16" fmla="*/ 2314 w 3997"/>
              <a:gd name="T17" fmla="*/ 1321 h 10214"/>
              <a:gd name="T18" fmla="*/ 2434 w 3997"/>
              <a:gd name="T19" fmla="*/ 1140 h 10214"/>
              <a:gd name="T20" fmla="*/ 2314 w 3997"/>
              <a:gd name="T21" fmla="*/ 1110 h 10214"/>
              <a:gd name="T22" fmla="*/ 2344 w 3997"/>
              <a:gd name="T23" fmla="*/ 781 h 10214"/>
              <a:gd name="T24" fmla="*/ 1954 w 3997"/>
              <a:gd name="T25" fmla="*/ 90 h 10214"/>
              <a:gd name="T26" fmla="*/ 1292 w 3997"/>
              <a:gd name="T27" fmla="*/ 90 h 10214"/>
              <a:gd name="T28" fmla="*/ 1052 w 3997"/>
              <a:gd name="T29" fmla="*/ 481 h 10214"/>
              <a:gd name="T30" fmla="*/ 1082 w 3997"/>
              <a:gd name="T31" fmla="*/ 930 h 10214"/>
              <a:gd name="T32" fmla="*/ 1172 w 3997"/>
              <a:gd name="T33" fmla="*/ 1170 h 10214"/>
              <a:gd name="T34" fmla="*/ 1022 w 3997"/>
              <a:gd name="T35" fmla="*/ 1290 h 10214"/>
              <a:gd name="T36" fmla="*/ 1263 w 3997"/>
              <a:gd name="T37" fmla="*/ 1471 h 10214"/>
              <a:gd name="T38" fmla="*/ 1383 w 3997"/>
              <a:gd name="T39" fmla="*/ 1591 h 10214"/>
              <a:gd name="T40" fmla="*/ 1022 w 3997"/>
              <a:gd name="T41" fmla="*/ 1802 h 10214"/>
              <a:gd name="T42" fmla="*/ 601 w 3997"/>
              <a:gd name="T43" fmla="*/ 2552 h 10214"/>
              <a:gd name="T44" fmla="*/ 481 w 3997"/>
              <a:gd name="T45" fmla="*/ 3604 h 10214"/>
              <a:gd name="T46" fmla="*/ 421 w 3997"/>
              <a:gd name="T47" fmla="*/ 4625 h 10214"/>
              <a:gd name="T48" fmla="*/ 361 w 3997"/>
              <a:gd name="T49" fmla="*/ 5496 h 10214"/>
              <a:gd name="T50" fmla="*/ 512 w 3997"/>
              <a:gd name="T51" fmla="*/ 6187 h 10214"/>
              <a:gd name="T52" fmla="*/ 512 w 3997"/>
              <a:gd name="T53" fmla="*/ 6788 h 10214"/>
              <a:gd name="T54" fmla="*/ 512 w 3997"/>
              <a:gd name="T55" fmla="*/ 7389 h 10214"/>
              <a:gd name="T56" fmla="*/ 301 w 3997"/>
              <a:gd name="T57" fmla="*/ 8561 h 10214"/>
              <a:gd name="T58" fmla="*/ 61 w 3997"/>
              <a:gd name="T59" fmla="*/ 9672 h 10214"/>
              <a:gd name="T60" fmla="*/ 91 w 3997"/>
              <a:gd name="T61" fmla="*/ 10062 h 10214"/>
              <a:gd name="T62" fmla="*/ 451 w 3997"/>
              <a:gd name="T63" fmla="*/ 9973 h 10214"/>
              <a:gd name="T64" fmla="*/ 571 w 3997"/>
              <a:gd name="T65" fmla="*/ 9582 h 10214"/>
              <a:gd name="T66" fmla="*/ 571 w 3997"/>
              <a:gd name="T67" fmla="*/ 9132 h 10214"/>
              <a:gd name="T68" fmla="*/ 992 w 3997"/>
              <a:gd name="T69" fmla="*/ 8019 h 10214"/>
              <a:gd name="T70" fmla="*/ 1202 w 3997"/>
              <a:gd name="T71" fmla="*/ 7178 h 10214"/>
              <a:gd name="T72" fmla="*/ 1743 w 3997"/>
              <a:gd name="T73" fmla="*/ 6818 h 10214"/>
              <a:gd name="T74" fmla="*/ 2163 w 3997"/>
              <a:gd name="T75" fmla="*/ 6908 h 10214"/>
              <a:gd name="T76" fmla="*/ 2283 w 3997"/>
              <a:gd name="T77" fmla="*/ 7690 h 10214"/>
              <a:gd name="T78" fmla="*/ 2404 w 3997"/>
              <a:gd name="T79" fmla="*/ 8861 h 10214"/>
              <a:gd name="T80" fmla="*/ 2374 w 3997"/>
              <a:gd name="T81" fmla="*/ 9762 h 10214"/>
              <a:gd name="T82" fmla="*/ 2494 w 3997"/>
              <a:gd name="T83" fmla="*/ 10182 h 10214"/>
              <a:gd name="T84" fmla="*/ 2854 w 3997"/>
              <a:gd name="T85" fmla="*/ 10003 h 10214"/>
              <a:gd name="T86" fmla="*/ 2734 w 3997"/>
              <a:gd name="T87" fmla="*/ 9282 h 10214"/>
              <a:gd name="T88" fmla="*/ 2825 w 3997"/>
              <a:gd name="T89" fmla="*/ 8411 h 10214"/>
              <a:gd name="T90" fmla="*/ 2854 w 3997"/>
              <a:gd name="T91" fmla="*/ 7509 h 10214"/>
              <a:gd name="T92" fmla="*/ 2884 w 3997"/>
              <a:gd name="T93" fmla="*/ 6758 h 10214"/>
              <a:gd name="T94" fmla="*/ 3185 w 3997"/>
              <a:gd name="T95" fmla="*/ 6307 h 10214"/>
              <a:gd name="T96" fmla="*/ 2915 w 3997"/>
              <a:gd name="T97" fmla="*/ 4986 h 10214"/>
              <a:gd name="T98" fmla="*/ 632 w 3997"/>
              <a:gd name="T99" fmla="*/ 5436 h 10214"/>
              <a:gd name="T100" fmla="*/ 601 w 3997"/>
              <a:gd name="T101" fmla="*/ 5496 h 10214"/>
              <a:gd name="T102" fmla="*/ 632 w 3997"/>
              <a:gd name="T103" fmla="*/ 5436 h 10214"/>
              <a:gd name="T104" fmla="*/ 902 w 3997"/>
              <a:gd name="T105" fmla="*/ 3724 h 10214"/>
              <a:gd name="T106" fmla="*/ 812 w 3997"/>
              <a:gd name="T107" fmla="*/ 4745 h 10214"/>
              <a:gd name="T108" fmla="*/ 692 w 3997"/>
              <a:gd name="T109" fmla="*/ 4956 h 10214"/>
              <a:gd name="T110" fmla="*/ 812 w 3997"/>
              <a:gd name="T111" fmla="*/ 4085 h 10214"/>
              <a:gd name="T112" fmla="*/ 902 w 3997"/>
              <a:gd name="T113" fmla="*/ 3724 h 10214"/>
              <a:gd name="T114" fmla="*/ 2644 w 3997"/>
              <a:gd name="T115" fmla="*/ 3784 h 10214"/>
              <a:gd name="T116" fmla="*/ 2614 w 3997"/>
              <a:gd name="T117" fmla="*/ 2943 h 10214"/>
              <a:gd name="T118" fmla="*/ 3275 w 3997"/>
              <a:gd name="T119" fmla="*/ 3063 h 10214"/>
              <a:gd name="T120" fmla="*/ 3095 w 3997"/>
              <a:gd name="T121" fmla="*/ 3814 h 10214"/>
              <a:gd name="T122" fmla="*/ 2644 w 3997"/>
              <a:gd name="T123" fmla="*/ 3784 h 10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997" h="10214">
                <a:moveTo>
                  <a:pt x="2854" y="4715"/>
                </a:moveTo>
                <a:lnTo>
                  <a:pt x="2854" y="4715"/>
                </a:lnTo>
                <a:cubicBezTo>
                  <a:pt x="2795" y="4475"/>
                  <a:pt x="2764" y="4325"/>
                  <a:pt x="2795" y="4325"/>
                </a:cubicBezTo>
                <a:cubicBezTo>
                  <a:pt x="2825" y="4325"/>
                  <a:pt x="2884" y="4294"/>
                  <a:pt x="2915" y="4265"/>
                </a:cubicBezTo>
                <a:cubicBezTo>
                  <a:pt x="2975" y="4235"/>
                  <a:pt x="3155" y="4085"/>
                  <a:pt x="3335" y="3965"/>
                </a:cubicBezTo>
                <a:cubicBezTo>
                  <a:pt x="3666" y="3693"/>
                  <a:pt x="3666" y="3693"/>
                  <a:pt x="3666" y="3693"/>
                </a:cubicBezTo>
                <a:cubicBezTo>
                  <a:pt x="3846" y="3544"/>
                  <a:pt x="3996" y="3394"/>
                  <a:pt x="3966" y="3333"/>
                </a:cubicBezTo>
                <a:cubicBezTo>
                  <a:pt x="3966" y="3244"/>
                  <a:pt x="3876" y="3093"/>
                  <a:pt x="3756" y="2973"/>
                </a:cubicBezTo>
                <a:cubicBezTo>
                  <a:pt x="3666" y="2852"/>
                  <a:pt x="3516" y="2673"/>
                  <a:pt x="3425" y="2582"/>
                </a:cubicBezTo>
                <a:cubicBezTo>
                  <a:pt x="3335" y="2492"/>
                  <a:pt x="3185" y="2282"/>
                  <a:pt x="3035" y="2131"/>
                </a:cubicBezTo>
                <a:cubicBezTo>
                  <a:pt x="2915" y="1981"/>
                  <a:pt x="2764" y="1831"/>
                  <a:pt x="2734" y="1802"/>
                </a:cubicBezTo>
                <a:cubicBezTo>
                  <a:pt x="2704" y="1802"/>
                  <a:pt x="2644" y="1771"/>
                  <a:pt x="2555" y="1741"/>
                </a:cubicBezTo>
                <a:cubicBezTo>
                  <a:pt x="2494" y="1741"/>
                  <a:pt x="2404" y="1651"/>
                  <a:pt x="2374" y="1591"/>
                </a:cubicBezTo>
                <a:cubicBezTo>
                  <a:pt x="2314" y="1531"/>
                  <a:pt x="2254" y="1501"/>
                  <a:pt x="2224" y="1501"/>
                </a:cubicBezTo>
                <a:cubicBezTo>
                  <a:pt x="2194" y="1531"/>
                  <a:pt x="2163" y="1531"/>
                  <a:pt x="2133" y="1531"/>
                </a:cubicBezTo>
                <a:cubicBezTo>
                  <a:pt x="2133" y="1501"/>
                  <a:pt x="2133" y="1471"/>
                  <a:pt x="2133" y="1471"/>
                </a:cubicBezTo>
                <a:cubicBezTo>
                  <a:pt x="2163" y="1441"/>
                  <a:pt x="2163" y="1410"/>
                  <a:pt x="2194" y="1381"/>
                </a:cubicBezTo>
                <a:cubicBezTo>
                  <a:pt x="2194" y="1381"/>
                  <a:pt x="2254" y="1351"/>
                  <a:pt x="2314" y="1321"/>
                </a:cubicBezTo>
                <a:cubicBezTo>
                  <a:pt x="2374" y="1321"/>
                  <a:pt x="2434" y="1290"/>
                  <a:pt x="2434" y="1260"/>
                </a:cubicBezTo>
                <a:cubicBezTo>
                  <a:pt x="2464" y="1231"/>
                  <a:pt x="2434" y="1170"/>
                  <a:pt x="2434" y="1140"/>
                </a:cubicBezTo>
                <a:cubicBezTo>
                  <a:pt x="2404" y="1080"/>
                  <a:pt x="2374" y="1080"/>
                  <a:pt x="2374" y="1110"/>
                </a:cubicBezTo>
                <a:cubicBezTo>
                  <a:pt x="2374" y="1110"/>
                  <a:pt x="2344" y="1140"/>
                  <a:pt x="2314" y="1110"/>
                </a:cubicBezTo>
                <a:cubicBezTo>
                  <a:pt x="2283" y="1110"/>
                  <a:pt x="2283" y="1080"/>
                  <a:pt x="2283" y="1050"/>
                </a:cubicBezTo>
                <a:cubicBezTo>
                  <a:pt x="2314" y="1050"/>
                  <a:pt x="2314" y="900"/>
                  <a:pt x="2344" y="781"/>
                </a:cubicBezTo>
                <a:cubicBezTo>
                  <a:pt x="2344" y="631"/>
                  <a:pt x="2283" y="450"/>
                  <a:pt x="2254" y="361"/>
                </a:cubicBezTo>
                <a:cubicBezTo>
                  <a:pt x="2194" y="270"/>
                  <a:pt x="2074" y="150"/>
                  <a:pt x="1954" y="90"/>
                </a:cubicBezTo>
                <a:cubicBezTo>
                  <a:pt x="1863" y="30"/>
                  <a:pt x="1683" y="0"/>
                  <a:pt x="1593" y="0"/>
                </a:cubicBezTo>
                <a:cubicBezTo>
                  <a:pt x="1503" y="0"/>
                  <a:pt x="1383" y="60"/>
                  <a:pt x="1292" y="90"/>
                </a:cubicBezTo>
                <a:cubicBezTo>
                  <a:pt x="1233" y="150"/>
                  <a:pt x="1142" y="240"/>
                  <a:pt x="1142" y="270"/>
                </a:cubicBezTo>
                <a:cubicBezTo>
                  <a:pt x="1142" y="330"/>
                  <a:pt x="1082" y="420"/>
                  <a:pt x="1052" y="481"/>
                </a:cubicBezTo>
                <a:cubicBezTo>
                  <a:pt x="992" y="570"/>
                  <a:pt x="962" y="661"/>
                  <a:pt x="962" y="751"/>
                </a:cubicBezTo>
                <a:cubicBezTo>
                  <a:pt x="992" y="811"/>
                  <a:pt x="1022" y="900"/>
                  <a:pt x="1082" y="930"/>
                </a:cubicBezTo>
                <a:cubicBezTo>
                  <a:pt x="1113" y="960"/>
                  <a:pt x="1172" y="1050"/>
                  <a:pt x="1172" y="1080"/>
                </a:cubicBezTo>
                <a:cubicBezTo>
                  <a:pt x="1202" y="1110"/>
                  <a:pt x="1202" y="1170"/>
                  <a:pt x="1172" y="1170"/>
                </a:cubicBezTo>
                <a:cubicBezTo>
                  <a:pt x="1142" y="1201"/>
                  <a:pt x="1082" y="1201"/>
                  <a:pt x="1082" y="1201"/>
                </a:cubicBezTo>
                <a:cubicBezTo>
                  <a:pt x="1052" y="1201"/>
                  <a:pt x="1022" y="1231"/>
                  <a:pt x="1022" y="1290"/>
                </a:cubicBezTo>
                <a:cubicBezTo>
                  <a:pt x="1022" y="1321"/>
                  <a:pt x="1052" y="1381"/>
                  <a:pt x="1113" y="1410"/>
                </a:cubicBezTo>
                <a:cubicBezTo>
                  <a:pt x="1142" y="1441"/>
                  <a:pt x="1233" y="1471"/>
                  <a:pt x="1263" y="1471"/>
                </a:cubicBezTo>
                <a:cubicBezTo>
                  <a:pt x="1292" y="1471"/>
                  <a:pt x="1353" y="1501"/>
                  <a:pt x="1383" y="1531"/>
                </a:cubicBezTo>
                <a:cubicBezTo>
                  <a:pt x="1413" y="1561"/>
                  <a:pt x="1413" y="1591"/>
                  <a:pt x="1383" y="1591"/>
                </a:cubicBezTo>
                <a:cubicBezTo>
                  <a:pt x="1353" y="1591"/>
                  <a:pt x="1292" y="1651"/>
                  <a:pt x="1263" y="1681"/>
                </a:cubicBezTo>
                <a:cubicBezTo>
                  <a:pt x="1202" y="1741"/>
                  <a:pt x="1082" y="1802"/>
                  <a:pt x="1022" y="1802"/>
                </a:cubicBezTo>
                <a:cubicBezTo>
                  <a:pt x="932" y="1831"/>
                  <a:pt x="812" y="1922"/>
                  <a:pt x="752" y="2011"/>
                </a:cubicBezTo>
                <a:cubicBezTo>
                  <a:pt x="692" y="2072"/>
                  <a:pt x="632" y="2312"/>
                  <a:pt x="601" y="2552"/>
                </a:cubicBezTo>
                <a:cubicBezTo>
                  <a:pt x="571" y="2973"/>
                  <a:pt x="571" y="2973"/>
                  <a:pt x="571" y="2973"/>
                </a:cubicBezTo>
                <a:cubicBezTo>
                  <a:pt x="571" y="3213"/>
                  <a:pt x="512" y="3484"/>
                  <a:pt x="481" y="3604"/>
                </a:cubicBezTo>
                <a:cubicBezTo>
                  <a:pt x="451" y="3724"/>
                  <a:pt x="421" y="4024"/>
                  <a:pt x="421" y="4235"/>
                </a:cubicBezTo>
                <a:cubicBezTo>
                  <a:pt x="421" y="4625"/>
                  <a:pt x="421" y="4625"/>
                  <a:pt x="421" y="4625"/>
                </a:cubicBezTo>
                <a:cubicBezTo>
                  <a:pt x="421" y="4836"/>
                  <a:pt x="392" y="5106"/>
                  <a:pt x="392" y="5196"/>
                </a:cubicBezTo>
                <a:cubicBezTo>
                  <a:pt x="361" y="5316"/>
                  <a:pt x="361" y="5436"/>
                  <a:pt x="361" y="5496"/>
                </a:cubicBezTo>
                <a:cubicBezTo>
                  <a:pt x="361" y="5557"/>
                  <a:pt x="421" y="5647"/>
                  <a:pt x="481" y="5706"/>
                </a:cubicBezTo>
                <a:cubicBezTo>
                  <a:pt x="571" y="5767"/>
                  <a:pt x="571" y="5977"/>
                  <a:pt x="512" y="6187"/>
                </a:cubicBezTo>
                <a:cubicBezTo>
                  <a:pt x="451" y="6427"/>
                  <a:pt x="451" y="6427"/>
                  <a:pt x="451" y="6427"/>
                </a:cubicBezTo>
                <a:cubicBezTo>
                  <a:pt x="392" y="6638"/>
                  <a:pt x="421" y="6788"/>
                  <a:pt x="512" y="6788"/>
                </a:cubicBezTo>
                <a:cubicBezTo>
                  <a:pt x="601" y="6788"/>
                  <a:pt x="662" y="6878"/>
                  <a:pt x="632" y="6999"/>
                </a:cubicBezTo>
                <a:cubicBezTo>
                  <a:pt x="632" y="7089"/>
                  <a:pt x="571" y="7269"/>
                  <a:pt x="512" y="7389"/>
                </a:cubicBezTo>
                <a:cubicBezTo>
                  <a:pt x="481" y="7509"/>
                  <a:pt x="421" y="7779"/>
                  <a:pt x="392" y="8019"/>
                </a:cubicBezTo>
                <a:cubicBezTo>
                  <a:pt x="301" y="8561"/>
                  <a:pt x="301" y="8561"/>
                  <a:pt x="301" y="8561"/>
                </a:cubicBezTo>
                <a:cubicBezTo>
                  <a:pt x="272" y="8771"/>
                  <a:pt x="211" y="9101"/>
                  <a:pt x="181" y="9311"/>
                </a:cubicBezTo>
                <a:cubicBezTo>
                  <a:pt x="151" y="9492"/>
                  <a:pt x="91" y="9672"/>
                  <a:pt x="61" y="9672"/>
                </a:cubicBezTo>
                <a:cubicBezTo>
                  <a:pt x="61" y="9702"/>
                  <a:pt x="31" y="9792"/>
                  <a:pt x="0" y="9882"/>
                </a:cubicBezTo>
                <a:cubicBezTo>
                  <a:pt x="0" y="9942"/>
                  <a:pt x="31" y="10032"/>
                  <a:pt x="91" y="10062"/>
                </a:cubicBezTo>
                <a:cubicBezTo>
                  <a:pt x="121" y="10093"/>
                  <a:pt x="211" y="10093"/>
                  <a:pt x="272" y="10062"/>
                </a:cubicBezTo>
                <a:cubicBezTo>
                  <a:pt x="361" y="10062"/>
                  <a:pt x="421" y="10003"/>
                  <a:pt x="451" y="9973"/>
                </a:cubicBezTo>
                <a:cubicBezTo>
                  <a:pt x="512" y="9942"/>
                  <a:pt x="542" y="9853"/>
                  <a:pt x="542" y="9792"/>
                </a:cubicBezTo>
                <a:cubicBezTo>
                  <a:pt x="542" y="9702"/>
                  <a:pt x="542" y="9612"/>
                  <a:pt x="571" y="9582"/>
                </a:cubicBezTo>
                <a:cubicBezTo>
                  <a:pt x="571" y="9552"/>
                  <a:pt x="571" y="9461"/>
                  <a:pt x="571" y="9432"/>
                </a:cubicBezTo>
                <a:cubicBezTo>
                  <a:pt x="571" y="9372"/>
                  <a:pt x="571" y="9252"/>
                  <a:pt x="571" y="9132"/>
                </a:cubicBezTo>
                <a:cubicBezTo>
                  <a:pt x="571" y="9041"/>
                  <a:pt x="632" y="8801"/>
                  <a:pt x="692" y="8651"/>
                </a:cubicBezTo>
                <a:cubicBezTo>
                  <a:pt x="782" y="8500"/>
                  <a:pt x="902" y="8200"/>
                  <a:pt x="992" y="8019"/>
                </a:cubicBezTo>
                <a:cubicBezTo>
                  <a:pt x="1082" y="7840"/>
                  <a:pt x="1142" y="7599"/>
                  <a:pt x="1142" y="7509"/>
                </a:cubicBezTo>
                <a:cubicBezTo>
                  <a:pt x="1142" y="7419"/>
                  <a:pt x="1172" y="7269"/>
                  <a:pt x="1202" y="7178"/>
                </a:cubicBezTo>
                <a:cubicBezTo>
                  <a:pt x="1263" y="7119"/>
                  <a:pt x="1292" y="6999"/>
                  <a:pt x="1322" y="6938"/>
                </a:cubicBezTo>
                <a:cubicBezTo>
                  <a:pt x="1322" y="6908"/>
                  <a:pt x="1503" y="6849"/>
                  <a:pt x="1743" y="6818"/>
                </a:cubicBezTo>
                <a:lnTo>
                  <a:pt x="1743" y="6818"/>
                </a:lnTo>
                <a:cubicBezTo>
                  <a:pt x="1984" y="6818"/>
                  <a:pt x="2163" y="6849"/>
                  <a:pt x="2163" y="6908"/>
                </a:cubicBezTo>
                <a:cubicBezTo>
                  <a:pt x="2163" y="6938"/>
                  <a:pt x="2194" y="7089"/>
                  <a:pt x="2224" y="7239"/>
                </a:cubicBezTo>
                <a:cubicBezTo>
                  <a:pt x="2254" y="7359"/>
                  <a:pt x="2283" y="7570"/>
                  <a:pt x="2283" y="7690"/>
                </a:cubicBezTo>
                <a:cubicBezTo>
                  <a:pt x="2283" y="7840"/>
                  <a:pt x="2314" y="8110"/>
                  <a:pt x="2344" y="8320"/>
                </a:cubicBezTo>
                <a:cubicBezTo>
                  <a:pt x="2374" y="8500"/>
                  <a:pt x="2404" y="8771"/>
                  <a:pt x="2404" y="8861"/>
                </a:cubicBezTo>
                <a:cubicBezTo>
                  <a:pt x="2404" y="8981"/>
                  <a:pt x="2404" y="9191"/>
                  <a:pt x="2404" y="9372"/>
                </a:cubicBezTo>
                <a:cubicBezTo>
                  <a:pt x="2404" y="9522"/>
                  <a:pt x="2374" y="9702"/>
                  <a:pt x="2374" y="9762"/>
                </a:cubicBezTo>
                <a:cubicBezTo>
                  <a:pt x="2374" y="9822"/>
                  <a:pt x="2374" y="9912"/>
                  <a:pt x="2374" y="10003"/>
                </a:cubicBezTo>
                <a:cubicBezTo>
                  <a:pt x="2374" y="10062"/>
                  <a:pt x="2434" y="10153"/>
                  <a:pt x="2494" y="10182"/>
                </a:cubicBezTo>
                <a:cubicBezTo>
                  <a:pt x="2584" y="10213"/>
                  <a:pt x="2675" y="10182"/>
                  <a:pt x="2734" y="10153"/>
                </a:cubicBezTo>
                <a:cubicBezTo>
                  <a:pt x="2795" y="10123"/>
                  <a:pt x="2825" y="10062"/>
                  <a:pt x="2854" y="10003"/>
                </a:cubicBezTo>
                <a:cubicBezTo>
                  <a:pt x="2854" y="9942"/>
                  <a:pt x="2825" y="9853"/>
                  <a:pt x="2795" y="9762"/>
                </a:cubicBezTo>
                <a:cubicBezTo>
                  <a:pt x="2764" y="9672"/>
                  <a:pt x="2734" y="9461"/>
                  <a:pt x="2734" y="9282"/>
                </a:cubicBezTo>
                <a:cubicBezTo>
                  <a:pt x="2734" y="9101"/>
                  <a:pt x="2764" y="8771"/>
                  <a:pt x="2825" y="8561"/>
                </a:cubicBezTo>
                <a:cubicBezTo>
                  <a:pt x="2825" y="8411"/>
                  <a:pt x="2825" y="8411"/>
                  <a:pt x="2825" y="8411"/>
                </a:cubicBezTo>
                <a:cubicBezTo>
                  <a:pt x="2884" y="8200"/>
                  <a:pt x="2884" y="7840"/>
                  <a:pt x="2884" y="7599"/>
                </a:cubicBezTo>
                <a:cubicBezTo>
                  <a:pt x="2854" y="7509"/>
                  <a:pt x="2854" y="7509"/>
                  <a:pt x="2854" y="7509"/>
                </a:cubicBezTo>
                <a:cubicBezTo>
                  <a:pt x="2854" y="7298"/>
                  <a:pt x="2825" y="7058"/>
                  <a:pt x="2795" y="6969"/>
                </a:cubicBezTo>
                <a:cubicBezTo>
                  <a:pt x="2795" y="6878"/>
                  <a:pt x="2825" y="6788"/>
                  <a:pt x="2884" y="6758"/>
                </a:cubicBezTo>
                <a:cubicBezTo>
                  <a:pt x="2945" y="6758"/>
                  <a:pt x="3065" y="6728"/>
                  <a:pt x="3125" y="6698"/>
                </a:cubicBezTo>
                <a:cubicBezTo>
                  <a:pt x="3215" y="6698"/>
                  <a:pt x="3245" y="6518"/>
                  <a:pt x="3185" y="6307"/>
                </a:cubicBezTo>
                <a:cubicBezTo>
                  <a:pt x="3095" y="5767"/>
                  <a:pt x="3095" y="5767"/>
                  <a:pt x="3095" y="5767"/>
                </a:cubicBezTo>
                <a:cubicBezTo>
                  <a:pt x="3065" y="5557"/>
                  <a:pt x="2975" y="5196"/>
                  <a:pt x="2915" y="4986"/>
                </a:cubicBezTo>
                <a:lnTo>
                  <a:pt x="2854" y="4715"/>
                </a:lnTo>
                <a:close/>
                <a:moveTo>
                  <a:pt x="632" y="5436"/>
                </a:moveTo>
                <a:lnTo>
                  <a:pt x="632" y="5436"/>
                </a:lnTo>
                <a:cubicBezTo>
                  <a:pt x="632" y="5527"/>
                  <a:pt x="601" y="5557"/>
                  <a:pt x="601" y="5496"/>
                </a:cubicBezTo>
                <a:cubicBezTo>
                  <a:pt x="571" y="5466"/>
                  <a:pt x="601" y="5407"/>
                  <a:pt x="601" y="5376"/>
                </a:cubicBezTo>
                <a:cubicBezTo>
                  <a:pt x="632" y="5346"/>
                  <a:pt x="632" y="5376"/>
                  <a:pt x="632" y="5436"/>
                </a:cubicBezTo>
                <a:close/>
                <a:moveTo>
                  <a:pt x="902" y="3724"/>
                </a:moveTo>
                <a:lnTo>
                  <a:pt x="902" y="3724"/>
                </a:lnTo>
                <a:cubicBezTo>
                  <a:pt x="902" y="3814"/>
                  <a:pt x="902" y="4054"/>
                  <a:pt x="872" y="4265"/>
                </a:cubicBezTo>
                <a:cubicBezTo>
                  <a:pt x="842" y="4445"/>
                  <a:pt x="812" y="4655"/>
                  <a:pt x="812" y="4745"/>
                </a:cubicBezTo>
                <a:cubicBezTo>
                  <a:pt x="812" y="4836"/>
                  <a:pt x="812" y="4926"/>
                  <a:pt x="782" y="4986"/>
                </a:cubicBezTo>
                <a:cubicBezTo>
                  <a:pt x="752" y="5015"/>
                  <a:pt x="721" y="5015"/>
                  <a:pt x="692" y="4956"/>
                </a:cubicBezTo>
                <a:cubicBezTo>
                  <a:pt x="692" y="4895"/>
                  <a:pt x="692" y="4715"/>
                  <a:pt x="721" y="4565"/>
                </a:cubicBezTo>
                <a:cubicBezTo>
                  <a:pt x="752" y="4414"/>
                  <a:pt x="782" y="4205"/>
                  <a:pt x="812" y="4085"/>
                </a:cubicBezTo>
                <a:cubicBezTo>
                  <a:pt x="812" y="3965"/>
                  <a:pt x="842" y="3784"/>
                  <a:pt x="872" y="3693"/>
                </a:cubicBezTo>
                <a:cubicBezTo>
                  <a:pt x="872" y="3634"/>
                  <a:pt x="902" y="3634"/>
                  <a:pt x="902" y="3724"/>
                </a:cubicBezTo>
                <a:close/>
                <a:moveTo>
                  <a:pt x="2644" y="3784"/>
                </a:moveTo>
                <a:lnTo>
                  <a:pt x="2644" y="3784"/>
                </a:lnTo>
                <a:cubicBezTo>
                  <a:pt x="2555" y="3693"/>
                  <a:pt x="2494" y="3544"/>
                  <a:pt x="2464" y="3423"/>
                </a:cubicBezTo>
                <a:cubicBezTo>
                  <a:pt x="2464" y="3333"/>
                  <a:pt x="2524" y="3093"/>
                  <a:pt x="2614" y="2943"/>
                </a:cubicBezTo>
                <a:cubicBezTo>
                  <a:pt x="2675" y="2763"/>
                  <a:pt x="2795" y="2673"/>
                  <a:pt x="2884" y="2732"/>
                </a:cubicBezTo>
                <a:cubicBezTo>
                  <a:pt x="2975" y="2823"/>
                  <a:pt x="3155" y="2973"/>
                  <a:pt x="3275" y="3063"/>
                </a:cubicBezTo>
                <a:cubicBezTo>
                  <a:pt x="3396" y="3183"/>
                  <a:pt x="3425" y="3394"/>
                  <a:pt x="3365" y="3514"/>
                </a:cubicBezTo>
                <a:cubicBezTo>
                  <a:pt x="3275" y="3634"/>
                  <a:pt x="3125" y="3784"/>
                  <a:pt x="3095" y="3814"/>
                </a:cubicBezTo>
                <a:cubicBezTo>
                  <a:pt x="3035" y="3874"/>
                  <a:pt x="2945" y="3904"/>
                  <a:pt x="2884" y="3934"/>
                </a:cubicBezTo>
                <a:cubicBezTo>
                  <a:pt x="2825" y="3965"/>
                  <a:pt x="2734" y="3904"/>
                  <a:pt x="2644" y="3784"/>
                </a:cubicBez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6228184" y="1707654"/>
            <a:ext cx="2016224" cy="576064"/>
          </a:xfrm>
          <a:prstGeom prst="rect">
            <a:avLst/>
          </a:prstGeom>
        </p:spPr>
        <p:txBody>
          <a:bodyPr vert="horz" anchor="t" anchorCtr="0"/>
          <a:lstStyle>
            <a:lvl1pPr marL="0" indent="0" algn="l">
              <a:defRPr sz="11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3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6228184" y="1491630"/>
            <a:ext cx="2016224" cy="288032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Medium"/>
                <a:cs typeface="Novecento wide Medium"/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84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6228184" y="2715766"/>
            <a:ext cx="2016224" cy="576064"/>
          </a:xfrm>
          <a:prstGeom prst="rect">
            <a:avLst/>
          </a:prstGeom>
        </p:spPr>
        <p:txBody>
          <a:bodyPr vert="horz" anchor="t" anchorCtr="0"/>
          <a:lstStyle>
            <a:lvl1pPr marL="0" indent="0" algn="l">
              <a:defRPr sz="11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5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6228184" y="2499742"/>
            <a:ext cx="2016224" cy="288032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Medium"/>
                <a:cs typeface="Novecento wide Medium"/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86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6228184" y="3723878"/>
            <a:ext cx="2016224" cy="576064"/>
          </a:xfrm>
          <a:prstGeom prst="rect">
            <a:avLst/>
          </a:prstGeom>
        </p:spPr>
        <p:txBody>
          <a:bodyPr vert="horz" anchor="t" anchorCtr="0"/>
          <a:lstStyle>
            <a:lvl1pPr marL="0" indent="0" algn="l">
              <a:defRPr sz="11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7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6228184" y="3507854"/>
            <a:ext cx="2016224" cy="288032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Medium"/>
                <a:cs typeface="Novecento wide Medium"/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88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1475844" y="1707654"/>
            <a:ext cx="2016224" cy="576064"/>
          </a:xfrm>
          <a:prstGeom prst="rect">
            <a:avLst/>
          </a:prstGeom>
        </p:spPr>
        <p:txBody>
          <a:bodyPr vert="horz" anchor="t" anchorCtr="0"/>
          <a:lstStyle>
            <a:lvl1pPr marL="0" indent="0" algn="l">
              <a:defRPr sz="11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9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1475844" y="1491630"/>
            <a:ext cx="2016224" cy="288032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Medium"/>
                <a:cs typeface="Novecento wide Medium"/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90" name="Text Placeholder 18"/>
          <p:cNvSpPr>
            <a:spLocks noGrp="1"/>
          </p:cNvSpPr>
          <p:nvPr>
            <p:ph type="body" sz="quarter" idx="21"/>
          </p:nvPr>
        </p:nvSpPr>
        <p:spPr>
          <a:xfrm>
            <a:off x="1475844" y="2715766"/>
            <a:ext cx="2016224" cy="576064"/>
          </a:xfrm>
          <a:prstGeom prst="rect">
            <a:avLst/>
          </a:prstGeom>
        </p:spPr>
        <p:txBody>
          <a:bodyPr vert="horz" anchor="t" anchorCtr="0"/>
          <a:lstStyle>
            <a:lvl1pPr marL="0" indent="0" algn="l">
              <a:defRPr sz="11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1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1475844" y="2499742"/>
            <a:ext cx="2016224" cy="288032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Medium"/>
                <a:cs typeface="Novecento wide Medium"/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92" name="Text Placeholder 18"/>
          <p:cNvSpPr>
            <a:spLocks noGrp="1"/>
          </p:cNvSpPr>
          <p:nvPr>
            <p:ph type="body" sz="quarter" idx="23"/>
          </p:nvPr>
        </p:nvSpPr>
        <p:spPr>
          <a:xfrm>
            <a:off x="1475844" y="3723878"/>
            <a:ext cx="2016224" cy="576064"/>
          </a:xfrm>
          <a:prstGeom prst="rect">
            <a:avLst/>
          </a:prstGeom>
        </p:spPr>
        <p:txBody>
          <a:bodyPr vert="horz" anchor="t" anchorCtr="0"/>
          <a:lstStyle>
            <a:lvl1pPr marL="0" indent="0" algn="l">
              <a:defRPr sz="11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3" name="Text Placeholder 18"/>
          <p:cNvSpPr>
            <a:spLocks noGrp="1"/>
          </p:cNvSpPr>
          <p:nvPr>
            <p:ph type="body" sz="quarter" idx="24"/>
          </p:nvPr>
        </p:nvSpPr>
        <p:spPr>
          <a:xfrm>
            <a:off x="1475844" y="3507854"/>
            <a:ext cx="2016224" cy="288032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Medium"/>
                <a:cs typeface="Novecento wide Medium"/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94" name="Oval 93"/>
          <p:cNvSpPr/>
          <p:nvPr userDrawn="1"/>
        </p:nvSpPr>
        <p:spPr bwMode="auto">
          <a:xfrm>
            <a:off x="827584" y="1491630"/>
            <a:ext cx="601152" cy="601074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  <a:ln w="1270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5" tIns="45722" rIns="91445" bIns="4572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4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5" name="Oval 94"/>
          <p:cNvSpPr/>
          <p:nvPr userDrawn="1"/>
        </p:nvSpPr>
        <p:spPr bwMode="auto">
          <a:xfrm>
            <a:off x="827584" y="2499742"/>
            <a:ext cx="601152" cy="601074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  <a:ln w="1270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5" tIns="45722" rIns="91445" bIns="4572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4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6" name="Oval 95"/>
          <p:cNvSpPr/>
          <p:nvPr userDrawn="1"/>
        </p:nvSpPr>
        <p:spPr bwMode="auto">
          <a:xfrm>
            <a:off x="827584" y="3507854"/>
            <a:ext cx="601152" cy="601074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  <a:ln w="1270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5" tIns="45722" rIns="91445" bIns="4572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4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7" name="Oval 96"/>
          <p:cNvSpPr/>
          <p:nvPr userDrawn="1"/>
        </p:nvSpPr>
        <p:spPr bwMode="auto">
          <a:xfrm>
            <a:off x="5555024" y="1491630"/>
            <a:ext cx="601152" cy="601074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  <a:ln w="1270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5" tIns="45722" rIns="91445" bIns="4572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4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8" name="Oval 97"/>
          <p:cNvSpPr/>
          <p:nvPr userDrawn="1"/>
        </p:nvSpPr>
        <p:spPr bwMode="auto">
          <a:xfrm>
            <a:off x="5555024" y="2499742"/>
            <a:ext cx="601152" cy="601074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  <a:ln w="1270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5" tIns="45722" rIns="91445" bIns="4572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4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9" name="Oval 98"/>
          <p:cNvSpPr/>
          <p:nvPr userDrawn="1"/>
        </p:nvSpPr>
        <p:spPr bwMode="auto">
          <a:xfrm>
            <a:off x="5555024" y="3507854"/>
            <a:ext cx="601152" cy="601074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  <a:ln w="1270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5" tIns="45722" rIns="91445" bIns="4572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4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0" name="Rectangle 14"/>
          <p:cNvSpPr>
            <a:spLocks/>
          </p:cNvSpPr>
          <p:nvPr userDrawn="1"/>
        </p:nvSpPr>
        <p:spPr bwMode="auto">
          <a:xfrm>
            <a:off x="827772" y="1491630"/>
            <a:ext cx="57606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Novecento wide Book" charset="0"/>
                <a:ea typeface="ＭＳ Ｐゴシック" charset="0"/>
                <a:cs typeface="ＭＳ Ｐゴシック" charset="0"/>
                <a:sym typeface="Novecento wide Book" charset="0"/>
              </a:rPr>
              <a:t>1</a:t>
            </a:r>
          </a:p>
        </p:txBody>
      </p:sp>
      <p:sp>
        <p:nvSpPr>
          <p:cNvPr id="101" name="Rectangle 14"/>
          <p:cNvSpPr>
            <a:spLocks/>
          </p:cNvSpPr>
          <p:nvPr userDrawn="1"/>
        </p:nvSpPr>
        <p:spPr bwMode="auto">
          <a:xfrm>
            <a:off x="827772" y="2499742"/>
            <a:ext cx="57606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Novecento wide Book" charset="0"/>
                <a:ea typeface="ＭＳ Ｐゴシック" charset="0"/>
                <a:cs typeface="ＭＳ Ｐゴシック" charset="0"/>
                <a:sym typeface="Novecento wide Book" charset="0"/>
              </a:rPr>
              <a:t>2</a:t>
            </a:r>
          </a:p>
        </p:txBody>
      </p:sp>
      <p:sp>
        <p:nvSpPr>
          <p:cNvPr id="102" name="Rectangle 14"/>
          <p:cNvSpPr>
            <a:spLocks/>
          </p:cNvSpPr>
          <p:nvPr userDrawn="1"/>
        </p:nvSpPr>
        <p:spPr bwMode="auto">
          <a:xfrm>
            <a:off x="827772" y="3507854"/>
            <a:ext cx="57606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Novecento wide Book" charset="0"/>
                <a:ea typeface="ＭＳ Ｐゴシック" charset="0"/>
                <a:cs typeface="ＭＳ Ｐゴシック" charset="0"/>
                <a:sym typeface="Novecento wide Book" charset="0"/>
              </a:rPr>
              <a:t>3</a:t>
            </a:r>
          </a:p>
        </p:txBody>
      </p:sp>
      <p:sp>
        <p:nvSpPr>
          <p:cNvPr id="103" name="Rectangle 14"/>
          <p:cNvSpPr>
            <a:spLocks/>
          </p:cNvSpPr>
          <p:nvPr userDrawn="1"/>
        </p:nvSpPr>
        <p:spPr bwMode="auto">
          <a:xfrm>
            <a:off x="5508104" y="1491630"/>
            <a:ext cx="64807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Novecento wide Book" charset="0"/>
                <a:ea typeface="ＭＳ Ｐゴシック" charset="0"/>
                <a:cs typeface="ＭＳ Ｐゴシック" charset="0"/>
                <a:sym typeface="Novecento wide Book" charset="0"/>
              </a:rPr>
              <a:t>4</a:t>
            </a:r>
          </a:p>
        </p:txBody>
      </p:sp>
      <p:sp>
        <p:nvSpPr>
          <p:cNvPr id="104" name="Rectangle 14"/>
          <p:cNvSpPr>
            <a:spLocks/>
          </p:cNvSpPr>
          <p:nvPr userDrawn="1"/>
        </p:nvSpPr>
        <p:spPr bwMode="auto">
          <a:xfrm>
            <a:off x="5508104" y="2499742"/>
            <a:ext cx="64807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Novecento wide Book" charset="0"/>
                <a:ea typeface="ＭＳ Ｐゴシック" charset="0"/>
                <a:cs typeface="ＭＳ Ｐゴシック" charset="0"/>
                <a:sym typeface="Novecento wide Book" charset="0"/>
              </a:rPr>
              <a:t>5</a:t>
            </a:r>
          </a:p>
        </p:txBody>
      </p:sp>
      <p:sp>
        <p:nvSpPr>
          <p:cNvPr id="105" name="Rectangle 14"/>
          <p:cNvSpPr>
            <a:spLocks/>
          </p:cNvSpPr>
          <p:nvPr userDrawn="1"/>
        </p:nvSpPr>
        <p:spPr bwMode="auto">
          <a:xfrm>
            <a:off x="5508104" y="3507854"/>
            <a:ext cx="64807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Novecento wide Book" charset="0"/>
                <a:ea typeface="ＭＳ Ｐゴシック" charset="0"/>
                <a:cs typeface="ＭＳ Ｐゴシック" charset="0"/>
                <a:sym typeface="Novecento wide Book" charset="0"/>
              </a:rPr>
              <a:t>6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3708899E-19EB-5043-85F6-D95C0ED578DB}" type="datetime4">
              <a:rPr lang="en-US" smtClean="0"/>
              <a:t>October 1, 2021</a:t>
            </a:fld>
            <a:endParaRPr lang="en-US"/>
          </a:p>
        </p:txBody>
      </p:sp>
      <p:sp>
        <p:nvSpPr>
          <p:cNvPr id="106" name="Footer Placeholder 105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AQUARELLE POWERPOINT TEMPLATE</a:t>
            </a:r>
            <a:endParaRPr lang="en-US" dirty="0"/>
          </a:p>
        </p:txBody>
      </p:sp>
      <p:sp>
        <p:nvSpPr>
          <p:cNvPr id="107" name="Slide Number Placeholder 106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E3C9B51E-321A-5D45-9C28-59E3B1A2E7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080149"/>
      </p:ext>
    </p:extLst>
  </p:cSld>
  <p:clrMapOvr>
    <a:masterClrMapping/>
  </p:clrMapOvr>
  <p:transition spd="med"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le Avat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1825" y="228600"/>
            <a:ext cx="28003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r>
              <a:rPr lang="en-US" dirty="0">
                <a:sym typeface="Novecento wide Book" charset="0"/>
              </a:rPr>
              <a:t>Click to edit Master title style</a:t>
            </a:r>
          </a:p>
        </p:txBody>
      </p:sp>
      <p:sp>
        <p:nvSpPr>
          <p:cNvPr id="82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6228184" y="1707654"/>
            <a:ext cx="2016224" cy="576064"/>
          </a:xfrm>
          <a:prstGeom prst="rect">
            <a:avLst/>
          </a:prstGeom>
        </p:spPr>
        <p:txBody>
          <a:bodyPr vert="horz" anchor="t" anchorCtr="0"/>
          <a:lstStyle>
            <a:lvl1pPr marL="0" indent="0" algn="l">
              <a:defRPr sz="11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3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6228184" y="1491630"/>
            <a:ext cx="2016224" cy="288032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Medium"/>
                <a:cs typeface="Novecento wide Medium"/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84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6228184" y="2715766"/>
            <a:ext cx="2016224" cy="576064"/>
          </a:xfrm>
          <a:prstGeom prst="rect">
            <a:avLst/>
          </a:prstGeom>
        </p:spPr>
        <p:txBody>
          <a:bodyPr vert="horz" anchor="t" anchorCtr="0"/>
          <a:lstStyle>
            <a:lvl1pPr marL="0" indent="0" algn="l">
              <a:defRPr sz="11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5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6228184" y="2499742"/>
            <a:ext cx="2016224" cy="288032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Medium"/>
                <a:cs typeface="Novecento wide Medium"/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86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6228184" y="3723878"/>
            <a:ext cx="2016224" cy="576064"/>
          </a:xfrm>
          <a:prstGeom prst="rect">
            <a:avLst/>
          </a:prstGeom>
        </p:spPr>
        <p:txBody>
          <a:bodyPr vert="horz" anchor="t" anchorCtr="0"/>
          <a:lstStyle>
            <a:lvl1pPr marL="0" indent="0" algn="l">
              <a:defRPr sz="11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7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6228184" y="3507854"/>
            <a:ext cx="2016224" cy="288032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Medium"/>
                <a:cs typeface="Novecento wide Medium"/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88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1475844" y="1707654"/>
            <a:ext cx="2016224" cy="576064"/>
          </a:xfrm>
          <a:prstGeom prst="rect">
            <a:avLst/>
          </a:prstGeom>
        </p:spPr>
        <p:txBody>
          <a:bodyPr vert="horz" anchor="t" anchorCtr="0"/>
          <a:lstStyle>
            <a:lvl1pPr marL="0" indent="0" algn="l">
              <a:defRPr sz="11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9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1475844" y="1491630"/>
            <a:ext cx="2016224" cy="288032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Medium"/>
                <a:cs typeface="Novecento wide Medium"/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90" name="Text Placeholder 18"/>
          <p:cNvSpPr>
            <a:spLocks noGrp="1"/>
          </p:cNvSpPr>
          <p:nvPr>
            <p:ph type="body" sz="quarter" idx="21"/>
          </p:nvPr>
        </p:nvSpPr>
        <p:spPr>
          <a:xfrm>
            <a:off x="1475844" y="2715766"/>
            <a:ext cx="2016224" cy="576064"/>
          </a:xfrm>
          <a:prstGeom prst="rect">
            <a:avLst/>
          </a:prstGeom>
        </p:spPr>
        <p:txBody>
          <a:bodyPr vert="horz" anchor="t" anchorCtr="0"/>
          <a:lstStyle>
            <a:lvl1pPr marL="0" indent="0" algn="l">
              <a:defRPr sz="11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1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1475844" y="2499742"/>
            <a:ext cx="2016224" cy="288032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Medium"/>
                <a:cs typeface="Novecento wide Medium"/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92" name="Text Placeholder 18"/>
          <p:cNvSpPr>
            <a:spLocks noGrp="1"/>
          </p:cNvSpPr>
          <p:nvPr>
            <p:ph type="body" sz="quarter" idx="23"/>
          </p:nvPr>
        </p:nvSpPr>
        <p:spPr>
          <a:xfrm>
            <a:off x="1475844" y="3723878"/>
            <a:ext cx="2016224" cy="576064"/>
          </a:xfrm>
          <a:prstGeom prst="rect">
            <a:avLst/>
          </a:prstGeom>
        </p:spPr>
        <p:txBody>
          <a:bodyPr vert="horz" anchor="t" anchorCtr="0"/>
          <a:lstStyle>
            <a:lvl1pPr marL="0" indent="0" algn="l">
              <a:defRPr sz="11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3" name="Text Placeholder 18"/>
          <p:cNvSpPr>
            <a:spLocks noGrp="1"/>
          </p:cNvSpPr>
          <p:nvPr>
            <p:ph type="body" sz="quarter" idx="24"/>
          </p:nvPr>
        </p:nvSpPr>
        <p:spPr>
          <a:xfrm>
            <a:off x="1475844" y="3507854"/>
            <a:ext cx="2016224" cy="288032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Medium"/>
                <a:cs typeface="Novecento wide Medium"/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94" name="Oval 93"/>
          <p:cNvSpPr/>
          <p:nvPr userDrawn="1"/>
        </p:nvSpPr>
        <p:spPr bwMode="auto">
          <a:xfrm>
            <a:off x="827584" y="1491630"/>
            <a:ext cx="601152" cy="601074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  <a:ln w="1270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5" tIns="45722" rIns="91445" bIns="4572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4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5" name="Oval 94"/>
          <p:cNvSpPr/>
          <p:nvPr userDrawn="1"/>
        </p:nvSpPr>
        <p:spPr bwMode="auto">
          <a:xfrm>
            <a:off x="827584" y="2499742"/>
            <a:ext cx="601152" cy="601074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  <a:ln w="1270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5" tIns="45722" rIns="91445" bIns="4572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4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6" name="Oval 95"/>
          <p:cNvSpPr/>
          <p:nvPr userDrawn="1"/>
        </p:nvSpPr>
        <p:spPr bwMode="auto">
          <a:xfrm>
            <a:off x="827584" y="3507854"/>
            <a:ext cx="601152" cy="601074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  <a:ln w="1270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5" tIns="45722" rIns="91445" bIns="4572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4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7" name="Oval 96"/>
          <p:cNvSpPr/>
          <p:nvPr userDrawn="1"/>
        </p:nvSpPr>
        <p:spPr bwMode="auto">
          <a:xfrm>
            <a:off x="5555024" y="1491630"/>
            <a:ext cx="601152" cy="601074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  <a:ln w="1270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5" tIns="45722" rIns="91445" bIns="4572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4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8" name="Oval 97"/>
          <p:cNvSpPr/>
          <p:nvPr userDrawn="1"/>
        </p:nvSpPr>
        <p:spPr bwMode="auto">
          <a:xfrm>
            <a:off x="5555024" y="2499742"/>
            <a:ext cx="601152" cy="601074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  <a:ln w="1270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5" tIns="45722" rIns="91445" bIns="4572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4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9" name="Oval 98"/>
          <p:cNvSpPr/>
          <p:nvPr userDrawn="1"/>
        </p:nvSpPr>
        <p:spPr bwMode="auto">
          <a:xfrm>
            <a:off x="5555024" y="3507854"/>
            <a:ext cx="601152" cy="601074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  <a:ln w="1270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5" tIns="45722" rIns="91445" bIns="4572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4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0" name="Rectangle 14"/>
          <p:cNvSpPr>
            <a:spLocks/>
          </p:cNvSpPr>
          <p:nvPr userDrawn="1"/>
        </p:nvSpPr>
        <p:spPr bwMode="auto">
          <a:xfrm>
            <a:off x="827772" y="1491630"/>
            <a:ext cx="57606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Novecento wide Book" charset="0"/>
                <a:ea typeface="ＭＳ Ｐゴシック" charset="0"/>
                <a:cs typeface="ＭＳ Ｐゴシック" charset="0"/>
                <a:sym typeface="Novecento wide Book" charset="0"/>
              </a:rPr>
              <a:t>1</a:t>
            </a:r>
          </a:p>
        </p:txBody>
      </p:sp>
      <p:sp>
        <p:nvSpPr>
          <p:cNvPr id="101" name="Rectangle 14"/>
          <p:cNvSpPr>
            <a:spLocks/>
          </p:cNvSpPr>
          <p:nvPr userDrawn="1"/>
        </p:nvSpPr>
        <p:spPr bwMode="auto">
          <a:xfrm>
            <a:off x="827772" y="2499742"/>
            <a:ext cx="57606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Novecento wide Book" charset="0"/>
                <a:ea typeface="ＭＳ Ｐゴシック" charset="0"/>
                <a:cs typeface="ＭＳ Ｐゴシック" charset="0"/>
                <a:sym typeface="Novecento wide Book" charset="0"/>
              </a:rPr>
              <a:t>2</a:t>
            </a:r>
          </a:p>
        </p:txBody>
      </p:sp>
      <p:sp>
        <p:nvSpPr>
          <p:cNvPr id="102" name="Rectangle 14"/>
          <p:cNvSpPr>
            <a:spLocks/>
          </p:cNvSpPr>
          <p:nvPr userDrawn="1"/>
        </p:nvSpPr>
        <p:spPr bwMode="auto">
          <a:xfrm>
            <a:off x="827772" y="3507854"/>
            <a:ext cx="57606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Novecento wide Book" charset="0"/>
                <a:ea typeface="ＭＳ Ｐゴシック" charset="0"/>
                <a:cs typeface="ＭＳ Ｐゴシック" charset="0"/>
                <a:sym typeface="Novecento wide Book" charset="0"/>
              </a:rPr>
              <a:t>3</a:t>
            </a:r>
          </a:p>
        </p:txBody>
      </p:sp>
      <p:sp>
        <p:nvSpPr>
          <p:cNvPr id="103" name="Rectangle 14"/>
          <p:cNvSpPr>
            <a:spLocks/>
          </p:cNvSpPr>
          <p:nvPr userDrawn="1"/>
        </p:nvSpPr>
        <p:spPr bwMode="auto">
          <a:xfrm>
            <a:off x="5508104" y="1491630"/>
            <a:ext cx="64807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Novecento wide Book" charset="0"/>
                <a:ea typeface="ＭＳ Ｐゴシック" charset="0"/>
                <a:cs typeface="ＭＳ Ｐゴシック" charset="0"/>
                <a:sym typeface="Novecento wide Book" charset="0"/>
              </a:rPr>
              <a:t>4</a:t>
            </a:r>
          </a:p>
        </p:txBody>
      </p:sp>
      <p:sp>
        <p:nvSpPr>
          <p:cNvPr id="104" name="Rectangle 14"/>
          <p:cNvSpPr>
            <a:spLocks/>
          </p:cNvSpPr>
          <p:nvPr userDrawn="1"/>
        </p:nvSpPr>
        <p:spPr bwMode="auto">
          <a:xfrm>
            <a:off x="5508104" y="2499742"/>
            <a:ext cx="64807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Novecento wide Book" charset="0"/>
                <a:ea typeface="ＭＳ Ｐゴシック" charset="0"/>
                <a:cs typeface="ＭＳ Ｐゴシック" charset="0"/>
                <a:sym typeface="Novecento wide Book" charset="0"/>
              </a:rPr>
              <a:t>5</a:t>
            </a:r>
          </a:p>
        </p:txBody>
      </p:sp>
      <p:sp>
        <p:nvSpPr>
          <p:cNvPr id="105" name="Rectangle 14"/>
          <p:cNvSpPr>
            <a:spLocks/>
          </p:cNvSpPr>
          <p:nvPr userDrawn="1"/>
        </p:nvSpPr>
        <p:spPr bwMode="auto">
          <a:xfrm>
            <a:off x="5508104" y="3507854"/>
            <a:ext cx="64807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Novecento wide Book" charset="0"/>
                <a:ea typeface="ＭＳ Ｐゴシック" charset="0"/>
                <a:cs typeface="ＭＳ Ｐゴシック" charset="0"/>
                <a:sym typeface="Novecento wide Book" charset="0"/>
              </a:rPr>
              <a:t>6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3708899E-19EB-5043-85F6-D95C0ED578DB}" type="datetime4">
              <a:rPr lang="en-US" smtClean="0"/>
              <a:t>October 1, 2021</a:t>
            </a:fld>
            <a:endParaRPr lang="en-US"/>
          </a:p>
        </p:txBody>
      </p:sp>
      <p:sp>
        <p:nvSpPr>
          <p:cNvPr id="106" name="Footer Placeholder 105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AQUARELLE POWERPOINT TEMPLATE</a:t>
            </a:r>
            <a:endParaRPr lang="en-US" dirty="0"/>
          </a:p>
        </p:txBody>
      </p:sp>
      <p:sp>
        <p:nvSpPr>
          <p:cNvPr id="107" name="Slide Number Placeholder 106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E3C9B51E-321A-5D45-9C28-59E3B1A2E7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Freeform 2"/>
          <p:cNvSpPr>
            <a:spLocks noChangeArrowheads="1"/>
          </p:cNvSpPr>
          <p:nvPr userDrawn="1"/>
        </p:nvSpPr>
        <p:spPr bwMode="auto">
          <a:xfrm>
            <a:off x="3995936" y="1347614"/>
            <a:ext cx="1080120" cy="3274983"/>
          </a:xfrm>
          <a:custGeom>
            <a:avLst/>
            <a:gdLst>
              <a:gd name="T0" fmla="*/ 210 w 3575"/>
              <a:gd name="T1" fmla="*/ 2703 h 10845"/>
              <a:gd name="T2" fmla="*/ 30 w 3575"/>
              <a:gd name="T3" fmla="*/ 3394 h 10845"/>
              <a:gd name="T4" fmla="*/ 60 w 3575"/>
              <a:gd name="T5" fmla="*/ 4565 h 10845"/>
              <a:gd name="T6" fmla="*/ 121 w 3575"/>
              <a:gd name="T7" fmla="*/ 5467 h 10845"/>
              <a:gd name="T8" fmla="*/ 300 w 3575"/>
              <a:gd name="T9" fmla="*/ 6007 h 10845"/>
              <a:gd name="T10" fmla="*/ 721 w 3575"/>
              <a:gd name="T11" fmla="*/ 6217 h 10845"/>
              <a:gd name="T12" fmla="*/ 1112 w 3575"/>
              <a:gd name="T13" fmla="*/ 8530 h 10845"/>
              <a:gd name="T14" fmla="*/ 1262 w 3575"/>
              <a:gd name="T15" fmla="*/ 9792 h 10845"/>
              <a:gd name="T16" fmla="*/ 1382 w 3575"/>
              <a:gd name="T17" fmla="*/ 10243 h 10845"/>
              <a:gd name="T18" fmla="*/ 1202 w 3575"/>
              <a:gd name="T19" fmla="*/ 10693 h 10845"/>
              <a:gd name="T20" fmla="*/ 1472 w 3575"/>
              <a:gd name="T21" fmla="*/ 10844 h 10845"/>
              <a:gd name="T22" fmla="*/ 1742 w 3575"/>
              <a:gd name="T23" fmla="*/ 10693 h 10845"/>
              <a:gd name="T24" fmla="*/ 1833 w 3575"/>
              <a:gd name="T25" fmla="*/ 10303 h 10845"/>
              <a:gd name="T26" fmla="*/ 1862 w 3575"/>
              <a:gd name="T27" fmla="*/ 9643 h 10845"/>
              <a:gd name="T28" fmla="*/ 1772 w 3575"/>
              <a:gd name="T29" fmla="*/ 8981 h 10845"/>
              <a:gd name="T30" fmla="*/ 1742 w 3575"/>
              <a:gd name="T31" fmla="*/ 7659 h 10845"/>
              <a:gd name="T32" fmla="*/ 1923 w 3575"/>
              <a:gd name="T33" fmla="*/ 6999 h 10845"/>
              <a:gd name="T34" fmla="*/ 2043 w 3575"/>
              <a:gd name="T35" fmla="*/ 7779 h 10845"/>
              <a:gd name="T36" fmla="*/ 2103 w 3575"/>
              <a:gd name="T37" fmla="*/ 8771 h 10845"/>
              <a:gd name="T38" fmla="*/ 2193 w 3575"/>
              <a:gd name="T39" fmla="*/ 9672 h 10845"/>
              <a:gd name="T40" fmla="*/ 2253 w 3575"/>
              <a:gd name="T41" fmla="*/ 10303 h 10845"/>
              <a:gd name="T42" fmla="*/ 2313 w 3575"/>
              <a:gd name="T43" fmla="*/ 10543 h 10845"/>
              <a:gd name="T44" fmla="*/ 2463 w 3575"/>
              <a:gd name="T45" fmla="*/ 10754 h 10845"/>
              <a:gd name="T46" fmla="*/ 2704 w 3575"/>
              <a:gd name="T47" fmla="*/ 10844 h 10845"/>
              <a:gd name="T48" fmla="*/ 2944 w 3575"/>
              <a:gd name="T49" fmla="*/ 10724 h 10845"/>
              <a:gd name="T50" fmla="*/ 2824 w 3575"/>
              <a:gd name="T51" fmla="*/ 10393 h 10845"/>
              <a:gd name="T52" fmla="*/ 2764 w 3575"/>
              <a:gd name="T53" fmla="*/ 10063 h 10845"/>
              <a:gd name="T54" fmla="*/ 2794 w 3575"/>
              <a:gd name="T55" fmla="*/ 9342 h 10845"/>
              <a:gd name="T56" fmla="*/ 2794 w 3575"/>
              <a:gd name="T57" fmla="*/ 8201 h 10845"/>
              <a:gd name="T58" fmla="*/ 2884 w 3575"/>
              <a:gd name="T59" fmla="*/ 6548 h 10845"/>
              <a:gd name="T60" fmla="*/ 3034 w 3575"/>
              <a:gd name="T61" fmla="*/ 5707 h 10845"/>
              <a:gd name="T62" fmla="*/ 3245 w 3575"/>
              <a:gd name="T63" fmla="*/ 5677 h 10845"/>
              <a:gd name="T64" fmla="*/ 3365 w 3575"/>
              <a:gd name="T65" fmla="*/ 5587 h 10845"/>
              <a:gd name="T66" fmla="*/ 3454 w 3575"/>
              <a:gd name="T67" fmla="*/ 5376 h 10845"/>
              <a:gd name="T68" fmla="*/ 3574 w 3575"/>
              <a:gd name="T69" fmla="*/ 4896 h 10845"/>
              <a:gd name="T70" fmla="*/ 3515 w 3575"/>
              <a:gd name="T71" fmla="*/ 4054 h 10845"/>
              <a:gd name="T72" fmla="*/ 3275 w 3575"/>
              <a:gd name="T73" fmla="*/ 3003 h 10845"/>
              <a:gd name="T74" fmla="*/ 2704 w 3575"/>
              <a:gd name="T75" fmla="*/ 1982 h 10845"/>
              <a:gd name="T76" fmla="*/ 2043 w 3575"/>
              <a:gd name="T77" fmla="*/ 1711 h 10845"/>
              <a:gd name="T78" fmla="*/ 1983 w 3575"/>
              <a:gd name="T79" fmla="*/ 1382 h 10845"/>
              <a:gd name="T80" fmla="*/ 2043 w 3575"/>
              <a:gd name="T81" fmla="*/ 871 h 10845"/>
              <a:gd name="T82" fmla="*/ 2253 w 3575"/>
              <a:gd name="T83" fmla="*/ 631 h 10845"/>
              <a:gd name="T84" fmla="*/ 2163 w 3575"/>
              <a:gd name="T85" fmla="*/ 571 h 10845"/>
              <a:gd name="T86" fmla="*/ 1742 w 3575"/>
              <a:gd name="T87" fmla="*/ 30 h 10845"/>
              <a:gd name="T88" fmla="*/ 1412 w 3575"/>
              <a:gd name="T89" fmla="*/ 60 h 10845"/>
              <a:gd name="T90" fmla="*/ 1112 w 3575"/>
              <a:gd name="T91" fmla="*/ 210 h 10845"/>
              <a:gd name="T92" fmla="*/ 1082 w 3575"/>
              <a:gd name="T93" fmla="*/ 721 h 10845"/>
              <a:gd name="T94" fmla="*/ 842 w 3575"/>
              <a:gd name="T95" fmla="*/ 871 h 10845"/>
              <a:gd name="T96" fmla="*/ 1051 w 3575"/>
              <a:gd name="T97" fmla="*/ 1021 h 10845"/>
              <a:gd name="T98" fmla="*/ 1232 w 3575"/>
              <a:gd name="T99" fmla="*/ 1232 h 10845"/>
              <a:gd name="T100" fmla="*/ 1322 w 3575"/>
              <a:gd name="T101" fmla="*/ 1561 h 10845"/>
              <a:gd name="T102" fmla="*/ 1202 w 3575"/>
              <a:gd name="T103" fmla="*/ 1832 h 10845"/>
              <a:gd name="T104" fmla="*/ 721 w 3575"/>
              <a:gd name="T105" fmla="*/ 2012 h 10845"/>
              <a:gd name="T106" fmla="*/ 210 w 3575"/>
              <a:gd name="T107" fmla="*/ 2703 h 10845"/>
              <a:gd name="T108" fmla="*/ 751 w 3575"/>
              <a:gd name="T109" fmla="*/ 5797 h 10845"/>
              <a:gd name="T110" fmla="*/ 661 w 3575"/>
              <a:gd name="T111" fmla="*/ 5737 h 10845"/>
              <a:gd name="T112" fmla="*/ 721 w 3575"/>
              <a:gd name="T113" fmla="*/ 5406 h 10845"/>
              <a:gd name="T114" fmla="*/ 210 w 3575"/>
              <a:gd name="T115" fmla="*/ 2703 h 10845"/>
              <a:gd name="T116" fmla="*/ 3034 w 3575"/>
              <a:gd name="T117" fmla="*/ 4685 h 10845"/>
              <a:gd name="T118" fmla="*/ 2884 w 3575"/>
              <a:gd name="T119" fmla="*/ 4355 h 10845"/>
              <a:gd name="T120" fmla="*/ 2914 w 3575"/>
              <a:gd name="T121" fmla="*/ 3604 h 10845"/>
              <a:gd name="T122" fmla="*/ 2944 w 3575"/>
              <a:gd name="T123" fmla="*/ 4175 h 10845"/>
              <a:gd name="T124" fmla="*/ 3034 w 3575"/>
              <a:gd name="T125" fmla="*/ 4685 h 10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575" h="10845">
                <a:moveTo>
                  <a:pt x="210" y="2703"/>
                </a:moveTo>
                <a:lnTo>
                  <a:pt x="210" y="2703"/>
                </a:lnTo>
                <a:cubicBezTo>
                  <a:pt x="210" y="2703"/>
                  <a:pt x="180" y="2823"/>
                  <a:pt x="150" y="2943"/>
                </a:cubicBezTo>
                <a:cubicBezTo>
                  <a:pt x="90" y="3093"/>
                  <a:pt x="60" y="3304"/>
                  <a:pt x="30" y="3394"/>
                </a:cubicBezTo>
                <a:cubicBezTo>
                  <a:pt x="30" y="3514"/>
                  <a:pt x="0" y="3754"/>
                  <a:pt x="30" y="3995"/>
                </a:cubicBezTo>
                <a:cubicBezTo>
                  <a:pt x="60" y="4565"/>
                  <a:pt x="60" y="4565"/>
                  <a:pt x="60" y="4565"/>
                </a:cubicBezTo>
                <a:cubicBezTo>
                  <a:pt x="60" y="4775"/>
                  <a:pt x="90" y="5136"/>
                  <a:pt x="121" y="5346"/>
                </a:cubicBezTo>
                <a:cubicBezTo>
                  <a:pt x="121" y="5467"/>
                  <a:pt x="121" y="5467"/>
                  <a:pt x="121" y="5467"/>
                </a:cubicBezTo>
                <a:cubicBezTo>
                  <a:pt x="150" y="5677"/>
                  <a:pt x="210" y="5857"/>
                  <a:pt x="210" y="5857"/>
                </a:cubicBezTo>
                <a:cubicBezTo>
                  <a:pt x="241" y="5857"/>
                  <a:pt x="271" y="5917"/>
                  <a:pt x="300" y="6007"/>
                </a:cubicBezTo>
                <a:cubicBezTo>
                  <a:pt x="330" y="6067"/>
                  <a:pt x="421" y="6158"/>
                  <a:pt x="481" y="6188"/>
                </a:cubicBezTo>
                <a:cubicBezTo>
                  <a:pt x="571" y="6217"/>
                  <a:pt x="661" y="6217"/>
                  <a:pt x="721" y="6217"/>
                </a:cubicBezTo>
                <a:cubicBezTo>
                  <a:pt x="781" y="6217"/>
                  <a:pt x="842" y="6398"/>
                  <a:pt x="871" y="6608"/>
                </a:cubicBezTo>
                <a:cubicBezTo>
                  <a:pt x="1112" y="8530"/>
                  <a:pt x="1112" y="8530"/>
                  <a:pt x="1112" y="8530"/>
                </a:cubicBezTo>
                <a:cubicBezTo>
                  <a:pt x="1141" y="8741"/>
                  <a:pt x="1202" y="9101"/>
                  <a:pt x="1202" y="9342"/>
                </a:cubicBezTo>
                <a:cubicBezTo>
                  <a:pt x="1262" y="9792"/>
                  <a:pt x="1262" y="9792"/>
                  <a:pt x="1262" y="9792"/>
                </a:cubicBezTo>
                <a:cubicBezTo>
                  <a:pt x="1291" y="10033"/>
                  <a:pt x="1352" y="10213"/>
                  <a:pt x="1352" y="10213"/>
                </a:cubicBezTo>
                <a:cubicBezTo>
                  <a:pt x="1382" y="10213"/>
                  <a:pt x="1382" y="10243"/>
                  <a:pt x="1382" y="10243"/>
                </a:cubicBezTo>
                <a:cubicBezTo>
                  <a:pt x="1352" y="10273"/>
                  <a:pt x="1322" y="10363"/>
                  <a:pt x="1291" y="10453"/>
                </a:cubicBezTo>
                <a:cubicBezTo>
                  <a:pt x="1262" y="10513"/>
                  <a:pt x="1202" y="10634"/>
                  <a:pt x="1202" y="10693"/>
                </a:cubicBezTo>
                <a:cubicBezTo>
                  <a:pt x="1171" y="10754"/>
                  <a:pt x="1171" y="10813"/>
                  <a:pt x="1202" y="10813"/>
                </a:cubicBezTo>
                <a:cubicBezTo>
                  <a:pt x="1232" y="10844"/>
                  <a:pt x="1352" y="10844"/>
                  <a:pt x="1472" y="10844"/>
                </a:cubicBezTo>
                <a:cubicBezTo>
                  <a:pt x="1563" y="10844"/>
                  <a:pt x="1683" y="10844"/>
                  <a:pt x="1712" y="10844"/>
                </a:cubicBezTo>
                <a:cubicBezTo>
                  <a:pt x="1712" y="10813"/>
                  <a:pt x="1742" y="10754"/>
                  <a:pt x="1742" y="10693"/>
                </a:cubicBezTo>
                <a:cubicBezTo>
                  <a:pt x="1742" y="10634"/>
                  <a:pt x="1772" y="10573"/>
                  <a:pt x="1803" y="10543"/>
                </a:cubicBezTo>
                <a:cubicBezTo>
                  <a:pt x="1803" y="10513"/>
                  <a:pt x="1833" y="10393"/>
                  <a:pt x="1833" y="10303"/>
                </a:cubicBezTo>
                <a:cubicBezTo>
                  <a:pt x="1833" y="10213"/>
                  <a:pt x="1862" y="10092"/>
                  <a:pt x="1892" y="10092"/>
                </a:cubicBezTo>
                <a:cubicBezTo>
                  <a:pt x="1892" y="10063"/>
                  <a:pt x="1892" y="9852"/>
                  <a:pt x="1862" y="9643"/>
                </a:cubicBezTo>
                <a:cubicBezTo>
                  <a:pt x="1833" y="9522"/>
                  <a:pt x="1833" y="9522"/>
                  <a:pt x="1833" y="9522"/>
                </a:cubicBezTo>
                <a:cubicBezTo>
                  <a:pt x="1803" y="9312"/>
                  <a:pt x="1772" y="9071"/>
                  <a:pt x="1772" y="8981"/>
                </a:cubicBezTo>
                <a:cubicBezTo>
                  <a:pt x="1772" y="8891"/>
                  <a:pt x="1742" y="8621"/>
                  <a:pt x="1742" y="8410"/>
                </a:cubicBezTo>
                <a:cubicBezTo>
                  <a:pt x="1742" y="8201"/>
                  <a:pt x="1742" y="7870"/>
                  <a:pt x="1742" y="7659"/>
                </a:cubicBezTo>
                <a:cubicBezTo>
                  <a:pt x="1742" y="7449"/>
                  <a:pt x="1772" y="7179"/>
                  <a:pt x="1772" y="7029"/>
                </a:cubicBezTo>
                <a:cubicBezTo>
                  <a:pt x="1803" y="6879"/>
                  <a:pt x="1862" y="6848"/>
                  <a:pt x="1923" y="6999"/>
                </a:cubicBezTo>
                <a:cubicBezTo>
                  <a:pt x="1953" y="7149"/>
                  <a:pt x="2012" y="7419"/>
                  <a:pt x="2012" y="7659"/>
                </a:cubicBezTo>
                <a:cubicBezTo>
                  <a:pt x="2043" y="7779"/>
                  <a:pt x="2043" y="7779"/>
                  <a:pt x="2043" y="7779"/>
                </a:cubicBezTo>
                <a:cubicBezTo>
                  <a:pt x="2043" y="7990"/>
                  <a:pt x="2073" y="8350"/>
                  <a:pt x="2073" y="8591"/>
                </a:cubicBezTo>
                <a:cubicBezTo>
                  <a:pt x="2103" y="8771"/>
                  <a:pt x="2103" y="8771"/>
                  <a:pt x="2103" y="8771"/>
                </a:cubicBezTo>
                <a:cubicBezTo>
                  <a:pt x="2103" y="9011"/>
                  <a:pt x="2133" y="9342"/>
                  <a:pt x="2163" y="9582"/>
                </a:cubicBezTo>
                <a:cubicBezTo>
                  <a:pt x="2193" y="9672"/>
                  <a:pt x="2193" y="9672"/>
                  <a:pt x="2193" y="9672"/>
                </a:cubicBezTo>
                <a:cubicBezTo>
                  <a:pt x="2223" y="9913"/>
                  <a:pt x="2253" y="10092"/>
                  <a:pt x="2253" y="10123"/>
                </a:cubicBezTo>
                <a:cubicBezTo>
                  <a:pt x="2253" y="10153"/>
                  <a:pt x="2253" y="10243"/>
                  <a:pt x="2253" y="10303"/>
                </a:cubicBezTo>
                <a:cubicBezTo>
                  <a:pt x="2253" y="10363"/>
                  <a:pt x="2253" y="10453"/>
                  <a:pt x="2253" y="10453"/>
                </a:cubicBezTo>
                <a:cubicBezTo>
                  <a:pt x="2283" y="10484"/>
                  <a:pt x="2313" y="10513"/>
                  <a:pt x="2313" y="10543"/>
                </a:cubicBezTo>
                <a:cubicBezTo>
                  <a:pt x="2343" y="10543"/>
                  <a:pt x="2373" y="10573"/>
                  <a:pt x="2373" y="10634"/>
                </a:cubicBezTo>
                <a:cubicBezTo>
                  <a:pt x="2373" y="10663"/>
                  <a:pt x="2433" y="10724"/>
                  <a:pt x="2463" y="10754"/>
                </a:cubicBezTo>
                <a:cubicBezTo>
                  <a:pt x="2493" y="10813"/>
                  <a:pt x="2554" y="10844"/>
                  <a:pt x="2583" y="10844"/>
                </a:cubicBezTo>
                <a:cubicBezTo>
                  <a:pt x="2644" y="10844"/>
                  <a:pt x="2674" y="10844"/>
                  <a:pt x="2704" y="10844"/>
                </a:cubicBezTo>
                <a:cubicBezTo>
                  <a:pt x="2733" y="10844"/>
                  <a:pt x="2794" y="10844"/>
                  <a:pt x="2854" y="10813"/>
                </a:cubicBezTo>
                <a:cubicBezTo>
                  <a:pt x="2884" y="10813"/>
                  <a:pt x="2944" y="10754"/>
                  <a:pt x="2944" y="10724"/>
                </a:cubicBezTo>
                <a:cubicBezTo>
                  <a:pt x="2944" y="10693"/>
                  <a:pt x="2944" y="10634"/>
                  <a:pt x="2944" y="10573"/>
                </a:cubicBezTo>
                <a:cubicBezTo>
                  <a:pt x="2914" y="10543"/>
                  <a:pt x="2854" y="10453"/>
                  <a:pt x="2824" y="10393"/>
                </a:cubicBezTo>
                <a:cubicBezTo>
                  <a:pt x="2764" y="10303"/>
                  <a:pt x="2733" y="10213"/>
                  <a:pt x="2733" y="10153"/>
                </a:cubicBezTo>
                <a:cubicBezTo>
                  <a:pt x="2733" y="10123"/>
                  <a:pt x="2733" y="10063"/>
                  <a:pt x="2764" y="10063"/>
                </a:cubicBezTo>
                <a:cubicBezTo>
                  <a:pt x="2764" y="10033"/>
                  <a:pt x="2764" y="9852"/>
                  <a:pt x="2794" y="9612"/>
                </a:cubicBezTo>
                <a:cubicBezTo>
                  <a:pt x="2794" y="9342"/>
                  <a:pt x="2794" y="9342"/>
                  <a:pt x="2794" y="9342"/>
                </a:cubicBezTo>
                <a:cubicBezTo>
                  <a:pt x="2794" y="9101"/>
                  <a:pt x="2794" y="8741"/>
                  <a:pt x="2794" y="8530"/>
                </a:cubicBezTo>
                <a:cubicBezTo>
                  <a:pt x="2794" y="8201"/>
                  <a:pt x="2794" y="8201"/>
                  <a:pt x="2794" y="8201"/>
                </a:cubicBezTo>
                <a:cubicBezTo>
                  <a:pt x="2764" y="7990"/>
                  <a:pt x="2794" y="7630"/>
                  <a:pt x="2824" y="7419"/>
                </a:cubicBezTo>
                <a:cubicBezTo>
                  <a:pt x="2884" y="6548"/>
                  <a:pt x="2884" y="6548"/>
                  <a:pt x="2884" y="6548"/>
                </a:cubicBezTo>
                <a:cubicBezTo>
                  <a:pt x="2914" y="6337"/>
                  <a:pt x="2914" y="6067"/>
                  <a:pt x="2914" y="5947"/>
                </a:cubicBezTo>
                <a:cubicBezTo>
                  <a:pt x="2914" y="5827"/>
                  <a:pt x="2974" y="5707"/>
                  <a:pt x="3034" y="5707"/>
                </a:cubicBezTo>
                <a:cubicBezTo>
                  <a:pt x="3094" y="5707"/>
                  <a:pt x="3154" y="5707"/>
                  <a:pt x="3184" y="5677"/>
                </a:cubicBezTo>
                <a:cubicBezTo>
                  <a:pt x="3214" y="5677"/>
                  <a:pt x="3245" y="5677"/>
                  <a:pt x="3245" y="5677"/>
                </a:cubicBezTo>
                <a:cubicBezTo>
                  <a:pt x="3275" y="5646"/>
                  <a:pt x="3304" y="5646"/>
                  <a:pt x="3304" y="5646"/>
                </a:cubicBezTo>
                <a:cubicBezTo>
                  <a:pt x="3334" y="5617"/>
                  <a:pt x="3365" y="5587"/>
                  <a:pt x="3365" y="5587"/>
                </a:cubicBezTo>
                <a:cubicBezTo>
                  <a:pt x="3395" y="5557"/>
                  <a:pt x="3425" y="5526"/>
                  <a:pt x="3425" y="5496"/>
                </a:cubicBezTo>
                <a:cubicBezTo>
                  <a:pt x="3454" y="5467"/>
                  <a:pt x="3454" y="5406"/>
                  <a:pt x="3454" y="5376"/>
                </a:cubicBezTo>
                <a:cubicBezTo>
                  <a:pt x="3454" y="5317"/>
                  <a:pt x="3485" y="5286"/>
                  <a:pt x="3515" y="5256"/>
                </a:cubicBezTo>
                <a:cubicBezTo>
                  <a:pt x="3545" y="5256"/>
                  <a:pt x="3574" y="5076"/>
                  <a:pt x="3574" y="4896"/>
                </a:cubicBezTo>
                <a:cubicBezTo>
                  <a:pt x="3545" y="4716"/>
                  <a:pt x="3574" y="4475"/>
                  <a:pt x="3574" y="4355"/>
                </a:cubicBezTo>
                <a:cubicBezTo>
                  <a:pt x="3574" y="4265"/>
                  <a:pt x="3574" y="4115"/>
                  <a:pt x="3515" y="4054"/>
                </a:cubicBezTo>
                <a:cubicBezTo>
                  <a:pt x="3485" y="3995"/>
                  <a:pt x="3425" y="3784"/>
                  <a:pt x="3395" y="3544"/>
                </a:cubicBezTo>
                <a:cubicBezTo>
                  <a:pt x="3275" y="3003"/>
                  <a:pt x="3275" y="3003"/>
                  <a:pt x="3275" y="3003"/>
                </a:cubicBezTo>
                <a:cubicBezTo>
                  <a:pt x="3245" y="2793"/>
                  <a:pt x="3154" y="2492"/>
                  <a:pt x="3064" y="2342"/>
                </a:cubicBezTo>
                <a:cubicBezTo>
                  <a:pt x="3004" y="2192"/>
                  <a:pt x="2824" y="2041"/>
                  <a:pt x="2704" y="1982"/>
                </a:cubicBezTo>
                <a:cubicBezTo>
                  <a:pt x="2554" y="1952"/>
                  <a:pt x="2373" y="1891"/>
                  <a:pt x="2283" y="1862"/>
                </a:cubicBezTo>
                <a:cubicBezTo>
                  <a:pt x="2193" y="1832"/>
                  <a:pt x="2103" y="1771"/>
                  <a:pt x="2043" y="1711"/>
                </a:cubicBezTo>
                <a:cubicBezTo>
                  <a:pt x="2012" y="1651"/>
                  <a:pt x="1953" y="1561"/>
                  <a:pt x="1953" y="1531"/>
                </a:cubicBezTo>
                <a:cubicBezTo>
                  <a:pt x="1953" y="1472"/>
                  <a:pt x="1983" y="1412"/>
                  <a:pt x="1983" y="1382"/>
                </a:cubicBezTo>
                <a:cubicBezTo>
                  <a:pt x="2012" y="1352"/>
                  <a:pt x="2043" y="1232"/>
                  <a:pt x="2043" y="1142"/>
                </a:cubicBezTo>
                <a:cubicBezTo>
                  <a:pt x="2043" y="1051"/>
                  <a:pt x="2043" y="931"/>
                  <a:pt x="2043" y="871"/>
                </a:cubicBezTo>
                <a:cubicBezTo>
                  <a:pt x="2043" y="811"/>
                  <a:pt x="2103" y="750"/>
                  <a:pt x="2133" y="721"/>
                </a:cubicBezTo>
                <a:cubicBezTo>
                  <a:pt x="2193" y="721"/>
                  <a:pt x="2223" y="661"/>
                  <a:pt x="2253" y="631"/>
                </a:cubicBezTo>
                <a:cubicBezTo>
                  <a:pt x="2283" y="600"/>
                  <a:pt x="2313" y="571"/>
                  <a:pt x="2283" y="571"/>
                </a:cubicBezTo>
                <a:cubicBezTo>
                  <a:pt x="2283" y="541"/>
                  <a:pt x="2223" y="541"/>
                  <a:pt x="2163" y="571"/>
                </a:cubicBezTo>
                <a:cubicBezTo>
                  <a:pt x="2133" y="571"/>
                  <a:pt x="2012" y="480"/>
                  <a:pt x="1923" y="330"/>
                </a:cubicBezTo>
                <a:cubicBezTo>
                  <a:pt x="1833" y="180"/>
                  <a:pt x="1742" y="30"/>
                  <a:pt x="1742" y="30"/>
                </a:cubicBezTo>
                <a:cubicBezTo>
                  <a:pt x="1712" y="0"/>
                  <a:pt x="1652" y="30"/>
                  <a:pt x="1622" y="30"/>
                </a:cubicBezTo>
                <a:cubicBezTo>
                  <a:pt x="1622" y="60"/>
                  <a:pt x="1502" y="60"/>
                  <a:pt x="1412" y="60"/>
                </a:cubicBezTo>
                <a:cubicBezTo>
                  <a:pt x="1322" y="60"/>
                  <a:pt x="1232" y="60"/>
                  <a:pt x="1202" y="90"/>
                </a:cubicBezTo>
                <a:cubicBezTo>
                  <a:pt x="1171" y="120"/>
                  <a:pt x="1141" y="150"/>
                  <a:pt x="1112" y="210"/>
                </a:cubicBezTo>
                <a:cubicBezTo>
                  <a:pt x="1112" y="240"/>
                  <a:pt x="1082" y="360"/>
                  <a:pt x="1082" y="480"/>
                </a:cubicBezTo>
                <a:cubicBezTo>
                  <a:pt x="1082" y="571"/>
                  <a:pt x="1082" y="691"/>
                  <a:pt x="1082" y="721"/>
                </a:cubicBezTo>
                <a:cubicBezTo>
                  <a:pt x="1082" y="750"/>
                  <a:pt x="1021" y="781"/>
                  <a:pt x="962" y="811"/>
                </a:cubicBezTo>
                <a:cubicBezTo>
                  <a:pt x="901" y="811"/>
                  <a:pt x="842" y="871"/>
                  <a:pt x="842" y="871"/>
                </a:cubicBezTo>
                <a:cubicBezTo>
                  <a:pt x="842" y="901"/>
                  <a:pt x="871" y="961"/>
                  <a:pt x="931" y="961"/>
                </a:cubicBezTo>
                <a:cubicBezTo>
                  <a:pt x="962" y="992"/>
                  <a:pt x="1021" y="992"/>
                  <a:pt x="1051" y="1021"/>
                </a:cubicBezTo>
                <a:cubicBezTo>
                  <a:pt x="1051" y="1021"/>
                  <a:pt x="1112" y="1081"/>
                  <a:pt x="1141" y="1112"/>
                </a:cubicBezTo>
                <a:cubicBezTo>
                  <a:pt x="1141" y="1171"/>
                  <a:pt x="1202" y="1232"/>
                  <a:pt x="1232" y="1232"/>
                </a:cubicBezTo>
                <a:cubicBezTo>
                  <a:pt x="1232" y="1262"/>
                  <a:pt x="1262" y="1321"/>
                  <a:pt x="1291" y="1382"/>
                </a:cubicBezTo>
                <a:cubicBezTo>
                  <a:pt x="1291" y="1442"/>
                  <a:pt x="1322" y="1531"/>
                  <a:pt x="1322" y="1561"/>
                </a:cubicBezTo>
                <a:cubicBezTo>
                  <a:pt x="1291" y="1591"/>
                  <a:pt x="1291" y="1651"/>
                  <a:pt x="1262" y="1711"/>
                </a:cubicBezTo>
                <a:cubicBezTo>
                  <a:pt x="1262" y="1741"/>
                  <a:pt x="1232" y="1801"/>
                  <a:pt x="1202" y="1832"/>
                </a:cubicBezTo>
                <a:cubicBezTo>
                  <a:pt x="1171" y="1862"/>
                  <a:pt x="962" y="1921"/>
                  <a:pt x="751" y="2012"/>
                </a:cubicBezTo>
                <a:cubicBezTo>
                  <a:pt x="721" y="2012"/>
                  <a:pt x="721" y="2012"/>
                  <a:pt x="721" y="2012"/>
                </a:cubicBezTo>
                <a:cubicBezTo>
                  <a:pt x="541" y="2102"/>
                  <a:pt x="330" y="2282"/>
                  <a:pt x="300" y="2433"/>
                </a:cubicBezTo>
                <a:cubicBezTo>
                  <a:pt x="241" y="2583"/>
                  <a:pt x="210" y="2703"/>
                  <a:pt x="210" y="2703"/>
                </a:cubicBezTo>
                <a:lnTo>
                  <a:pt x="751" y="5797"/>
                </a:lnTo>
                <a:lnTo>
                  <a:pt x="751" y="5797"/>
                </a:lnTo>
                <a:cubicBezTo>
                  <a:pt x="751" y="5857"/>
                  <a:pt x="721" y="5887"/>
                  <a:pt x="721" y="5857"/>
                </a:cubicBezTo>
                <a:cubicBezTo>
                  <a:pt x="691" y="5827"/>
                  <a:pt x="661" y="5766"/>
                  <a:pt x="661" y="5737"/>
                </a:cubicBezTo>
                <a:cubicBezTo>
                  <a:pt x="631" y="5707"/>
                  <a:pt x="631" y="5557"/>
                  <a:pt x="661" y="5406"/>
                </a:cubicBezTo>
                <a:cubicBezTo>
                  <a:pt x="661" y="5256"/>
                  <a:pt x="691" y="5256"/>
                  <a:pt x="721" y="5406"/>
                </a:cubicBezTo>
                <a:cubicBezTo>
                  <a:pt x="721" y="5557"/>
                  <a:pt x="751" y="5737"/>
                  <a:pt x="751" y="5797"/>
                </a:cubicBezTo>
                <a:lnTo>
                  <a:pt x="210" y="2703"/>
                </a:lnTo>
                <a:close/>
                <a:moveTo>
                  <a:pt x="3034" y="4685"/>
                </a:moveTo>
                <a:lnTo>
                  <a:pt x="3034" y="4685"/>
                </a:lnTo>
                <a:cubicBezTo>
                  <a:pt x="3034" y="4746"/>
                  <a:pt x="3004" y="4746"/>
                  <a:pt x="2974" y="4746"/>
                </a:cubicBezTo>
                <a:cubicBezTo>
                  <a:pt x="2944" y="4716"/>
                  <a:pt x="2914" y="4535"/>
                  <a:pt x="2884" y="4355"/>
                </a:cubicBezTo>
                <a:cubicBezTo>
                  <a:pt x="2884" y="4175"/>
                  <a:pt x="2884" y="3904"/>
                  <a:pt x="2884" y="3754"/>
                </a:cubicBezTo>
                <a:cubicBezTo>
                  <a:pt x="2884" y="3634"/>
                  <a:pt x="2884" y="3544"/>
                  <a:pt x="2914" y="3604"/>
                </a:cubicBezTo>
                <a:cubicBezTo>
                  <a:pt x="2944" y="3664"/>
                  <a:pt x="2974" y="3754"/>
                  <a:pt x="2974" y="3844"/>
                </a:cubicBezTo>
                <a:cubicBezTo>
                  <a:pt x="2944" y="3904"/>
                  <a:pt x="2944" y="4054"/>
                  <a:pt x="2944" y="4175"/>
                </a:cubicBezTo>
                <a:cubicBezTo>
                  <a:pt x="2974" y="4295"/>
                  <a:pt x="2974" y="4445"/>
                  <a:pt x="3004" y="4505"/>
                </a:cubicBezTo>
                <a:cubicBezTo>
                  <a:pt x="3034" y="4565"/>
                  <a:pt x="3034" y="4655"/>
                  <a:pt x="3034" y="4685"/>
                </a:cubicBez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27575"/>
      </p:ext>
    </p:extLst>
  </p:cSld>
  <p:clrMapOvr>
    <a:masterClrMapping/>
  </p:clrMapOvr>
  <p:transition spd="med"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mallPaintStrip_CoralPin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203598"/>
            <a:ext cx="2088232" cy="390183"/>
          </a:xfrm>
          <a:prstGeom prst="rect">
            <a:avLst/>
          </a:prstGeom>
        </p:spPr>
      </p:pic>
      <p:pic>
        <p:nvPicPr>
          <p:cNvPr id="45" name="Picture 44" descr="SmallPaintStrip_CoralPin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203598"/>
            <a:ext cx="2088232" cy="390183"/>
          </a:xfrm>
          <a:prstGeom prst="rect">
            <a:avLst/>
          </a:prstGeom>
        </p:spPr>
      </p:pic>
      <p:pic>
        <p:nvPicPr>
          <p:cNvPr id="46" name="Picture 45" descr="SmallPaintStrip_CoralPin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19822"/>
            <a:ext cx="2088232" cy="390183"/>
          </a:xfrm>
          <a:prstGeom prst="rect">
            <a:avLst/>
          </a:prstGeom>
        </p:spPr>
      </p:pic>
      <p:pic>
        <p:nvPicPr>
          <p:cNvPr id="49" name="Picture 48" descr="SmallPaintStrip_CoralPin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3219822"/>
            <a:ext cx="2088232" cy="390183"/>
          </a:xfrm>
          <a:prstGeom prst="rect">
            <a:avLst/>
          </a:prstGeom>
        </p:spPr>
      </p:pic>
      <p:pic>
        <p:nvPicPr>
          <p:cNvPr id="50" name="Picture 49" descr="SmallPaintStrip_CoralPin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219822"/>
            <a:ext cx="2088232" cy="39018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15722" y="2714625"/>
            <a:ext cx="8009838" cy="0"/>
          </a:xfrm>
          <a:prstGeom prst="line">
            <a:avLst/>
          </a:prstGeom>
          <a:ln w="19050" cap="rnd" cmpd="sng">
            <a:solidFill>
              <a:schemeClr val="bg2"/>
            </a:solidFill>
            <a:prstDash val="sysDot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Dot_Min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211710"/>
            <a:ext cx="1007658" cy="1001341"/>
          </a:xfrm>
          <a:prstGeom prst="rect">
            <a:avLst/>
          </a:prstGeom>
        </p:spPr>
      </p:pic>
      <p:pic>
        <p:nvPicPr>
          <p:cNvPr id="34" name="Picture 33" descr="Dot_Min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211710"/>
            <a:ext cx="1007658" cy="1001341"/>
          </a:xfrm>
          <a:prstGeom prst="rect">
            <a:avLst/>
          </a:prstGeom>
        </p:spPr>
      </p:pic>
      <p:pic>
        <p:nvPicPr>
          <p:cNvPr id="35" name="Picture 34" descr="Dot_Min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211710"/>
            <a:ext cx="1007658" cy="1001341"/>
          </a:xfrm>
          <a:prstGeom prst="rect">
            <a:avLst/>
          </a:prstGeom>
        </p:spPr>
      </p:pic>
      <p:pic>
        <p:nvPicPr>
          <p:cNvPr id="36" name="Picture 35" descr="Dot_Min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211710"/>
            <a:ext cx="1007658" cy="1001341"/>
          </a:xfrm>
          <a:prstGeom prst="rect">
            <a:avLst/>
          </a:prstGeom>
        </p:spPr>
      </p:pic>
      <p:pic>
        <p:nvPicPr>
          <p:cNvPr id="37" name="Picture 36" descr="Dot_Min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2211710"/>
            <a:ext cx="1007658" cy="1001341"/>
          </a:xfrm>
          <a:prstGeom prst="rect">
            <a:avLst/>
          </a:prstGeom>
        </p:spPr>
      </p:pic>
      <p:sp>
        <p:nvSpPr>
          <p:cNvPr id="44" name="Text Placeholder 12"/>
          <p:cNvSpPr>
            <a:spLocks noGrp="1"/>
          </p:cNvSpPr>
          <p:nvPr>
            <p:ph type="body" sz="quarter" idx="29" hasCustomPrompt="1"/>
          </p:nvPr>
        </p:nvSpPr>
        <p:spPr>
          <a:xfrm>
            <a:off x="395536" y="2283718"/>
            <a:ext cx="1008112" cy="376940"/>
          </a:xfrm>
          <a:prstGeom prst="rect">
            <a:avLst/>
          </a:prstGeom>
          <a:effectLst/>
        </p:spPr>
        <p:txBody>
          <a:bodyPr vert="horz" lIns="34281" tIns="17140" rIns="34281" bIns="17140" anchor="b">
            <a:noAutofit/>
          </a:bodyPr>
          <a:lstStyle>
            <a:lvl1pPr marL="0" indent="0" algn="l">
              <a:buNone/>
              <a:defRPr sz="1300" b="1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ovecento wide Normal"/>
                <a:cs typeface="Novecento wide Normal"/>
              </a:defRPr>
            </a:lvl1pPr>
            <a:lvl2pPr>
              <a:defRPr>
                <a:latin typeface="Amatic SC Regular"/>
                <a:cs typeface="Amatic SC Regular"/>
              </a:defRPr>
            </a:lvl2pPr>
            <a:lvl3pPr>
              <a:defRPr>
                <a:latin typeface="Amatic SC Regular"/>
                <a:cs typeface="Amatic SC Regular"/>
              </a:defRPr>
            </a:lvl3pPr>
            <a:lvl4pPr>
              <a:defRPr>
                <a:latin typeface="Amatic SC Regular"/>
                <a:cs typeface="Amatic SC Regular"/>
              </a:defRPr>
            </a:lvl4pPr>
            <a:lvl5pPr>
              <a:defRPr>
                <a:latin typeface="Amatic SC Regular"/>
                <a:cs typeface="Amatic SC Regular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2353508" y="1131590"/>
            <a:ext cx="1661936" cy="360040"/>
          </a:xfrm>
          <a:prstGeom prst="rect">
            <a:avLst/>
          </a:prstGeom>
          <a:effectLst/>
        </p:spPr>
        <p:txBody>
          <a:bodyPr vert="horz" lIns="34281" tIns="17140" rIns="34281" bIns="17140" anchor="b">
            <a:normAutofit/>
          </a:bodyPr>
          <a:lstStyle>
            <a:lvl1pPr marL="0" indent="0" algn="ctr">
              <a:buNone/>
              <a:defRPr sz="1200" b="1" i="0">
                <a:solidFill>
                  <a:srgbClr val="FFFFFF"/>
                </a:solidFill>
                <a:effectLst/>
                <a:latin typeface="Novecento wide Normal"/>
                <a:cs typeface="Novecento wide Normal"/>
              </a:defRPr>
            </a:lvl1pPr>
            <a:lvl2pPr>
              <a:defRPr>
                <a:latin typeface="Amatic SC Regular"/>
                <a:cs typeface="Amatic SC Regular"/>
              </a:defRPr>
            </a:lvl2pPr>
            <a:lvl3pPr>
              <a:defRPr>
                <a:latin typeface="Amatic SC Regular"/>
                <a:cs typeface="Amatic SC Regular"/>
              </a:defRPr>
            </a:lvl3pPr>
            <a:lvl4pPr>
              <a:defRPr>
                <a:latin typeface="Amatic SC Regular"/>
                <a:cs typeface="Amatic SC Regular"/>
              </a:defRPr>
            </a:lvl4pPr>
            <a:lvl5pPr>
              <a:defRPr>
                <a:latin typeface="Amatic SC Regular"/>
                <a:cs typeface="Amatic SC Regular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2312654" y="1616368"/>
            <a:ext cx="1661936" cy="669632"/>
          </a:xfrm>
          <a:prstGeom prst="rect">
            <a:avLst/>
          </a:prstGeom>
          <a:effectLst/>
        </p:spPr>
        <p:txBody>
          <a:bodyPr vert="horz" lIns="34281" tIns="17140" rIns="34281" bIns="1714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100" b="0" i="0" spc="0">
                <a:solidFill>
                  <a:srgbClr val="595959"/>
                </a:solidFill>
                <a:latin typeface="Josefin Slab"/>
                <a:cs typeface="Josefin Slab"/>
              </a:defRPr>
            </a:lvl1pPr>
            <a:lvl2pPr>
              <a:defRPr>
                <a:latin typeface="Amatic SC Regular"/>
                <a:cs typeface="Amatic SC Regular"/>
              </a:defRPr>
            </a:lvl2pPr>
            <a:lvl3pPr>
              <a:defRPr>
                <a:latin typeface="Amatic SC Regular"/>
                <a:cs typeface="Amatic SC Regular"/>
              </a:defRPr>
            </a:lvl3pPr>
            <a:lvl4pPr>
              <a:defRPr>
                <a:latin typeface="Amatic SC Regular"/>
                <a:cs typeface="Amatic SC Regular"/>
              </a:defRPr>
            </a:lvl4pPr>
            <a:lvl5pPr>
              <a:defRPr>
                <a:latin typeface="Amatic SC Regular"/>
                <a:cs typeface="Amatic SC Regular"/>
              </a:defRPr>
            </a:lvl5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23" hasCustomPrompt="1"/>
          </p:nvPr>
        </p:nvSpPr>
        <p:spPr>
          <a:xfrm>
            <a:off x="1345226" y="2400300"/>
            <a:ext cx="673789" cy="600075"/>
          </a:xfrm>
          <a:prstGeom prst="rect">
            <a:avLst/>
          </a:prstGeom>
          <a:effectLst/>
        </p:spPr>
        <p:txBody>
          <a:bodyPr vert="horz" lIns="34281" tIns="17140" rIns="34281" bIns="17140" anchor="ctr">
            <a:noAutofit/>
          </a:bodyPr>
          <a:lstStyle>
            <a:lvl1pPr marL="0" indent="0" algn="ctr">
              <a:buNone/>
              <a:defRPr sz="1200" b="1" baseline="0">
                <a:solidFill>
                  <a:srgbClr val="FFFFFF"/>
                </a:solidFill>
                <a:effectLst/>
                <a:latin typeface="Novecento wide Normal"/>
                <a:cs typeface="Novecento wide Normal"/>
              </a:defRPr>
            </a:lvl1pPr>
            <a:lvl2pPr>
              <a:defRPr>
                <a:latin typeface="Amatic SC Regular"/>
                <a:cs typeface="Amatic SC Regular"/>
              </a:defRPr>
            </a:lvl2pPr>
            <a:lvl3pPr>
              <a:defRPr>
                <a:latin typeface="Amatic SC Regular"/>
                <a:cs typeface="Amatic SC Regular"/>
              </a:defRPr>
            </a:lvl3pPr>
            <a:lvl4pPr>
              <a:defRPr>
                <a:latin typeface="Amatic SC Regular"/>
                <a:cs typeface="Amatic SC Regular"/>
              </a:defRPr>
            </a:lvl4pPr>
            <a:lvl5pPr>
              <a:defRPr>
                <a:latin typeface="Amatic SC Regular"/>
                <a:cs typeface="Amatic SC Regular"/>
              </a:defRPr>
            </a:lvl5pPr>
          </a:lstStyle>
          <a:p>
            <a:pPr lvl="0"/>
            <a:r>
              <a:rPr lang="en-US" dirty="0"/>
              <a:t>CLICK to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2803388" y="2400300"/>
            <a:ext cx="673789" cy="600075"/>
          </a:xfrm>
          <a:prstGeom prst="rect">
            <a:avLst/>
          </a:prstGeom>
          <a:effectLst/>
        </p:spPr>
        <p:txBody>
          <a:bodyPr vert="horz" lIns="34281" tIns="17140" rIns="34281" bIns="17140" anchor="ctr">
            <a:noAutofit/>
          </a:bodyPr>
          <a:lstStyle>
            <a:lvl1pPr marL="0" indent="0" algn="ctr">
              <a:buNone/>
              <a:defRPr sz="1200" b="1">
                <a:solidFill>
                  <a:srgbClr val="FFFFFF"/>
                </a:solidFill>
                <a:effectLst/>
                <a:latin typeface="Novecento wide Normal"/>
                <a:cs typeface="Novecento wide Normal"/>
              </a:defRPr>
            </a:lvl1pPr>
            <a:lvl2pPr>
              <a:defRPr>
                <a:latin typeface="Amatic SC Regular"/>
                <a:cs typeface="Amatic SC Regular"/>
              </a:defRPr>
            </a:lvl2pPr>
            <a:lvl3pPr>
              <a:defRPr>
                <a:latin typeface="Amatic SC Regular"/>
                <a:cs typeface="Amatic SC Regular"/>
              </a:defRPr>
            </a:lvl3pPr>
            <a:lvl4pPr>
              <a:defRPr>
                <a:latin typeface="Amatic SC Regular"/>
                <a:cs typeface="Amatic SC Regular"/>
              </a:defRPr>
            </a:lvl4pPr>
            <a:lvl5pPr>
              <a:defRPr>
                <a:latin typeface="Amatic SC Regular"/>
                <a:cs typeface="Amatic SC Regular"/>
              </a:defRPr>
            </a:lvl5pPr>
          </a:lstStyle>
          <a:p>
            <a:pPr lvl="0"/>
            <a:r>
              <a:rPr lang="en-US" dirty="0"/>
              <a:t>Click to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215534" y="2400300"/>
            <a:ext cx="673789" cy="600075"/>
          </a:xfrm>
          <a:prstGeom prst="rect">
            <a:avLst/>
          </a:prstGeom>
          <a:effectLst/>
        </p:spPr>
        <p:txBody>
          <a:bodyPr vert="horz" lIns="34281" tIns="17140" rIns="34281" bIns="17140" anchor="ctr">
            <a:noAutofit/>
          </a:bodyPr>
          <a:lstStyle>
            <a:lvl1pPr marL="0" indent="0" algn="ctr">
              <a:buNone/>
              <a:defRPr sz="1200" b="1">
                <a:solidFill>
                  <a:srgbClr val="FFFFFF"/>
                </a:solidFill>
                <a:effectLst/>
                <a:latin typeface="Novecento wide Normal"/>
                <a:cs typeface="Novecento wide Normal"/>
              </a:defRPr>
            </a:lvl1pPr>
            <a:lvl2pPr>
              <a:defRPr>
                <a:latin typeface="Amatic SC Regular"/>
                <a:cs typeface="Amatic SC Regular"/>
              </a:defRPr>
            </a:lvl2pPr>
            <a:lvl3pPr>
              <a:defRPr>
                <a:latin typeface="Amatic SC Regular"/>
                <a:cs typeface="Amatic SC Regular"/>
              </a:defRPr>
            </a:lvl3pPr>
            <a:lvl4pPr>
              <a:defRPr>
                <a:latin typeface="Amatic SC Regular"/>
                <a:cs typeface="Amatic SC Regular"/>
              </a:defRPr>
            </a:lvl4pPr>
            <a:lvl5pPr>
              <a:defRPr>
                <a:latin typeface="Amatic SC Regular"/>
                <a:cs typeface="Amatic SC Regular"/>
              </a:defRPr>
            </a:lvl5pPr>
          </a:lstStyle>
          <a:p>
            <a:pPr lvl="0"/>
            <a:r>
              <a:rPr lang="en-US" dirty="0"/>
              <a:t>Click to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5746715" y="2406650"/>
            <a:ext cx="667440" cy="600075"/>
          </a:xfrm>
          <a:prstGeom prst="rect">
            <a:avLst/>
          </a:prstGeom>
          <a:effectLst/>
        </p:spPr>
        <p:txBody>
          <a:bodyPr vert="horz" lIns="34281" tIns="17140" rIns="34281" bIns="17140" anchor="ctr">
            <a:noAutofit/>
          </a:bodyPr>
          <a:lstStyle>
            <a:lvl1pPr marL="0" indent="0" algn="ctr">
              <a:buNone/>
              <a:defRPr sz="1200" b="1">
                <a:solidFill>
                  <a:srgbClr val="FFFFFF"/>
                </a:solidFill>
                <a:effectLst/>
                <a:latin typeface="Novecento wide Normal"/>
                <a:cs typeface="Novecento wide Normal"/>
              </a:defRPr>
            </a:lvl1pPr>
            <a:lvl2pPr>
              <a:defRPr>
                <a:latin typeface="Amatic SC Regular"/>
                <a:cs typeface="Amatic SC Regular"/>
              </a:defRPr>
            </a:lvl2pPr>
            <a:lvl3pPr>
              <a:defRPr>
                <a:latin typeface="Amatic SC Regular"/>
                <a:cs typeface="Amatic SC Regular"/>
              </a:defRPr>
            </a:lvl3pPr>
            <a:lvl4pPr>
              <a:defRPr>
                <a:latin typeface="Amatic SC Regular"/>
                <a:cs typeface="Amatic SC Regular"/>
              </a:defRPr>
            </a:lvl4pPr>
            <a:lvl5pPr>
              <a:defRPr>
                <a:latin typeface="Amatic SC Regular"/>
                <a:cs typeface="Amatic SC Regular"/>
              </a:defRPr>
            </a:lvl5pPr>
          </a:lstStyle>
          <a:p>
            <a:pPr lvl="0"/>
            <a:r>
              <a:rPr lang="en-US" dirty="0"/>
              <a:t>Click to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7177874" y="2400300"/>
            <a:ext cx="673789" cy="600075"/>
          </a:xfrm>
          <a:prstGeom prst="rect">
            <a:avLst/>
          </a:prstGeom>
          <a:effectLst/>
        </p:spPr>
        <p:txBody>
          <a:bodyPr vert="horz" lIns="34281" tIns="17140" rIns="34281" bIns="17140" anchor="ctr">
            <a:noAutofit/>
          </a:bodyPr>
          <a:lstStyle>
            <a:lvl1pPr marL="0" indent="0" algn="ctr">
              <a:buNone/>
              <a:defRPr sz="1200" b="1">
                <a:solidFill>
                  <a:srgbClr val="FFFFFF"/>
                </a:solidFill>
                <a:effectLst/>
                <a:latin typeface="Novecento wide Normal"/>
                <a:cs typeface="Novecento wide Normal"/>
              </a:defRPr>
            </a:lvl1pPr>
            <a:lvl2pPr>
              <a:defRPr>
                <a:latin typeface="Amatic SC Regular"/>
                <a:cs typeface="Amatic SC Regular"/>
              </a:defRPr>
            </a:lvl2pPr>
            <a:lvl3pPr>
              <a:defRPr>
                <a:latin typeface="Amatic SC Regular"/>
                <a:cs typeface="Amatic SC Regular"/>
              </a:defRPr>
            </a:lvl3pPr>
            <a:lvl4pPr>
              <a:defRPr>
                <a:latin typeface="Amatic SC Regular"/>
                <a:cs typeface="Amatic SC Regular"/>
              </a:defRPr>
            </a:lvl4pPr>
            <a:lvl5pPr>
              <a:defRPr>
                <a:latin typeface="Amatic SC Regular"/>
                <a:cs typeface="Amatic SC Regular"/>
              </a:defRPr>
            </a:lvl5pPr>
          </a:lstStyle>
          <a:p>
            <a:pPr lvl="0"/>
            <a:r>
              <a:rPr lang="en-US" dirty="0"/>
              <a:t>Click to</a:t>
            </a:r>
          </a:p>
        </p:txBody>
      </p:sp>
      <p:sp>
        <p:nvSpPr>
          <p:cNvPr id="89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5286328" y="1131590"/>
            <a:ext cx="1661936" cy="360040"/>
          </a:xfrm>
          <a:prstGeom prst="rect">
            <a:avLst/>
          </a:prstGeom>
          <a:effectLst/>
        </p:spPr>
        <p:txBody>
          <a:bodyPr vert="horz" lIns="34281" tIns="17140" rIns="34281" bIns="17140" anchor="b">
            <a:normAutofit/>
          </a:bodyPr>
          <a:lstStyle>
            <a:lvl1pPr marL="0" indent="0" algn="ctr">
              <a:buNone/>
              <a:defRPr sz="1200" b="1" i="0">
                <a:solidFill>
                  <a:srgbClr val="FFFFFF"/>
                </a:solidFill>
                <a:effectLst/>
                <a:latin typeface="Novecento wide Normal"/>
                <a:cs typeface="Novecento wide Normal"/>
              </a:defRPr>
            </a:lvl1pPr>
            <a:lvl2pPr>
              <a:defRPr>
                <a:latin typeface="Amatic SC Regular"/>
                <a:cs typeface="Amatic SC Regular"/>
              </a:defRPr>
            </a:lvl2pPr>
            <a:lvl3pPr>
              <a:defRPr>
                <a:latin typeface="Amatic SC Regular"/>
                <a:cs typeface="Amatic SC Regular"/>
              </a:defRPr>
            </a:lvl3pPr>
            <a:lvl4pPr>
              <a:defRPr>
                <a:latin typeface="Amatic SC Regular"/>
                <a:cs typeface="Amatic SC Regular"/>
              </a:defRPr>
            </a:lvl4pPr>
            <a:lvl5pPr>
              <a:defRPr>
                <a:latin typeface="Amatic SC Regular"/>
                <a:cs typeface="Amatic SC Regular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90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245474" y="1616368"/>
            <a:ext cx="1661936" cy="669632"/>
          </a:xfrm>
          <a:prstGeom prst="rect">
            <a:avLst/>
          </a:prstGeom>
          <a:effectLst/>
        </p:spPr>
        <p:txBody>
          <a:bodyPr vert="horz" lIns="34281" tIns="17140" rIns="34281" bIns="1714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100" b="0" i="0" spc="0">
                <a:solidFill>
                  <a:srgbClr val="595959"/>
                </a:solidFill>
                <a:latin typeface="Josefin Slab"/>
                <a:cs typeface="Josefin Slab"/>
              </a:defRPr>
            </a:lvl1pPr>
            <a:lvl2pPr>
              <a:defRPr>
                <a:latin typeface="Amatic SC Regular"/>
                <a:cs typeface="Amatic SC Regular"/>
              </a:defRPr>
            </a:lvl2pPr>
            <a:lvl3pPr>
              <a:defRPr>
                <a:latin typeface="Amatic SC Regular"/>
                <a:cs typeface="Amatic SC Regular"/>
              </a:defRPr>
            </a:lvl3pPr>
            <a:lvl4pPr>
              <a:defRPr>
                <a:latin typeface="Amatic SC Regular"/>
                <a:cs typeface="Amatic SC Regular"/>
              </a:defRPr>
            </a:lvl4pPr>
            <a:lvl5pPr>
              <a:defRPr>
                <a:latin typeface="Amatic SC Regular"/>
                <a:cs typeface="Amatic SC Regular"/>
              </a:defRPr>
            </a:lvl5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92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702610" y="3185252"/>
            <a:ext cx="1661936" cy="324739"/>
          </a:xfrm>
          <a:prstGeom prst="rect">
            <a:avLst/>
          </a:prstGeom>
          <a:effectLst/>
        </p:spPr>
        <p:txBody>
          <a:bodyPr vert="horz" lIns="34281" tIns="17140" rIns="34281" bIns="17140" anchor="b">
            <a:normAutofit/>
          </a:bodyPr>
          <a:lstStyle>
            <a:lvl1pPr marL="0" indent="0" algn="ctr">
              <a:buNone/>
              <a:defRPr sz="1200" b="1" i="0">
                <a:solidFill>
                  <a:srgbClr val="FFFFFF"/>
                </a:solidFill>
                <a:effectLst/>
                <a:latin typeface="Novecento wide Normal"/>
                <a:cs typeface="Novecento wide Normal"/>
              </a:defRPr>
            </a:lvl1pPr>
            <a:lvl2pPr>
              <a:defRPr>
                <a:latin typeface="Amatic SC Regular"/>
                <a:cs typeface="Amatic SC Regular"/>
              </a:defRPr>
            </a:lvl2pPr>
            <a:lvl3pPr>
              <a:defRPr>
                <a:latin typeface="Amatic SC Regular"/>
                <a:cs typeface="Amatic SC Regular"/>
              </a:defRPr>
            </a:lvl3pPr>
            <a:lvl4pPr>
              <a:defRPr>
                <a:latin typeface="Amatic SC Regular"/>
                <a:cs typeface="Amatic SC Regular"/>
              </a:defRPr>
            </a:lvl4pPr>
            <a:lvl5pPr>
              <a:defRPr>
                <a:latin typeface="Amatic SC Regular"/>
                <a:cs typeface="Amatic SC Regular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93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02610" y="3630310"/>
            <a:ext cx="1661936" cy="669632"/>
          </a:xfrm>
          <a:prstGeom prst="rect">
            <a:avLst/>
          </a:prstGeom>
          <a:effectLst/>
        </p:spPr>
        <p:txBody>
          <a:bodyPr vert="horz" lIns="34281" tIns="17140" rIns="34281" bIns="1714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100" b="0" i="0" spc="0">
                <a:solidFill>
                  <a:srgbClr val="595959"/>
                </a:solidFill>
                <a:latin typeface="Josefin Slab"/>
                <a:cs typeface="Josefin Slab"/>
              </a:defRPr>
            </a:lvl1pPr>
            <a:lvl2pPr>
              <a:defRPr>
                <a:latin typeface="Amatic SC Regular"/>
                <a:cs typeface="Amatic SC Regular"/>
              </a:defRPr>
            </a:lvl2pPr>
            <a:lvl3pPr>
              <a:defRPr>
                <a:latin typeface="Amatic SC Regular"/>
                <a:cs typeface="Amatic SC Regular"/>
              </a:defRPr>
            </a:lvl3pPr>
            <a:lvl4pPr>
              <a:defRPr>
                <a:latin typeface="Amatic SC Regular"/>
                <a:cs typeface="Amatic SC Regular"/>
              </a:defRPr>
            </a:lvl4pPr>
            <a:lvl5pPr>
              <a:defRPr>
                <a:latin typeface="Amatic SC Regular"/>
                <a:cs typeface="Amatic SC Regular"/>
              </a:defRPr>
            </a:lvl5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95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3731196" y="3185252"/>
            <a:ext cx="1661936" cy="324739"/>
          </a:xfrm>
          <a:prstGeom prst="rect">
            <a:avLst/>
          </a:prstGeom>
          <a:effectLst/>
        </p:spPr>
        <p:txBody>
          <a:bodyPr vert="horz" lIns="34281" tIns="17140" rIns="34281" bIns="17140" anchor="b">
            <a:normAutofit/>
          </a:bodyPr>
          <a:lstStyle>
            <a:lvl1pPr marL="0" indent="0" algn="ctr">
              <a:buNone/>
              <a:defRPr sz="1200" b="1" i="0">
                <a:solidFill>
                  <a:srgbClr val="FFFFFF"/>
                </a:solidFill>
                <a:effectLst/>
                <a:latin typeface="Novecento wide Normal"/>
                <a:cs typeface="Novecento wide Normal"/>
              </a:defRPr>
            </a:lvl1pPr>
            <a:lvl2pPr>
              <a:defRPr>
                <a:latin typeface="Amatic SC Regular"/>
                <a:cs typeface="Amatic SC Regular"/>
              </a:defRPr>
            </a:lvl2pPr>
            <a:lvl3pPr>
              <a:defRPr>
                <a:latin typeface="Amatic SC Regular"/>
                <a:cs typeface="Amatic SC Regular"/>
              </a:defRPr>
            </a:lvl3pPr>
            <a:lvl4pPr>
              <a:defRPr>
                <a:latin typeface="Amatic SC Regular"/>
                <a:cs typeface="Amatic SC Regular"/>
              </a:defRPr>
            </a:lvl4pPr>
            <a:lvl5pPr>
              <a:defRPr>
                <a:latin typeface="Amatic SC Regular"/>
                <a:cs typeface="Amatic SC Regular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96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3731196" y="3630310"/>
            <a:ext cx="1661936" cy="669632"/>
          </a:xfrm>
          <a:prstGeom prst="rect">
            <a:avLst/>
          </a:prstGeom>
          <a:effectLst/>
        </p:spPr>
        <p:txBody>
          <a:bodyPr vert="horz" lIns="34281" tIns="17140" rIns="34281" bIns="1714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100" b="0" i="0" spc="0">
                <a:solidFill>
                  <a:srgbClr val="595959"/>
                </a:solidFill>
                <a:latin typeface="Josefin Slab"/>
                <a:cs typeface="Josefin Slab"/>
              </a:defRPr>
            </a:lvl1pPr>
            <a:lvl2pPr>
              <a:defRPr>
                <a:latin typeface="Amatic SC Regular"/>
                <a:cs typeface="Amatic SC Regular"/>
              </a:defRPr>
            </a:lvl2pPr>
            <a:lvl3pPr>
              <a:defRPr>
                <a:latin typeface="Amatic SC Regular"/>
                <a:cs typeface="Amatic SC Regular"/>
              </a:defRPr>
            </a:lvl3pPr>
            <a:lvl4pPr>
              <a:defRPr>
                <a:latin typeface="Amatic SC Regular"/>
                <a:cs typeface="Amatic SC Regular"/>
              </a:defRPr>
            </a:lvl4pPr>
            <a:lvl5pPr>
              <a:defRPr>
                <a:latin typeface="Amatic SC Regular"/>
                <a:cs typeface="Amatic SC Regular"/>
              </a:defRPr>
            </a:lvl5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98" name="Text Placeholder 12"/>
          <p:cNvSpPr>
            <a:spLocks noGrp="1"/>
          </p:cNvSpPr>
          <p:nvPr>
            <p:ph type="body" sz="quarter" idx="65"/>
          </p:nvPr>
        </p:nvSpPr>
        <p:spPr>
          <a:xfrm>
            <a:off x="857733" y="3185252"/>
            <a:ext cx="1661936" cy="324739"/>
          </a:xfrm>
          <a:prstGeom prst="rect">
            <a:avLst/>
          </a:prstGeom>
          <a:effectLst/>
        </p:spPr>
        <p:txBody>
          <a:bodyPr vert="horz" lIns="34281" tIns="17140" rIns="34281" bIns="17140" anchor="b">
            <a:normAutofit/>
          </a:bodyPr>
          <a:lstStyle>
            <a:lvl1pPr marL="0" indent="0" algn="ctr">
              <a:buNone/>
              <a:defRPr sz="1200" b="1" i="0">
                <a:solidFill>
                  <a:srgbClr val="FFFFFF"/>
                </a:solidFill>
                <a:effectLst/>
                <a:latin typeface="Novecento wide Normal"/>
                <a:cs typeface="Novecento wide Normal"/>
              </a:defRPr>
            </a:lvl1pPr>
            <a:lvl2pPr>
              <a:defRPr>
                <a:latin typeface="Amatic SC Regular"/>
                <a:cs typeface="Amatic SC Regular"/>
              </a:defRPr>
            </a:lvl2pPr>
            <a:lvl3pPr>
              <a:defRPr>
                <a:latin typeface="Amatic SC Regular"/>
                <a:cs typeface="Amatic SC Regular"/>
              </a:defRPr>
            </a:lvl3pPr>
            <a:lvl4pPr>
              <a:defRPr>
                <a:latin typeface="Amatic SC Regular"/>
                <a:cs typeface="Amatic SC Regular"/>
              </a:defRPr>
            </a:lvl4pPr>
            <a:lvl5pPr>
              <a:defRPr>
                <a:latin typeface="Amatic SC Regular"/>
                <a:cs typeface="Amatic SC Regular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99" name="Text Placeholder 12"/>
          <p:cNvSpPr>
            <a:spLocks noGrp="1"/>
          </p:cNvSpPr>
          <p:nvPr>
            <p:ph type="body" sz="quarter" idx="66"/>
          </p:nvPr>
        </p:nvSpPr>
        <p:spPr>
          <a:xfrm>
            <a:off x="857733" y="3630310"/>
            <a:ext cx="1661936" cy="669632"/>
          </a:xfrm>
          <a:prstGeom prst="rect">
            <a:avLst/>
          </a:prstGeom>
          <a:effectLst/>
        </p:spPr>
        <p:txBody>
          <a:bodyPr vert="horz" lIns="34281" tIns="17140" rIns="34281" bIns="1714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100" b="0" i="0" spc="0">
                <a:solidFill>
                  <a:srgbClr val="595959"/>
                </a:solidFill>
                <a:latin typeface="Josefin Slab"/>
                <a:cs typeface="Josefin Slab"/>
              </a:defRPr>
            </a:lvl1pPr>
            <a:lvl2pPr>
              <a:defRPr>
                <a:latin typeface="Amatic SC Regular"/>
                <a:cs typeface="Amatic SC Regular"/>
              </a:defRPr>
            </a:lvl2pPr>
            <a:lvl3pPr>
              <a:defRPr>
                <a:latin typeface="Amatic SC Regular"/>
                <a:cs typeface="Amatic SC Regular"/>
              </a:defRPr>
            </a:lvl3pPr>
            <a:lvl4pPr>
              <a:defRPr>
                <a:latin typeface="Amatic SC Regular"/>
                <a:cs typeface="Amatic SC Regular"/>
              </a:defRPr>
            </a:lvl4pPr>
            <a:lvl5pPr>
              <a:defRPr>
                <a:latin typeface="Amatic SC Regular"/>
                <a:cs typeface="Amatic SC Regular"/>
              </a:defRPr>
            </a:lvl5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67"/>
          </p:nvPr>
        </p:nvSpPr>
        <p:spPr/>
        <p:txBody>
          <a:bodyPr/>
          <a:lstStyle/>
          <a:p>
            <a:fld id="{F29E52B3-FCE3-504F-8C06-83C044645326}" type="datetime4">
              <a:rPr lang="en-US" smtClean="0"/>
              <a:t>October 1, 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68"/>
          </p:nvPr>
        </p:nvSpPr>
        <p:spPr/>
        <p:txBody>
          <a:bodyPr/>
          <a:lstStyle/>
          <a:p>
            <a:r>
              <a:rPr lang="en-US"/>
              <a:t>AQUARELLE POWERPOINT TEMPLATE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69"/>
          </p:nvPr>
        </p:nvSpPr>
        <p:spPr/>
        <p:txBody>
          <a:bodyPr/>
          <a:lstStyle/>
          <a:p>
            <a:fld id="{E3C9B51E-321A-5D45-9C28-59E3B1A2E7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806544"/>
      </p:ext>
    </p:extLst>
  </p:cSld>
  <p:clrMapOvr>
    <a:masterClrMapping/>
  </p:clrMapOvr>
  <p:transition spd="med">
    <p:fade thruBlk="1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d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 descr="FancyBracket._CoralPin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556805" y="2595058"/>
            <a:ext cx="2782919" cy="720080"/>
          </a:xfrm>
          <a:prstGeom prst="rect">
            <a:avLst/>
          </a:prstGeom>
        </p:spPr>
      </p:pic>
      <p:sp>
        <p:nvSpPr>
          <p:cNvPr id="20" name="Line 11"/>
          <p:cNvSpPr>
            <a:spLocks noChangeShapeType="1"/>
          </p:cNvSpPr>
          <p:nvPr userDrawn="1"/>
        </p:nvSpPr>
        <p:spPr bwMode="auto">
          <a:xfrm rot="10800000">
            <a:off x="5086842" y="1715540"/>
            <a:ext cx="81009" cy="1344653"/>
          </a:xfrm>
          <a:prstGeom prst="line">
            <a:avLst/>
          </a:prstGeom>
          <a:noFill/>
          <a:ln w="19050" cap="rnd" cmpd="sng">
            <a:solidFill>
              <a:schemeClr val="bg2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latin typeface="nevis Bold"/>
              <a:cs typeface="nevis Bold"/>
            </a:endParaRPr>
          </a:p>
        </p:txBody>
      </p:sp>
      <p:sp>
        <p:nvSpPr>
          <p:cNvPr id="21" name="Line 13"/>
          <p:cNvSpPr>
            <a:spLocks noChangeShapeType="1"/>
          </p:cNvSpPr>
          <p:nvPr userDrawn="1"/>
        </p:nvSpPr>
        <p:spPr bwMode="auto">
          <a:xfrm>
            <a:off x="820368" y="1796548"/>
            <a:ext cx="1107123" cy="486054"/>
          </a:xfrm>
          <a:prstGeom prst="line">
            <a:avLst/>
          </a:prstGeom>
          <a:noFill/>
          <a:ln w="19050" cap="rnd" cmpd="sng">
            <a:solidFill>
              <a:schemeClr val="bg2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ln w="38100" cmpd="sng">
                <a:solidFill>
                  <a:srgbClr val="000000"/>
                </a:solidFill>
                <a:prstDash val="solid"/>
              </a:ln>
              <a:latin typeface="nevis Bold"/>
              <a:cs typeface="nevis Bold"/>
            </a:endParaRPr>
          </a:p>
        </p:txBody>
      </p:sp>
      <p:sp>
        <p:nvSpPr>
          <p:cNvPr id="47" name="Line 8"/>
          <p:cNvSpPr>
            <a:spLocks noChangeShapeType="1"/>
          </p:cNvSpPr>
          <p:nvPr userDrawn="1"/>
        </p:nvSpPr>
        <p:spPr bwMode="auto">
          <a:xfrm rot="10800000" flipH="1">
            <a:off x="5194854" y="2606639"/>
            <a:ext cx="1080120" cy="405045"/>
          </a:xfrm>
          <a:prstGeom prst="line">
            <a:avLst/>
          </a:prstGeom>
          <a:noFill/>
          <a:ln w="19050" cap="rnd" cmpd="sng">
            <a:solidFill>
              <a:schemeClr val="bg2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ln w="38100" cmpd="sng">
                <a:solidFill>
                  <a:srgbClr val="000000"/>
                </a:solidFill>
                <a:prstDash val="solid"/>
              </a:ln>
              <a:latin typeface="nevis Bold"/>
              <a:cs typeface="nevis Bold"/>
            </a:endParaRPr>
          </a:p>
        </p:txBody>
      </p:sp>
      <p:sp>
        <p:nvSpPr>
          <p:cNvPr id="14" name="Line 9"/>
          <p:cNvSpPr>
            <a:spLocks noChangeShapeType="1"/>
          </p:cNvSpPr>
          <p:nvPr userDrawn="1"/>
        </p:nvSpPr>
        <p:spPr bwMode="auto">
          <a:xfrm>
            <a:off x="3574674" y="2552632"/>
            <a:ext cx="1593177" cy="486054"/>
          </a:xfrm>
          <a:prstGeom prst="line">
            <a:avLst/>
          </a:prstGeom>
          <a:noFill/>
          <a:ln w="19050" cap="rnd" cmpd="sng">
            <a:solidFill>
              <a:schemeClr val="bg2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ln w="38100" cmpd="sng">
                <a:solidFill>
                  <a:srgbClr val="000000"/>
                </a:solidFill>
                <a:prstDash val="solid"/>
              </a:ln>
              <a:latin typeface="nevis Bold"/>
              <a:cs typeface="nevis Bold"/>
            </a:endParaRPr>
          </a:p>
        </p:txBody>
      </p:sp>
      <p:sp>
        <p:nvSpPr>
          <p:cNvPr id="15" name="Line 12"/>
          <p:cNvSpPr>
            <a:spLocks noChangeShapeType="1"/>
          </p:cNvSpPr>
          <p:nvPr userDrawn="1"/>
        </p:nvSpPr>
        <p:spPr bwMode="auto">
          <a:xfrm>
            <a:off x="1927491" y="2282603"/>
            <a:ext cx="1647183" cy="351039"/>
          </a:xfrm>
          <a:prstGeom prst="line">
            <a:avLst/>
          </a:prstGeom>
          <a:noFill/>
          <a:ln w="19050" cap="rnd" cmpd="sng">
            <a:solidFill>
              <a:schemeClr val="bg2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ln w="38100" cmpd="sng">
                <a:solidFill>
                  <a:srgbClr val="000000"/>
                </a:solidFill>
                <a:prstDash val="solid"/>
              </a:ln>
              <a:latin typeface="nevis Bold"/>
              <a:cs typeface="nevis Bold"/>
            </a:endParaRPr>
          </a:p>
        </p:txBody>
      </p:sp>
      <p:sp>
        <p:nvSpPr>
          <p:cNvPr id="17" name="Line 7"/>
          <p:cNvSpPr>
            <a:spLocks noChangeShapeType="1"/>
          </p:cNvSpPr>
          <p:nvPr userDrawn="1"/>
        </p:nvSpPr>
        <p:spPr bwMode="auto">
          <a:xfrm rot="10800000">
            <a:off x="5167850" y="3038687"/>
            <a:ext cx="648072" cy="1107123"/>
          </a:xfrm>
          <a:prstGeom prst="line">
            <a:avLst/>
          </a:prstGeom>
          <a:noFill/>
          <a:ln w="19050" cap="rnd" cmpd="sng">
            <a:solidFill>
              <a:schemeClr val="bg2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latin typeface="nevis Bold"/>
              <a:cs typeface="nevis Bold"/>
            </a:endParaRPr>
          </a:p>
        </p:txBody>
      </p:sp>
      <p:sp>
        <p:nvSpPr>
          <p:cNvPr id="18" name="Line 8"/>
          <p:cNvSpPr>
            <a:spLocks noChangeShapeType="1"/>
          </p:cNvSpPr>
          <p:nvPr userDrawn="1"/>
        </p:nvSpPr>
        <p:spPr bwMode="auto">
          <a:xfrm rot="10800000" flipH="1">
            <a:off x="4087731" y="3060192"/>
            <a:ext cx="1107123" cy="1004608"/>
          </a:xfrm>
          <a:prstGeom prst="line">
            <a:avLst/>
          </a:prstGeom>
          <a:noFill/>
          <a:ln w="19050" cap="rnd" cmpd="sng">
            <a:solidFill>
              <a:schemeClr val="bg2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ln w="38100" cmpd="sng">
                <a:solidFill>
                  <a:srgbClr val="000000"/>
                </a:solidFill>
                <a:prstDash val="solid"/>
              </a:ln>
              <a:latin typeface="nevis Bold"/>
              <a:cs typeface="nevis Bold"/>
            </a:endParaRPr>
          </a:p>
        </p:txBody>
      </p:sp>
      <p:sp>
        <p:nvSpPr>
          <p:cNvPr id="19" name="Line 10"/>
          <p:cNvSpPr>
            <a:spLocks noChangeShapeType="1"/>
          </p:cNvSpPr>
          <p:nvPr userDrawn="1"/>
        </p:nvSpPr>
        <p:spPr bwMode="auto">
          <a:xfrm rot="10800000">
            <a:off x="1927490" y="2282602"/>
            <a:ext cx="594066" cy="1512168"/>
          </a:xfrm>
          <a:prstGeom prst="line">
            <a:avLst/>
          </a:prstGeom>
          <a:noFill/>
          <a:ln w="19050" cap="rnd" cmpd="sng">
            <a:solidFill>
              <a:schemeClr val="bg2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latin typeface="nevis Bold"/>
              <a:cs typeface="nevis Bold"/>
            </a:endParaRPr>
          </a:p>
        </p:txBody>
      </p:sp>
      <p:sp>
        <p:nvSpPr>
          <p:cNvPr id="22" name="Line 14"/>
          <p:cNvSpPr>
            <a:spLocks noChangeShapeType="1"/>
          </p:cNvSpPr>
          <p:nvPr userDrawn="1"/>
        </p:nvSpPr>
        <p:spPr bwMode="auto">
          <a:xfrm rot="10800000" flipH="1">
            <a:off x="1090398" y="2282602"/>
            <a:ext cx="837093" cy="1026114"/>
          </a:xfrm>
          <a:prstGeom prst="line">
            <a:avLst/>
          </a:prstGeom>
          <a:noFill/>
          <a:ln w="19050" cap="rnd" cmpd="sng">
            <a:solidFill>
              <a:schemeClr val="bg2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ln w="38100" cmpd="sng">
                <a:solidFill>
                  <a:srgbClr val="000000"/>
                </a:solidFill>
                <a:prstDash val="solid"/>
              </a:ln>
              <a:latin typeface="nevis Bold"/>
              <a:cs typeface="nevis Bold"/>
            </a:endParaRPr>
          </a:p>
        </p:txBody>
      </p:sp>
      <p:sp>
        <p:nvSpPr>
          <p:cNvPr id="59" name="Oval 58"/>
          <p:cNvSpPr/>
          <p:nvPr userDrawn="1"/>
        </p:nvSpPr>
        <p:spPr bwMode="auto">
          <a:xfrm>
            <a:off x="5436096" y="3795886"/>
            <a:ext cx="720174" cy="720080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  <a:ln w="1270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5" tIns="45722" rIns="91445" bIns="4572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4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8" name="Oval 57"/>
          <p:cNvSpPr/>
          <p:nvPr userDrawn="1"/>
        </p:nvSpPr>
        <p:spPr bwMode="auto">
          <a:xfrm>
            <a:off x="2771800" y="1707654"/>
            <a:ext cx="1631664" cy="1631448"/>
          </a:xfrm>
          <a:prstGeom prst="ellipse">
            <a:avLst/>
          </a:prstGeom>
          <a:blipFill rotWithShape="1">
            <a:blip r:embed="rId4"/>
            <a:stretch>
              <a:fillRect/>
            </a:stretch>
          </a:blipFill>
          <a:ln w="1270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5" tIns="45722" rIns="91445" bIns="4572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4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1" name="Oval 40"/>
          <p:cNvSpPr/>
          <p:nvPr userDrawn="1"/>
        </p:nvSpPr>
        <p:spPr bwMode="auto">
          <a:xfrm>
            <a:off x="1331469" y="1635505"/>
            <a:ext cx="1271586" cy="1271418"/>
          </a:xfrm>
          <a:prstGeom prst="ellipse">
            <a:avLst/>
          </a:prstGeom>
          <a:blipFill rotWithShape="1">
            <a:blip r:embed="rId5"/>
            <a:stretch>
              <a:fillRect/>
            </a:stretch>
          </a:blipFill>
          <a:ln w="1270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5" tIns="45722" rIns="91445" bIns="4572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4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2" name="Oval 41"/>
          <p:cNvSpPr/>
          <p:nvPr userDrawn="1"/>
        </p:nvSpPr>
        <p:spPr bwMode="auto">
          <a:xfrm>
            <a:off x="467544" y="1419622"/>
            <a:ext cx="720174" cy="720080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  <a:ln w="1270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5" tIns="45722" rIns="91445" bIns="4572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4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3" name="Oval 42"/>
          <p:cNvSpPr/>
          <p:nvPr userDrawn="1"/>
        </p:nvSpPr>
        <p:spPr bwMode="auto">
          <a:xfrm>
            <a:off x="4524721" y="2380452"/>
            <a:ext cx="1271586" cy="1271418"/>
          </a:xfrm>
          <a:prstGeom prst="ellipse">
            <a:avLst/>
          </a:prstGeom>
          <a:blipFill rotWithShape="1">
            <a:blip r:embed="rId5"/>
            <a:stretch>
              <a:fillRect/>
            </a:stretch>
          </a:blipFill>
          <a:ln w="1270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5" tIns="45722" rIns="91445" bIns="4572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4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1" name="Oval 50"/>
          <p:cNvSpPr/>
          <p:nvPr userDrawn="1"/>
        </p:nvSpPr>
        <p:spPr bwMode="auto">
          <a:xfrm>
            <a:off x="755576" y="2931790"/>
            <a:ext cx="720174" cy="720080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  <a:ln w="1270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5" tIns="45722" rIns="91445" bIns="4572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4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2" name="Oval 51"/>
          <p:cNvSpPr/>
          <p:nvPr userDrawn="1"/>
        </p:nvSpPr>
        <p:spPr bwMode="auto">
          <a:xfrm>
            <a:off x="2123728" y="3435846"/>
            <a:ext cx="720174" cy="720080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  <a:ln w="1270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5" tIns="45722" rIns="91445" bIns="4572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4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3" name="Oval 52"/>
          <p:cNvSpPr/>
          <p:nvPr userDrawn="1"/>
        </p:nvSpPr>
        <p:spPr bwMode="auto">
          <a:xfrm>
            <a:off x="3707904" y="3651870"/>
            <a:ext cx="720174" cy="720080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  <a:ln w="1270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5" tIns="45722" rIns="91445" bIns="4572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4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6" name="Oval 55"/>
          <p:cNvSpPr/>
          <p:nvPr userDrawn="1"/>
        </p:nvSpPr>
        <p:spPr bwMode="auto">
          <a:xfrm>
            <a:off x="5868144" y="2211710"/>
            <a:ext cx="720174" cy="720080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  <a:ln w="1270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5" tIns="45722" rIns="91445" bIns="4572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4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7" name="Oval 56"/>
          <p:cNvSpPr/>
          <p:nvPr userDrawn="1"/>
        </p:nvSpPr>
        <p:spPr bwMode="auto">
          <a:xfrm>
            <a:off x="4716016" y="1347614"/>
            <a:ext cx="720174" cy="720080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  <a:ln w="1270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5" tIns="45722" rIns="91445" bIns="4572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4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7" hasCustomPrompt="1"/>
          </p:nvPr>
        </p:nvSpPr>
        <p:spPr>
          <a:xfrm>
            <a:off x="2771800" y="1710340"/>
            <a:ext cx="1656183" cy="1656184"/>
          </a:xfrm>
          <a:prstGeom prst="rect">
            <a:avLst/>
          </a:prstGeom>
          <a:effectLst/>
        </p:spPr>
        <p:txBody>
          <a:bodyPr vert="horz" lIns="34281" tIns="17140" rIns="34281" bIns="17140" anchor="ctr"/>
          <a:lstStyle>
            <a:lvl1pPr marL="0" indent="0" algn="ctr">
              <a:buNone/>
              <a:defRPr sz="2300" b="1" i="0">
                <a:solidFill>
                  <a:srgbClr val="FFFFFF"/>
                </a:solidFill>
                <a:effectLst/>
                <a:latin typeface="Novecento wide Normal"/>
                <a:cs typeface="Novecento wide Normal"/>
              </a:defRPr>
            </a:lvl1pPr>
            <a:lvl2pPr>
              <a:defRPr>
                <a:latin typeface="Amatic SC Regular"/>
                <a:cs typeface="Amatic SC Regular"/>
              </a:defRPr>
            </a:lvl2pPr>
            <a:lvl3pPr>
              <a:defRPr>
                <a:latin typeface="Amatic SC Regular"/>
                <a:cs typeface="Amatic SC Regular"/>
              </a:defRPr>
            </a:lvl3pPr>
            <a:lvl4pPr>
              <a:defRPr>
                <a:latin typeface="Amatic SC Regular"/>
                <a:cs typeface="Amatic SC Regular"/>
              </a:defRPr>
            </a:lvl4pPr>
            <a:lvl5pPr>
              <a:defRPr>
                <a:latin typeface="Amatic SC Regular"/>
                <a:cs typeface="Amatic SC Regular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4618488" y="2602007"/>
            <a:ext cx="1080120" cy="810090"/>
          </a:xfrm>
          <a:prstGeom prst="rect">
            <a:avLst/>
          </a:prstGeom>
          <a:effectLst/>
        </p:spPr>
        <p:txBody>
          <a:bodyPr vert="horz" lIns="34281" tIns="17140" rIns="34281" bIns="17140" anchor="ctr"/>
          <a:lstStyle>
            <a:lvl1pPr marL="0" indent="0" algn="ctr">
              <a:buNone/>
              <a:defRPr sz="1800" b="1" i="0">
                <a:solidFill>
                  <a:srgbClr val="FFFFFF"/>
                </a:solidFill>
                <a:effectLst/>
                <a:latin typeface="Novecento wide Normal"/>
                <a:cs typeface="Novecento wide Normal"/>
              </a:defRPr>
            </a:lvl1pPr>
            <a:lvl2pPr>
              <a:defRPr>
                <a:latin typeface="Amatic SC Regular"/>
                <a:cs typeface="Amatic SC Regular"/>
              </a:defRPr>
            </a:lvl2pPr>
            <a:lvl3pPr>
              <a:defRPr>
                <a:latin typeface="Amatic SC Regular"/>
                <a:cs typeface="Amatic SC Regular"/>
              </a:defRPr>
            </a:lvl3pPr>
            <a:lvl4pPr>
              <a:defRPr>
                <a:latin typeface="Amatic SC Regular"/>
                <a:cs typeface="Amatic SC Regular"/>
              </a:defRPr>
            </a:lvl4pPr>
            <a:lvl5pPr>
              <a:defRPr>
                <a:latin typeface="Amatic SC Regular"/>
                <a:cs typeface="Amatic SC Regular"/>
              </a:defRPr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29" hasCustomPrompt="1"/>
          </p:nvPr>
        </p:nvSpPr>
        <p:spPr>
          <a:xfrm>
            <a:off x="1424203" y="1860048"/>
            <a:ext cx="1053117" cy="810090"/>
          </a:xfrm>
          <a:prstGeom prst="rect">
            <a:avLst/>
          </a:prstGeom>
          <a:effectLst/>
        </p:spPr>
        <p:txBody>
          <a:bodyPr vert="horz" lIns="34281" tIns="17140" rIns="34281" bIns="17140" anchor="ctr"/>
          <a:lstStyle>
            <a:lvl1pPr marL="0" indent="0" algn="ctr">
              <a:buNone/>
              <a:defRPr sz="1800" b="1" i="0">
                <a:solidFill>
                  <a:srgbClr val="FFFFFF"/>
                </a:solidFill>
                <a:effectLst/>
                <a:latin typeface="Novecento wide Normal"/>
                <a:cs typeface="Novecento wide Normal"/>
              </a:defRPr>
            </a:lvl1pPr>
            <a:lvl2pPr>
              <a:defRPr>
                <a:latin typeface="Amatic SC Regular"/>
                <a:cs typeface="Amatic SC Regular"/>
              </a:defRPr>
            </a:lvl2pPr>
            <a:lvl3pPr>
              <a:defRPr>
                <a:latin typeface="Amatic SC Regular"/>
                <a:cs typeface="Amatic SC Regular"/>
              </a:defRPr>
            </a:lvl3pPr>
            <a:lvl4pPr>
              <a:defRPr>
                <a:latin typeface="Amatic SC Regular"/>
                <a:cs typeface="Amatic SC Regular"/>
              </a:defRPr>
            </a:lvl4pPr>
            <a:lvl5pPr>
              <a:defRPr>
                <a:latin typeface="Amatic SC Regular"/>
                <a:cs typeface="Amatic SC Regular"/>
              </a:defRPr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486181" y="1456661"/>
            <a:ext cx="701443" cy="685727"/>
          </a:xfrm>
          <a:prstGeom prst="rect">
            <a:avLst/>
          </a:prstGeom>
          <a:effectLst/>
        </p:spPr>
        <p:txBody>
          <a:bodyPr vert="horz" lIns="34281" tIns="17140" rIns="34281" bIns="17140" anchor="ctr">
            <a:noAutofit/>
          </a:bodyPr>
          <a:lstStyle>
            <a:lvl1pPr marL="0" indent="0" algn="ctr">
              <a:buNone/>
              <a:defRPr sz="1300" b="1">
                <a:solidFill>
                  <a:srgbClr val="FFFFFF"/>
                </a:solidFill>
                <a:effectLst/>
                <a:latin typeface="Novecento wide Normal"/>
                <a:cs typeface="Novecento wide Normal"/>
              </a:defRPr>
            </a:lvl1pPr>
            <a:lvl2pPr>
              <a:defRPr>
                <a:latin typeface="Amatic SC Regular"/>
                <a:cs typeface="Amatic SC Regular"/>
              </a:defRPr>
            </a:lvl2pPr>
            <a:lvl3pPr>
              <a:defRPr>
                <a:latin typeface="Amatic SC Regular"/>
                <a:cs typeface="Amatic SC Regular"/>
              </a:defRPr>
            </a:lvl3pPr>
            <a:lvl4pPr>
              <a:defRPr>
                <a:latin typeface="Amatic SC Regular"/>
                <a:cs typeface="Amatic SC Regular"/>
              </a:defRPr>
            </a:lvl4pPr>
            <a:lvl5pPr>
              <a:defRPr>
                <a:latin typeface="Amatic SC Regular"/>
                <a:cs typeface="Amatic SC Regular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756211" y="2934476"/>
            <a:ext cx="719445" cy="723503"/>
          </a:xfrm>
          <a:prstGeom prst="rect">
            <a:avLst/>
          </a:prstGeom>
          <a:effectLst/>
        </p:spPr>
        <p:txBody>
          <a:bodyPr vert="horz" lIns="34281" tIns="17140" rIns="34281" bIns="17140" anchor="ctr">
            <a:noAutofit/>
          </a:bodyPr>
          <a:lstStyle>
            <a:lvl1pPr marL="0" indent="0" algn="ctr">
              <a:buNone/>
              <a:defRPr sz="1300" b="1">
                <a:solidFill>
                  <a:srgbClr val="FFFFFF"/>
                </a:solidFill>
                <a:effectLst/>
                <a:latin typeface="Novecento wide Normal"/>
                <a:cs typeface="Novecento wide Normal"/>
              </a:defRPr>
            </a:lvl1pPr>
            <a:lvl2pPr>
              <a:defRPr>
                <a:latin typeface="Amatic SC Regular"/>
                <a:cs typeface="Amatic SC Regular"/>
              </a:defRPr>
            </a:lvl2pPr>
            <a:lvl3pPr>
              <a:defRPr>
                <a:latin typeface="Amatic SC Regular"/>
                <a:cs typeface="Amatic SC Regular"/>
              </a:defRPr>
            </a:lvl3pPr>
            <a:lvl4pPr>
              <a:defRPr>
                <a:latin typeface="Amatic SC Regular"/>
                <a:cs typeface="Amatic SC Regular"/>
              </a:defRPr>
            </a:lvl4pPr>
            <a:lvl5pPr>
              <a:defRPr>
                <a:latin typeface="Amatic SC Regular"/>
                <a:cs typeface="Amatic SC Regular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2123728" y="3438533"/>
            <a:ext cx="732017" cy="700088"/>
          </a:xfrm>
          <a:prstGeom prst="rect">
            <a:avLst/>
          </a:prstGeom>
          <a:ln>
            <a:noFill/>
          </a:ln>
          <a:effectLst/>
        </p:spPr>
        <p:txBody>
          <a:bodyPr vert="horz" lIns="34281" tIns="17140" rIns="34281" bIns="17140" anchor="ctr">
            <a:noAutofit/>
          </a:bodyPr>
          <a:lstStyle>
            <a:lvl1pPr marL="0" indent="0" algn="ctr">
              <a:buNone/>
              <a:defRPr sz="1300" b="1">
                <a:solidFill>
                  <a:srgbClr val="FFFFFF"/>
                </a:solidFill>
                <a:effectLst/>
                <a:latin typeface="Novecento wide Normal"/>
                <a:cs typeface="Novecento wide Normal"/>
              </a:defRPr>
            </a:lvl1pPr>
            <a:lvl2pPr>
              <a:defRPr>
                <a:latin typeface="Amatic SC Regular"/>
                <a:cs typeface="Amatic SC Regular"/>
              </a:defRPr>
            </a:lvl2pPr>
            <a:lvl3pPr>
              <a:defRPr>
                <a:latin typeface="Amatic SC Regular"/>
                <a:cs typeface="Amatic SC Regular"/>
              </a:defRPr>
            </a:lvl3pPr>
            <a:lvl4pPr>
              <a:defRPr>
                <a:latin typeface="Amatic SC Regular"/>
                <a:cs typeface="Amatic SC Regular"/>
              </a:defRPr>
            </a:lvl4pPr>
            <a:lvl5pPr>
              <a:defRPr>
                <a:latin typeface="Amatic SC Regular"/>
                <a:cs typeface="Amatic SC Regular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3707904" y="3651870"/>
            <a:ext cx="720080" cy="720080"/>
          </a:xfrm>
          <a:prstGeom prst="rect">
            <a:avLst/>
          </a:prstGeom>
          <a:effectLst/>
        </p:spPr>
        <p:txBody>
          <a:bodyPr vert="horz" lIns="34281" tIns="17140" rIns="34281" bIns="17140" anchor="ctr">
            <a:noAutofit/>
          </a:bodyPr>
          <a:lstStyle>
            <a:lvl1pPr marL="0" indent="0" algn="ctr">
              <a:buNone/>
              <a:defRPr sz="1300" b="1">
                <a:solidFill>
                  <a:srgbClr val="FFFFFF"/>
                </a:solidFill>
                <a:effectLst/>
                <a:latin typeface="Novecento wide Normal"/>
                <a:cs typeface="Novecento wide Normal"/>
              </a:defRPr>
            </a:lvl1pPr>
            <a:lvl2pPr>
              <a:defRPr>
                <a:latin typeface="Amatic SC Regular"/>
                <a:cs typeface="Amatic SC Regular"/>
              </a:defRPr>
            </a:lvl2pPr>
            <a:lvl3pPr>
              <a:defRPr>
                <a:latin typeface="Amatic SC Regular"/>
                <a:cs typeface="Amatic SC Regular"/>
              </a:defRPr>
            </a:lvl3pPr>
            <a:lvl4pPr>
              <a:defRPr>
                <a:latin typeface="Amatic SC Regular"/>
                <a:cs typeface="Amatic SC Regular"/>
              </a:defRPr>
            </a:lvl4pPr>
            <a:lvl5pPr>
              <a:defRPr>
                <a:latin typeface="Amatic SC Regular"/>
                <a:cs typeface="Amatic SC Regular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25"/>
          </p:nvPr>
        </p:nvSpPr>
        <p:spPr>
          <a:xfrm>
            <a:off x="5436097" y="3795886"/>
            <a:ext cx="729580" cy="720080"/>
          </a:xfrm>
          <a:prstGeom prst="rect">
            <a:avLst/>
          </a:prstGeom>
          <a:noFill/>
          <a:effectLst/>
        </p:spPr>
        <p:txBody>
          <a:bodyPr vert="horz" lIns="34281" tIns="17140" rIns="34281" bIns="17140" anchor="ctr">
            <a:noAutofit/>
          </a:bodyPr>
          <a:lstStyle>
            <a:lvl1pPr marL="0" indent="0" algn="ctr">
              <a:buNone/>
              <a:defRPr sz="1300" b="1">
                <a:solidFill>
                  <a:srgbClr val="FFFFFF"/>
                </a:solidFill>
                <a:effectLst/>
                <a:latin typeface="Novecento wide Normal"/>
                <a:cs typeface="Novecento wide Normal"/>
              </a:defRPr>
            </a:lvl1pPr>
            <a:lvl2pPr>
              <a:defRPr>
                <a:latin typeface="Amatic SC Regular"/>
                <a:cs typeface="Amatic SC Regular"/>
              </a:defRPr>
            </a:lvl2pPr>
            <a:lvl3pPr>
              <a:defRPr>
                <a:latin typeface="Amatic SC Regular"/>
                <a:cs typeface="Amatic SC Regular"/>
              </a:defRPr>
            </a:lvl3pPr>
            <a:lvl4pPr>
              <a:defRPr>
                <a:latin typeface="Amatic SC Regular"/>
                <a:cs typeface="Amatic SC Regular"/>
              </a:defRPr>
            </a:lvl4pPr>
            <a:lvl5pPr>
              <a:defRPr>
                <a:latin typeface="Amatic SC Regular"/>
                <a:cs typeface="Amatic SC Regular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26"/>
          </p:nvPr>
        </p:nvSpPr>
        <p:spPr>
          <a:xfrm>
            <a:off x="5868145" y="2230801"/>
            <a:ext cx="729580" cy="703675"/>
          </a:xfrm>
          <a:prstGeom prst="rect">
            <a:avLst/>
          </a:prstGeom>
          <a:effectLst/>
        </p:spPr>
        <p:txBody>
          <a:bodyPr vert="horz" lIns="34281" tIns="17140" rIns="34281" bIns="17140" anchor="ctr">
            <a:noAutofit/>
          </a:bodyPr>
          <a:lstStyle>
            <a:lvl1pPr marL="0" indent="0" algn="ctr">
              <a:buNone/>
              <a:defRPr sz="1300" b="1">
                <a:solidFill>
                  <a:srgbClr val="FFFFFF"/>
                </a:solidFill>
                <a:effectLst/>
                <a:latin typeface="Novecento wide Normal"/>
                <a:cs typeface="Novecento wide Normal"/>
              </a:defRPr>
            </a:lvl1pPr>
            <a:lvl2pPr>
              <a:defRPr>
                <a:latin typeface="Amatic SC Regular"/>
                <a:cs typeface="Amatic SC Regular"/>
              </a:defRPr>
            </a:lvl2pPr>
            <a:lvl3pPr>
              <a:defRPr>
                <a:latin typeface="Amatic SC Regular"/>
                <a:cs typeface="Amatic SC Regular"/>
              </a:defRPr>
            </a:lvl3pPr>
            <a:lvl4pPr>
              <a:defRPr>
                <a:latin typeface="Amatic SC Regular"/>
                <a:cs typeface="Amatic SC Regular"/>
              </a:defRPr>
            </a:lvl4pPr>
            <a:lvl5pPr>
              <a:defRPr>
                <a:latin typeface="Amatic SC Regular"/>
                <a:cs typeface="Amatic SC Regular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716016" y="1347614"/>
            <a:ext cx="720579" cy="722766"/>
          </a:xfrm>
          <a:prstGeom prst="rect">
            <a:avLst/>
          </a:prstGeom>
          <a:effectLst/>
        </p:spPr>
        <p:txBody>
          <a:bodyPr vert="horz" lIns="34281" tIns="17140" rIns="34281" bIns="17140" anchor="ctr">
            <a:noAutofit/>
          </a:bodyPr>
          <a:lstStyle>
            <a:lvl1pPr marL="0" indent="0" algn="ctr">
              <a:buNone/>
              <a:defRPr sz="1300" b="1">
                <a:solidFill>
                  <a:srgbClr val="FFFFFF"/>
                </a:solidFill>
                <a:effectLst/>
                <a:latin typeface="Novecento wide Normal"/>
                <a:cs typeface="Novecento wide Normal"/>
              </a:defRPr>
            </a:lvl1pPr>
            <a:lvl2pPr>
              <a:defRPr>
                <a:latin typeface="Amatic SC Regular"/>
                <a:cs typeface="Amatic SC Regular"/>
              </a:defRPr>
            </a:lvl2pPr>
            <a:lvl3pPr>
              <a:defRPr>
                <a:latin typeface="Amatic SC Regular"/>
                <a:cs typeface="Amatic SC Regular"/>
              </a:defRPr>
            </a:lvl3pPr>
            <a:lvl4pPr>
              <a:defRPr>
                <a:latin typeface="Amatic SC Regular"/>
                <a:cs typeface="Amatic SC Regular"/>
              </a:defRPr>
            </a:lvl4pPr>
            <a:lvl5pPr>
              <a:defRPr>
                <a:latin typeface="Amatic SC Regular"/>
                <a:cs typeface="Amatic SC Regular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7"/>
          </p:nvPr>
        </p:nvSpPr>
        <p:spPr/>
        <p:txBody>
          <a:bodyPr/>
          <a:lstStyle/>
          <a:p>
            <a:fld id="{7BAAFF6A-1998-7744-9876-E5F173E8B73D}" type="datetime3">
              <a:rPr lang="en-US" smtClean="0"/>
              <a:t>1 October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r>
              <a:rPr lang="en-US"/>
              <a:t>THE DAILY SPECIAL PRESENTATION TEMPLATE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fld id="{116D4A3D-DCD6-5840-B785-7C661D5A79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7020272" y="1995686"/>
            <a:ext cx="1800200" cy="504056"/>
          </a:xfrm>
          <a:prstGeom prst="rect">
            <a:avLst/>
          </a:prstGeom>
        </p:spPr>
        <p:txBody>
          <a:bodyPr vert="horz" anchor="t" anchorCtr="0"/>
          <a:lstStyle>
            <a:lvl1pPr marL="0" indent="0" algn="l">
              <a:defRPr sz="11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1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7020272" y="1779662"/>
            <a:ext cx="1800200" cy="288032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Medium"/>
                <a:cs typeface="Novecento wide Medium"/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2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7020272" y="2859782"/>
            <a:ext cx="1800200" cy="504056"/>
          </a:xfrm>
          <a:prstGeom prst="rect">
            <a:avLst/>
          </a:prstGeom>
        </p:spPr>
        <p:txBody>
          <a:bodyPr vert="horz" anchor="t" anchorCtr="0"/>
          <a:lstStyle>
            <a:lvl1pPr marL="0" indent="0" algn="l">
              <a:defRPr sz="11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3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7020272" y="2643758"/>
            <a:ext cx="1800200" cy="288032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Medium"/>
                <a:cs typeface="Novecento wide Medium"/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1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020272" y="3723878"/>
            <a:ext cx="1800200" cy="504056"/>
          </a:xfrm>
          <a:prstGeom prst="rect">
            <a:avLst/>
          </a:prstGeom>
        </p:spPr>
        <p:txBody>
          <a:bodyPr vert="horz" anchor="t" anchorCtr="0"/>
          <a:lstStyle>
            <a:lvl1pPr marL="0" indent="0" algn="l">
              <a:defRPr sz="11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2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7020272" y="3507854"/>
            <a:ext cx="1800200" cy="288032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Medium"/>
                <a:cs typeface="Novecento wide Medium"/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0406736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1825" y="228600"/>
            <a:ext cx="28003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r>
              <a:rPr lang="en-US" dirty="0">
                <a:sym typeface="Novecento wide Book" charset="0"/>
              </a:rPr>
              <a:t>Click to edit Master title style</a:t>
            </a:r>
          </a:p>
        </p:txBody>
      </p:sp>
      <p:grpSp>
        <p:nvGrpSpPr>
          <p:cNvPr id="5" name="Group 1"/>
          <p:cNvGrpSpPr>
            <a:grpSpLocks/>
          </p:cNvGrpSpPr>
          <p:nvPr userDrawn="1"/>
        </p:nvGrpSpPr>
        <p:grpSpPr bwMode="auto">
          <a:xfrm>
            <a:off x="179512" y="1148052"/>
            <a:ext cx="6093377" cy="3799962"/>
            <a:chOff x="220" y="537"/>
            <a:chExt cx="5986" cy="3733"/>
          </a:xfrm>
          <a:solidFill>
            <a:schemeClr val="tx1">
              <a:alpha val="15000"/>
            </a:schemeClr>
          </a:solidFill>
        </p:grpSpPr>
        <p:sp>
          <p:nvSpPr>
            <p:cNvPr id="6" name="Freeform 2"/>
            <p:cNvSpPr>
              <a:spLocks noChangeArrowheads="1"/>
            </p:cNvSpPr>
            <p:nvPr/>
          </p:nvSpPr>
          <p:spPr bwMode="auto">
            <a:xfrm>
              <a:off x="215" y="1359"/>
              <a:ext cx="2380" cy="2912"/>
            </a:xfrm>
            <a:custGeom>
              <a:avLst/>
              <a:gdLst>
                <a:gd name="T0" fmla="*/ 9594 w 10501"/>
                <a:gd name="T1" fmla="*/ 8093 h 12844"/>
                <a:gd name="T2" fmla="*/ 8344 w 10501"/>
                <a:gd name="T3" fmla="*/ 7218 h 12844"/>
                <a:gd name="T4" fmla="*/ 7094 w 10501"/>
                <a:gd name="T5" fmla="*/ 7249 h 12844"/>
                <a:gd name="T6" fmla="*/ 6781 w 10501"/>
                <a:gd name="T7" fmla="*/ 6593 h 12844"/>
                <a:gd name="T8" fmla="*/ 6250 w 10501"/>
                <a:gd name="T9" fmla="*/ 6687 h 12844"/>
                <a:gd name="T10" fmla="*/ 6969 w 10501"/>
                <a:gd name="T11" fmla="*/ 5905 h 12844"/>
                <a:gd name="T12" fmla="*/ 7562 w 10501"/>
                <a:gd name="T13" fmla="*/ 5280 h 12844"/>
                <a:gd name="T14" fmla="*/ 8281 w 10501"/>
                <a:gd name="T15" fmla="*/ 4563 h 12844"/>
                <a:gd name="T16" fmla="*/ 8281 w 10501"/>
                <a:gd name="T17" fmla="*/ 4156 h 12844"/>
                <a:gd name="T18" fmla="*/ 8781 w 10501"/>
                <a:gd name="T19" fmla="*/ 4063 h 12844"/>
                <a:gd name="T20" fmla="*/ 8969 w 10501"/>
                <a:gd name="T21" fmla="*/ 3938 h 12844"/>
                <a:gd name="T22" fmla="*/ 8437 w 10501"/>
                <a:gd name="T23" fmla="*/ 2750 h 12844"/>
                <a:gd name="T24" fmla="*/ 7875 w 10501"/>
                <a:gd name="T25" fmla="*/ 2438 h 12844"/>
                <a:gd name="T26" fmla="*/ 7437 w 10501"/>
                <a:gd name="T27" fmla="*/ 2938 h 12844"/>
                <a:gd name="T28" fmla="*/ 7187 w 10501"/>
                <a:gd name="T29" fmla="*/ 3781 h 12844"/>
                <a:gd name="T30" fmla="*/ 6375 w 10501"/>
                <a:gd name="T31" fmla="*/ 3031 h 12844"/>
                <a:gd name="T32" fmla="*/ 6656 w 10501"/>
                <a:gd name="T33" fmla="*/ 2094 h 12844"/>
                <a:gd name="T34" fmla="*/ 7062 w 10501"/>
                <a:gd name="T35" fmla="*/ 2063 h 12844"/>
                <a:gd name="T36" fmla="*/ 6969 w 10501"/>
                <a:gd name="T37" fmla="*/ 1094 h 12844"/>
                <a:gd name="T38" fmla="*/ 6469 w 10501"/>
                <a:gd name="T39" fmla="*/ 1313 h 12844"/>
                <a:gd name="T40" fmla="*/ 6094 w 10501"/>
                <a:gd name="T41" fmla="*/ 781 h 12844"/>
                <a:gd name="T42" fmla="*/ 6031 w 10501"/>
                <a:gd name="T43" fmla="*/ 1156 h 12844"/>
                <a:gd name="T44" fmla="*/ 5500 w 10501"/>
                <a:gd name="T45" fmla="*/ 1281 h 12844"/>
                <a:gd name="T46" fmla="*/ 5531 w 10501"/>
                <a:gd name="T47" fmla="*/ 750 h 12844"/>
                <a:gd name="T48" fmla="*/ 5281 w 10501"/>
                <a:gd name="T49" fmla="*/ 469 h 12844"/>
                <a:gd name="T50" fmla="*/ 4719 w 10501"/>
                <a:gd name="T51" fmla="*/ 188 h 12844"/>
                <a:gd name="T52" fmla="*/ 4062 w 10501"/>
                <a:gd name="T53" fmla="*/ 625 h 12844"/>
                <a:gd name="T54" fmla="*/ 4562 w 10501"/>
                <a:gd name="T55" fmla="*/ 844 h 12844"/>
                <a:gd name="T56" fmla="*/ 4500 w 10501"/>
                <a:gd name="T57" fmla="*/ 1188 h 12844"/>
                <a:gd name="T58" fmla="*/ 3719 w 10501"/>
                <a:gd name="T59" fmla="*/ 1000 h 12844"/>
                <a:gd name="T60" fmla="*/ 2375 w 10501"/>
                <a:gd name="T61" fmla="*/ 1000 h 12844"/>
                <a:gd name="T62" fmla="*/ 1594 w 10501"/>
                <a:gd name="T63" fmla="*/ 969 h 12844"/>
                <a:gd name="T64" fmla="*/ 1281 w 10501"/>
                <a:gd name="T65" fmla="*/ 1469 h 12844"/>
                <a:gd name="T66" fmla="*/ 1062 w 10501"/>
                <a:gd name="T67" fmla="*/ 1906 h 12844"/>
                <a:gd name="T68" fmla="*/ 1187 w 10501"/>
                <a:gd name="T69" fmla="*/ 2656 h 12844"/>
                <a:gd name="T70" fmla="*/ 1375 w 10501"/>
                <a:gd name="T71" fmla="*/ 3313 h 12844"/>
                <a:gd name="T72" fmla="*/ 500 w 10501"/>
                <a:gd name="T73" fmla="*/ 3781 h 12844"/>
                <a:gd name="T74" fmla="*/ 2031 w 10501"/>
                <a:gd name="T75" fmla="*/ 3219 h 12844"/>
                <a:gd name="T76" fmla="*/ 3219 w 10501"/>
                <a:gd name="T77" fmla="*/ 3031 h 12844"/>
                <a:gd name="T78" fmla="*/ 4000 w 10501"/>
                <a:gd name="T79" fmla="*/ 4063 h 12844"/>
                <a:gd name="T80" fmla="*/ 4562 w 10501"/>
                <a:gd name="T81" fmla="*/ 5562 h 12844"/>
                <a:gd name="T82" fmla="*/ 5125 w 10501"/>
                <a:gd name="T83" fmla="*/ 6343 h 12844"/>
                <a:gd name="T84" fmla="*/ 5406 w 10501"/>
                <a:gd name="T85" fmla="*/ 6530 h 12844"/>
                <a:gd name="T86" fmla="*/ 6750 w 10501"/>
                <a:gd name="T87" fmla="*/ 7187 h 12844"/>
                <a:gd name="T88" fmla="*/ 7437 w 10501"/>
                <a:gd name="T89" fmla="*/ 7655 h 12844"/>
                <a:gd name="T90" fmla="*/ 7375 w 10501"/>
                <a:gd name="T91" fmla="*/ 8780 h 12844"/>
                <a:gd name="T92" fmla="*/ 7781 w 10501"/>
                <a:gd name="T93" fmla="*/ 10749 h 12844"/>
                <a:gd name="T94" fmla="*/ 7656 w 10501"/>
                <a:gd name="T95" fmla="*/ 12437 h 12844"/>
                <a:gd name="T96" fmla="*/ 8125 w 10501"/>
                <a:gd name="T97" fmla="*/ 12530 h 12844"/>
                <a:gd name="T98" fmla="*/ 8250 w 10501"/>
                <a:gd name="T99" fmla="*/ 11874 h 12844"/>
                <a:gd name="T100" fmla="*/ 8531 w 10501"/>
                <a:gd name="T101" fmla="*/ 11155 h 12844"/>
                <a:gd name="T102" fmla="*/ 9281 w 10501"/>
                <a:gd name="T103" fmla="*/ 10437 h 12844"/>
                <a:gd name="T104" fmla="*/ 10187 w 10501"/>
                <a:gd name="T105" fmla="*/ 9249 h 12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501" h="12844">
                  <a:moveTo>
                    <a:pt x="10375" y="8437"/>
                  </a:moveTo>
                  <a:lnTo>
                    <a:pt x="10375" y="8437"/>
                  </a:lnTo>
                  <a:cubicBezTo>
                    <a:pt x="10344" y="8437"/>
                    <a:pt x="10281" y="8374"/>
                    <a:pt x="10218" y="8343"/>
                  </a:cubicBezTo>
                  <a:cubicBezTo>
                    <a:pt x="10187" y="8312"/>
                    <a:pt x="10094" y="8280"/>
                    <a:pt x="10000" y="8280"/>
                  </a:cubicBezTo>
                  <a:cubicBezTo>
                    <a:pt x="9906" y="8280"/>
                    <a:pt x="9781" y="8249"/>
                    <a:pt x="9750" y="8218"/>
                  </a:cubicBezTo>
                  <a:cubicBezTo>
                    <a:pt x="9719" y="8187"/>
                    <a:pt x="9656" y="8124"/>
                    <a:pt x="9594" y="8093"/>
                  </a:cubicBezTo>
                  <a:cubicBezTo>
                    <a:pt x="9531" y="8062"/>
                    <a:pt x="9469" y="7968"/>
                    <a:pt x="9406" y="7905"/>
                  </a:cubicBezTo>
                  <a:cubicBezTo>
                    <a:pt x="9375" y="7874"/>
                    <a:pt x="9281" y="7780"/>
                    <a:pt x="9219" y="7718"/>
                  </a:cubicBezTo>
                  <a:cubicBezTo>
                    <a:pt x="9187" y="7655"/>
                    <a:pt x="9094" y="7624"/>
                    <a:pt x="9031" y="7624"/>
                  </a:cubicBezTo>
                  <a:cubicBezTo>
                    <a:pt x="8937" y="7655"/>
                    <a:pt x="8844" y="7593"/>
                    <a:pt x="8812" y="7530"/>
                  </a:cubicBezTo>
                  <a:cubicBezTo>
                    <a:pt x="8750" y="7437"/>
                    <a:pt x="8656" y="7343"/>
                    <a:pt x="8594" y="7312"/>
                  </a:cubicBezTo>
                  <a:cubicBezTo>
                    <a:pt x="8531" y="7249"/>
                    <a:pt x="8406" y="7218"/>
                    <a:pt x="8344" y="7218"/>
                  </a:cubicBezTo>
                  <a:cubicBezTo>
                    <a:pt x="8281" y="7218"/>
                    <a:pt x="8187" y="7218"/>
                    <a:pt x="8125" y="7218"/>
                  </a:cubicBezTo>
                  <a:cubicBezTo>
                    <a:pt x="8062" y="7218"/>
                    <a:pt x="7969" y="7218"/>
                    <a:pt x="7875" y="7218"/>
                  </a:cubicBezTo>
                  <a:cubicBezTo>
                    <a:pt x="7812" y="7249"/>
                    <a:pt x="7719" y="7280"/>
                    <a:pt x="7687" y="7280"/>
                  </a:cubicBezTo>
                  <a:cubicBezTo>
                    <a:pt x="7656" y="7312"/>
                    <a:pt x="7594" y="7343"/>
                    <a:pt x="7531" y="7343"/>
                  </a:cubicBezTo>
                  <a:cubicBezTo>
                    <a:pt x="7500" y="7374"/>
                    <a:pt x="7375" y="7374"/>
                    <a:pt x="7281" y="7374"/>
                  </a:cubicBezTo>
                  <a:cubicBezTo>
                    <a:pt x="7156" y="7374"/>
                    <a:pt x="7094" y="7312"/>
                    <a:pt x="7094" y="7249"/>
                  </a:cubicBezTo>
                  <a:cubicBezTo>
                    <a:pt x="7094" y="7155"/>
                    <a:pt x="7094" y="7062"/>
                    <a:pt x="7062" y="7030"/>
                  </a:cubicBezTo>
                  <a:cubicBezTo>
                    <a:pt x="7062" y="6968"/>
                    <a:pt x="6969" y="6937"/>
                    <a:pt x="6875" y="6905"/>
                  </a:cubicBezTo>
                  <a:cubicBezTo>
                    <a:pt x="6750" y="6905"/>
                    <a:pt x="6656" y="6843"/>
                    <a:pt x="6656" y="6812"/>
                  </a:cubicBezTo>
                  <a:cubicBezTo>
                    <a:pt x="6656" y="6780"/>
                    <a:pt x="6687" y="6749"/>
                    <a:pt x="6719" y="6749"/>
                  </a:cubicBezTo>
                  <a:cubicBezTo>
                    <a:pt x="6719" y="6749"/>
                    <a:pt x="6750" y="6718"/>
                    <a:pt x="6750" y="6687"/>
                  </a:cubicBezTo>
                  <a:cubicBezTo>
                    <a:pt x="6781" y="6687"/>
                    <a:pt x="6781" y="6624"/>
                    <a:pt x="6781" y="6593"/>
                  </a:cubicBezTo>
                  <a:cubicBezTo>
                    <a:pt x="6781" y="6562"/>
                    <a:pt x="6812" y="6530"/>
                    <a:pt x="6812" y="6499"/>
                  </a:cubicBezTo>
                  <a:cubicBezTo>
                    <a:pt x="6812" y="6468"/>
                    <a:pt x="6781" y="6468"/>
                    <a:pt x="6750" y="6468"/>
                  </a:cubicBezTo>
                  <a:cubicBezTo>
                    <a:pt x="6719" y="6468"/>
                    <a:pt x="6625" y="6468"/>
                    <a:pt x="6562" y="6468"/>
                  </a:cubicBezTo>
                  <a:cubicBezTo>
                    <a:pt x="6500" y="6499"/>
                    <a:pt x="6469" y="6530"/>
                    <a:pt x="6469" y="6593"/>
                  </a:cubicBezTo>
                  <a:cubicBezTo>
                    <a:pt x="6469" y="6624"/>
                    <a:pt x="6437" y="6655"/>
                    <a:pt x="6406" y="6687"/>
                  </a:cubicBezTo>
                  <a:cubicBezTo>
                    <a:pt x="6344" y="6718"/>
                    <a:pt x="6281" y="6718"/>
                    <a:pt x="6250" y="6687"/>
                  </a:cubicBezTo>
                  <a:cubicBezTo>
                    <a:pt x="6219" y="6655"/>
                    <a:pt x="6156" y="6593"/>
                    <a:pt x="6094" y="6562"/>
                  </a:cubicBezTo>
                  <a:cubicBezTo>
                    <a:pt x="6062" y="6499"/>
                    <a:pt x="6031" y="6343"/>
                    <a:pt x="6031" y="6218"/>
                  </a:cubicBezTo>
                  <a:cubicBezTo>
                    <a:pt x="6031" y="6093"/>
                    <a:pt x="6094" y="5968"/>
                    <a:pt x="6156" y="5937"/>
                  </a:cubicBezTo>
                  <a:cubicBezTo>
                    <a:pt x="6219" y="5905"/>
                    <a:pt x="6375" y="5843"/>
                    <a:pt x="6500" y="5843"/>
                  </a:cubicBezTo>
                  <a:cubicBezTo>
                    <a:pt x="6625" y="5812"/>
                    <a:pt x="6781" y="5812"/>
                    <a:pt x="6812" y="5843"/>
                  </a:cubicBezTo>
                  <a:cubicBezTo>
                    <a:pt x="6875" y="5843"/>
                    <a:pt x="6937" y="5874"/>
                    <a:pt x="6969" y="5905"/>
                  </a:cubicBezTo>
                  <a:cubicBezTo>
                    <a:pt x="7000" y="5905"/>
                    <a:pt x="7062" y="5968"/>
                    <a:pt x="7062" y="6030"/>
                  </a:cubicBezTo>
                  <a:cubicBezTo>
                    <a:pt x="7094" y="6093"/>
                    <a:pt x="7125" y="6187"/>
                    <a:pt x="7156" y="6187"/>
                  </a:cubicBezTo>
                  <a:cubicBezTo>
                    <a:pt x="7187" y="6218"/>
                    <a:pt x="7250" y="6218"/>
                    <a:pt x="7250" y="6155"/>
                  </a:cubicBezTo>
                  <a:cubicBezTo>
                    <a:pt x="7250" y="6124"/>
                    <a:pt x="7219" y="5999"/>
                    <a:pt x="7219" y="5937"/>
                  </a:cubicBezTo>
                  <a:cubicBezTo>
                    <a:pt x="7187" y="5843"/>
                    <a:pt x="7250" y="5687"/>
                    <a:pt x="7344" y="5593"/>
                  </a:cubicBezTo>
                  <a:cubicBezTo>
                    <a:pt x="7469" y="5468"/>
                    <a:pt x="7531" y="5343"/>
                    <a:pt x="7562" y="5280"/>
                  </a:cubicBezTo>
                  <a:cubicBezTo>
                    <a:pt x="7562" y="5218"/>
                    <a:pt x="7625" y="5124"/>
                    <a:pt x="7687" y="5030"/>
                  </a:cubicBezTo>
                  <a:cubicBezTo>
                    <a:pt x="7750" y="4968"/>
                    <a:pt x="7844" y="4874"/>
                    <a:pt x="7906" y="4874"/>
                  </a:cubicBezTo>
                  <a:cubicBezTo>
                    <a:pt x="7969" y="4843"/>
                    <a:pt x="8000" y="4812"/>
                    <a:pt x="7969" y="4780"/>
                  </a:cubicBezTo>
                  <a:cubicBezTo>
                    <a:pt x="7937" y="4780"/>
                    <a:pt x="7969" y="4718"/>
                    <a:pt x="8031" y="4624"/>
                  </a:cubicBezTo>
                  <a:cubicBezTo>
                    <a:pt x="8094" y="4531"/>
                    <a:pt x="8156" y="4500"/>
                    <a:pt x="8156" y="4531"/>
                  </a:cubicBezTo>
                  <a:cubicBezTo>
                    <a:pt x="8187" y="4563"/>
                    <a:pt x="8250" y="4563"/>
                    <a:pt x="8281" y="4563"/>
                  </a:cubicBezTo>
                  <a:cubicBezTo>
                    <a:pt x="8344" y="4563"/>
                    <a:pt x="8406" y="4563"/>
                    <a:pt x="8437" y="4531"/>
                  </a:cubicBezTo>
                  <a:cubicBezTo>
                    <a:pt x="8500" y="4531"/>
                    <a:pt x="8562" y="4469"/>
                    <a:pt x="8625" y="4438"/>
                  </a:cubicBezTo>
                  <a:cubicBezTo>
                    <a:pt x="8656" y="4406"/>
                    <a:pt x="8687" y="4375"/>
                    <a:pt x="8687" y="4313"/>
                  </a:cubicBezTo>
                  <a:cubicBezTo>
                    <a:pt x="8656" y="4281"/>
                    <a:pt x="8594" y="4281"/>
                    <a:pt x="8531" y="4281"/>
                  </a:cubicBezTo>
                  <a:cubicBezTo>
                    <a:pt x="8469" y="4281"/>
                    <a:pt x="8375" y="4250"/>
                    <a:pt x="8375" y="4219"/>
                  </a:cubicBezTo>
                  <a:cubicBezTo>
                    <a:pt x="8375" y="4219"/>
                    <a:pt x="8312" y="4188"/>
                    <a:pt x="8281" y="4156"/>
                  </a:cubicBezTo>
                  <a:cubicBezTo>
                    <a:pt x="8250" y="4156"/>
                    <a:pt x="8219" y="4094"/>
                    <a:pt x="8219" y="4063"/>
                  </a:cubicBezTo>
                  <a:cubicBezTo>
                    <a:pt x="8219" y="4031"/>
                    <a:pt x="8312" y="3969"/>
                    <a:pt x="8406" y="3938"/>
                  </a:cubicBezTo>
                  <a:cubicBezTo>
                    <a:pt x="8500" y="3906"/>
                    <a:pt x="8594" y="3906"/>
                    <a:pt x="8625" y="3906"/>
                  </a:cubicBezTo>
                  <a:cubicBezTo>
                    <a:pt x="8687" y="3906"/>
                    <a:pt x="8750" y="3906"/>
                    <a:pt x="8781" y="3875"/>
                  </a:cubicBezTo>
                  <a:cubicBezTo>
                    <a:pt x="8844" y="3844"/>
                    <a:pt x="8844" y="3875"/>
                    <a:pt x="8844" y="3906"/>
                  </a:cubicBezTo>
                  <a:cubicBezTo>
                    <a:pt x="8812" y="3938"/>
                    <a:pt x="8781" y="4000"/>
                    <a:pt x="8781" y="4063"/>
                  </a:cubicBezTo>
                  <a:cubicBezTo>
                    <a:pt x="8781" y="4094"/>
                    <a:pt x="8781" y="4156"/>
                    <a:pt x="8812" y="4156"/>
                  </a:cubicBezTo>
                  <a:cubicBezTo>
                    <a:pt x="8844" y="4188"/>
                    <a:pt x="8875" y="4219"/>
                    <a:pt x="8906" y="4250"/>
                  </a:cubicBezTo>
                  <a:cubicBezTo>
                    <a:pt x="8906" y="4281"/>
                    <a:pt x="8969" y="4313"/>
                    <a:pt x="9031" y="4313"/>
                  </a:cubicBezTo>
                  <a:cubicBezTo>
                    <a:pt x="9094" y="4313"/>
                    <a:pt x="9156" y="4281"/>
                    <a:pt x="9156" y="4219"/>
                  </a:cubicBezTo>
                  <a:cubicBezTo>
                    <a:pt x="9156" y="4188"/>
                    <a:pt x="9125" y="4125"/>
                    <a:pt x="9094" y="4063"/>
                  </a:cubicBezTo>
                  <a:cubicBezTo>
                    <a:pt x="9062" y="4031"/>
                    <a:pt x="9000" y="3969"/>
                    <a:pt x="8969" y="3938"/>
                  </a:cubicBezTo>
                  <a:cubicBezTo>
                    <a:pt x="8937" y="3875"/>
                    <a:pt x="8937" y="3813"/>
                    <a:pt x="8969" y="3781"/>
                  </a:cubicBezTo>
                  <a:cubicBezTo>
                    <a:pt x="8969" y="3719"/>
                    <a:pt x="8969" y="3656"/>
                    <a:pt x="8937" y="3594"/>
                  </a:cubicBezTo>
                  <a:cubicBezTo>
                    <a:pt x="8906" y="3563"/>
                    <a:pt x="8875" y="3469"/>
                    <a:pt x="8844" y="3469"/>
                  </a:cubicBezTo>
                  <a:cubicBezTo>
                    <a:pt x="8844" y="3438"/>
                    <a:pt x="8781" y="3375"/>
                    <a:pt x="8719" y="3313"/>
                  </a:cubicBezTo>
                  <a:cubicBezTo>
                    <a:pt x="8656" y="3250"/>
                    <a:pt x="8594" y="3156"/>
                    <a:pt x="8562" y="3063"/>
                  </a:cubicBezTo>
                  <a:cubicBezTo>
                    <a:pt x="8531" y="3000"/>
                    <a:pt x="8469" y="2844"/>
                    <a:pt x="8437" y="2750"/>
                  </a:cubicBezTo>
                  <a:cubicBezTo>
                    <a:pt x="8406" y="2656"/>
                    <a:pt x="8344" y="2625"/>
                    <a:pt x="8344" y="2719"/>
                  </a:cubicBezTo>
                  <a:cubicBezTo>
                    <a:pt x="8312" y="2781"/>
                    <a:pt x="8281" y="2906"/>
                    <a:pt x="8219" y="2938"/>
                  </a:cubicBezTo>
                  <a:cubicBezTo>
                    <a:pt x="8187" y="2969"/>
                    <a:pt x="8125" y="2969"/>
                    <a:pt x="8094" y="2969"/>
                  </a:cubicBezTo>
                  <a:cubicBezTo>
                    <a:pt x="8062" y="2938"/>
                    <a:pt x="8031" y="2844"/>
                    <a:pt x="8031" y="2750"/>
                  </a:cubicBezTo>
                  <a:cubicBezTo>
                    <a:pt x="8000" y="2656"/>
                    <a:pt x="7969" y="2563"/>
                    <a:pt x="7937" y="2531"/>
                  </a:cubicBezTo>
                  <a:cubicBezTo>
                    <a:pt x="7906" y="2500"/>
                    <a:pt x="7875" y="2438"/>
                    <a:pt x="7875" y="2438"/>
                  </a:cubicBezTo>
                  <a:cubicBezTo>
                    <a:pt x="7875" y="2438"/>
                    <a:pt x="7875" y="2438"/>
                    <a:pt x="7781" y="2406"/>
                  </a:cubicBezTo>
                  <a:cubicBezTo>
                    <a:pt x="7687" y="2375"/>
                    <a:pt x="7656" y="2375"/>
                    <a:pt x="7656" y="2375"/>
                  </a:cubicBezTo>
                  <a:cubicBezTo>
                    <a:pt x="7500" y="2375"/>
                    <a:pt x="7375" y="2406"/>
                    <a:pt x="7375" y="2500"/>
                  </a:cubicBezTo>
                  <a:cubicBezTo>
                    <a:pt x="7375" y="2563"/>
                    <a:pt x="7406" y="2656"/>
                    <a:pt x="7406" y="2688"/>
                  </a:cubicBezTo>
                  <a:cubicBezTo>
                    <a:pt x="7437" y="2719"/>
                    <a:pt x="7437" y="2781"/>
                    <a:pt x="7406" y="2813"/>
                  </a:cubicBezTo>
                  <a:cubicBezTo>
                    <a:pt x="7375" y="2844"/>
                    <a:pt x="7406" y="2906"/>
                    <a:pt x="7437" y="2938"/>
                  </a:cubicBezTo>
                  <a:cubicBezTo>
                    <a:pt x="7500" y="2969"/>
                    <a:pt x="7531" y="3063"/>
                    <a:pt x="7500" y="3094"/>
                  </a:cubicBezTo>
                  <a:cubicBezTo>
                    <a:pt x="7469" y="3156"/>
                    <a:pt x="7437" y="3250"/>
                    <a:pt x="7375" y="3313"/>
                  </a:cubicBezTo>
                  <a:cubicBezTo>
                    <a:pt x="7312" y="3375"/>
                    <a:pt x="7281" y="3469"/>
                    <a:pt x="7312" y="3531"/>
                  </a:cubicBezTo>
                  <a:cubicBezTo>
                    <a:pt x="7344" y="3594"/>
                    <a:pt x="7344" y="3688"/>
                    <a:pt x="7344" y="3719"/>
                  </a:cubicBezTo>
                  <a:cubicBezTo>
                    <a:pt x="7344" y="3781"/>
                    <a:pt x="7312" y="3813"/>
                    <a:pt x="7281" y="3813"/>
                  </a:cubicBezTo>
                  <a:cubicBezTo>
                    <a:pt x="7281" y="3813"/>
                    <a:pt x="7219" y="3813"/>
                    <a:pt x="7187" y="3781"/>
                  </a:cubicBezTo>
                  <a:cubicBezTo>
                    <a:pt x="7156" y="3781"/>
                    <a:pt x="7094" y="3688"/>
                    <a:pt x="7094" y="3563"/>
                  </a:cubicBezTo>
                  <a:cubicBezTo>
                    <a:pt x="7094" y="3438"/>
                    <a:pt x="7031" y="3344"/>
                    <a:pt x="6969" y="3344"/>
                  </a:cubicBezTo>
                  <a:cubicBezTo>
                    <a:pt x="6906" y="3344"/>
                    <a:pt x="6844" y="3313"/>
                    <a:pt x="6781" y="3281"/>
                  </a:cubicBezTo>
                  <a:cubicBezTo>
                    <a:pt x="6719" y="3250"/>
                    <a:pt x="6656" y="3188"/>
                    <a:pt x="6594" y="3156"/>
                  </a:cubicBezTo>
                  <a:cubicBezTo>
                    <a:pt x="6562" y="3125"/>
                    <a:pt x="6500" y="3094"/>
                    <a:pt x="6469" y="3125"/>
                  </a:cubicBezTo>
                  <a:cubicBezTo>
                    <a:pt x="6437" y="3125"/>
                    <a:pt x="6375" y="3094"/>
                    <a:pt x="6375" y="3031"/>
                  </a:cubicBezTo>
                  <a:cubicBezTo>
                    <a:pt x="6344" y="3000"/>
                    <a:pt x="6344" y="2969"/>
                    <a:pt x="6312" y="2969"/>
                  </a:cubicBezTo>
                  <a:cubicBezTo>
                    <a:pt x="6281" y="2969"/>
                    <a:pt x="6250" y="2906"/>
                    <a:pt x="6250" y="2875"/>
                  </a:cubicBezTo>
                  <a:cubicBezTo>
                    <a:pt x="6219" y="2813"/>
                    <a:pt x="6250" y="2719"/>
                    <a:pt x="6281" y="2625"/>
                  </a:cubicBezTo>
                  <a:cubicBezTo>
                    <a:pt x="6312" y="2531"/>
                    <a:pt x="6344" y="2438"/>
                    <a:pt x="6375" y="2375"/>
                  </a:cubicBezTo>
                  <a:cubicBezTo>
                    <a:pt x="6375" y="2344"/>
                    <a:pt x="6437" y="2281"/>
                    <a:pt x="6500" y="2250"/>
                  </a:cubicBezTo>
                  <a:cubicBezTo>
                    <a:pt x="6531" y="2188"/>
                    <a:pt x="6625" y="2125"/>
                    <a:pt x="6656" y="2094"/>
                  </a:cubicBezTo>
                  <a:cubicBezTo>
                    <a:pt x="6687" y="2031"/>
                    <a:pt x="6719" y="1969"/>
                    <a:pt x="6719" y="1969"/>
                  </a:cubicBezTo>
                  <a:cubicBezTo>
                    <a:pt x="6719" y="1938"/>
                    <a:pt x="6750" y="1938"/>
                    <a:pt x="6750" y="2000"/>
                  </a:cubicBezTo>
                  <a:cubicBezTo>
                    <a:pt x="6781" y="2063"/>
                    <a:pt x="6812" y="2125"/>
                    <a:pt x="6812" y="2156"/>
                  </a:cubicBezTo>
                  <a:cubicBezTo>
                    <a:pt x="6812" y="2219"/>
                    <a:pt x="6875" y="2219"/>
                    <a:pt x="6937" y="2188"/>
                  </a:cubicBezTo>
                  <a:cubicBezTo>
                    <a:pt x="7000" y="2156"/>
                    <a:pt x="7062" y="2156"/>
                    <a:pt x="7125" y="2156"/>
                  </a:cubicBezTo>
                  <a:cubicBezTo>
                    <a:pt x="7156" y="2156"/>
                    <a:pt x="7156" y="2125"/>
                    <a:pt x="7062" y="2063"/>
                  </a:cubicBezTo>
                  <a:cubicBezTo>
                    <a:pt x="7000" y="2000"/>
                    <a:pt x="6937" y="1906"/>
                    <a:pt x="6906" y="1875"/>
                  </a:cubicBezTo>
                  <a:cubicBezTo>
                    <a:pt x="6906" y="1813"/>
                    <a:pt x="6937" y="1781"/>
                    <a:pt x="6969" y="1781"/>
                  </a:cubicBezTo>
                  <a:cubicBezTo>
                    <a:pt x="7000" y="1781"/>
                    <a:pt x="7031" y="1750"/>
                    <a:pt x="7062" y="1688"/>
                  </a:cubicBezTo>
                  <a:cubicBezTo>
                    <a:pt x="7094" y="1625"/>
                    <a:pt x="7125" y="1531"/>
                    <a:pt x="7125" y="1469"/>
                  </a:cubicBezTo>
                  <a:cubicBezTo>
                    <a:pt x="7125" y="1438"/>
                    <a:pt x="7094" y="1313"/>
                    <a:pt x="7094" y="1250"/>
                  </a:cubicBezTo>
                  <a:cubicBezTo>
                    <a:pt x="7062" y="1188"/>
                    <a:pt x="7000" y="1125"/>
                    <a:pt x="6969" y="1094"/>
                  </a:cubicBezTo>
                  <a:cubicBezTo>
                    <a:pt x="6906" y="1094"/>
                    <a:pt x="6844" y="1125"/>
                    <a:pt x="6812" y="1219"/>
                  </a:cubicBezTo>
                  <a:cubicBezTo>
                    <a:pt x="6812" y="1281"/>
                    <a:pt x="6781" y="1406"/>
                    <a:pt x="6750" y="1438"/>
                  </a:cubicBezTo>
                  <a:cubicBezTo>
                    <a:pt x="6750" y="1469"/>
                    <a:pt x="6687" y="1438"/>
                    <a:pt x="6656" y="1375"/>
                  </a:cubicBezTo>
                  <a:cubicBezTo>
                    <a:pt x="6625" y="1313"/>
                    <a:pt x="6594" y="1281"/>
                    <a:pt x="6562" y="1313"/>
                  </a:cubicBezTo>
                  <a:cubicBezTo>
                    <a:pt x="6562" y="1313"/>
                    <a:pt x="6531" y="1344"/>
                    <a:pt x="6500" y="1375"/>
                  </a:cubicBezTo>
                  <a:cubicBezTo>
                    <a:pt x="6500" y="1406"/>
                    <a:pt x="6500" y="1375"/>
                    <a:pt x="6469" y="1313"/>
                  </a:cubicBezTo>
                  <a:cubicBezTo>
                    <a:pt x="6469" y="1219"/>
                    <a:pt x="6437" y="1156"/>
                    <a:pt x="6437" y="1156"/>
                  </a:cubicBezTo>
                  <a:cubicBezTo>
                    <a:pt x="6406" y="1125"/>
                    <a:pt x="6406" y="1094"/>
                    <a:pt x="6406" y="1094"/>
                  </a:cubicBezTo>
                  <a:cubicBezTo>
                    <a:pt x="6406" y="1063"/>
                    <a:pt x="6406" y="1000"/>
                    <a:pt x="6375" y="969"/>
                  </a:cubicBezTo>
                  <a:cubicBezTo>
                    <a:pt x="6312" y="906"/>
                    <a:pt x="6281" y="813"/>
                    <a:pt x="6250" y="750"/>
                  </a:cubicBezTo>
                  <a:cubicBezTo>
                    <a:pt x="6219" y="688"/>
                    <a:pt x="6156" y="656"/>
                    <a:pt x="6125" y="656"/>
                  </a:cubicBezTo>
                  <a:cubicBezTo>
                    <a:pt x="6094" y="688"/>
                    <a:pt x="6094" y="750"/>
                    <a:pt x="6094" y="781"/>
                  </a:cubicBezTo>
                  <a:cubicBezTo>
                    <a:pt x="6094" y="844"/>
                    <a:pt x="6094" y="938"/>
                    <a:pt x="6125" y="1000"/>
                  </a:cubicBezTo>
                  <a:cubicBezTo>
                    <a:pt x="6125" y="1063"/>
                    <a:pt x="6156" y="1125"/>
                    <a:pt x="6187" y="1156"/>
                  </a:cubicBezTo>
                  <a:cubicBezTo>
                    <a:pt x="6219" y="1156"/>
                    <a:pt x="6250" y="1250"/>
                    <a:pt x="6219" y="1313"/>
                  </a:cubicBezTo>
                  <a:cubicBezTo>
                    <a:pt x="6219" y="1344"/>
                    <a:pt x="6187" y="1406"/>
                    <a:pt x="6156" y="1375"/>
                  </a:cubicBezTo>
                  <a:cubicBezTo>
                    <a:pt x="6125" y="1375"/>
                    <a:pt x="6094" y="1313"/>
                    <a:pt x="6094" y="1281"/>
                  </a:cubicBezTo>
                  <a:cubicBezTo>
                    <a:pt x="6094" y="1250"/>
                    <a:pt x="6062" y="1188"/>
                    <a:pt x="6031" y="1156"/>
                  </a:cubicBezTo>
                  <a:cubicBezTo>
                    <a:pt x="6000" y="1125"/>
                    <a:pt x="5969" y="1125"/>
                    <a:pt x="5969" y="1156"/>
                  </a:cubicBezTo>
                  <a:cubicBezTo>
                    <a:pt x="5969" y="1219"/>
                    <a:pt x="5969" y="1250"/>
                    <a:pt x="5969" y="1281"/>
                  </a:cubicBezTo>
                  <a:cubicBezTo>
                    <a:pt x="5969" y="1313"/>
                    <a:pt x="5937" y="1375"/>
                    <a:pt x="5937" y="1406"/>
                  </a:cubicBezTo>
                  <a:cubicBezTo>
                    <a:pt x="5906" y="1438"/>
                    <a:pt x="5844" y="1469"/>
                    <a:pt x="5781" y="1469"/>
                  </a:cubicBezTo>
                  <a:cubicBezTo>
                    <a:pt x="5719" y="1438"/>
                    <a:pt x="5625" y="1406"/>
                    <a:pt x="5562" y="1375"/>
                  </a:cubicBezTo>
                  <a:cubicBezTo>
                    <a:pt x="5531" y="1344"/>
                    <a:pt x="5500" y="1313"/>
                    <a:pt x="5500" y="1281"/>
                  </a:cubicBezTo>
                  <a:cubicBezTo>
                    <a:pt x="5500" y="1250"/>
                    <a:pt x="5531" y="1219"/>
                    <a:pt x="5594" y="1219"/>
                  </a:cubicBezTo>
                  <a:cubicBezTo>
                    <a:pt x="5656" y="1250"/>
                    <a:pt x="5719" y="1219"/>
                    <a:pt x="5719" y="1188"/>
                  </a:cubicBezTo>
                  <a:cubicBezTo>
                    <a:pt x="5750" y="1156"/>
                    <a:pt x="5781" y="1125"/>
                    <a:pt x="5781" y="1063"/>
                  </a:cubicBezTo>
                  <a:cubicBezTo>
                    <a:pt x="5812" y="1031"/>
                    <a:pt x="5781" y="969"/>
                    <a:pt x="5750" y="969"/>
                  </a:cubicBezTo>
                  <a:cubicBezTo>
                    <a:pt x="5719" y="938"/>
                    <a:pt x="5656" y="875"/>
                    <a:pt x="5594" y="844"/>
                  </a:cubicBezTo>
                  <a:cubicBezTo>
                    <a:pt x="5562" y="844"/>
                    <a:pt x="5531" y="781"/>
                    <a:pt x="5531" y="750"/>
                  </a:cubicBezTo>
                  <a:cubicBezTo>
                    <a:pt x="5531" y="719"/>
                    <a:pt x="5531" y="625"/>
                    <a:pt x="5500" y="531"/>
                  </a:cubicBezTo>
                  <a:cubicBezTo>
                    <a:pt x="5469" y="438"/>
                    <a:pt x="5531" y="344"/>
                    <a:pt x="5594" y="344"/>
                  </a:cubicBezTo>
                  <a:cubicBezTo>
                    <a:pt x="5594" y="344"/>
                    <a:pt x="5594" y="344"/>
                    <a:pt x="5562" y="281"/>
                  </a:cubicBezTo>
                  <a:cubicBezTo>
                    <a:pt x="5500" y="219"/>
                    <a:pt x="5500" y="219"/>
                    <a:pt x="5500" y="219"/>
                  </a:cubicBezTo>
                  <a:cubicBezTo>
                    <a:pt x="5406" y="219"/>
                    <a:pt x="5312" y="250"/>
                    <a:pt x="5312" y="250"/>
                  </a:cubicBezTo>
                  <a:cubicBezTo>
                    <a:pt x="5281" y="281"/>
                    <a:pt x="5281" y="375"/>
                    <a:pt x="5281" y="469"/>
                  </a:cubicBezTo>
                  <a:cubicBezTo>
                    <a:pt x="5281" y="563"/>
                    <a:pt x="5281" y="594"/>
                    <a:pt x="5219" y="563"/>
                  </a:cubicBezTo>
                  <a:cubicBezTo>
                    <a:pt x="5187" y="500"/>
                    <a:pt x="5125" y="469"/>
                    <a:pt x="5094" y="500"/>
                  </a:cubicBezTo>
                  <a:cubicBezTo>
                    <a:pt x="5062" y="500"/>
                    <a:pt x="5031" y="469"/>
                    <a:pt x="5000" y="469"/>
                  </a:cubicBezTo>
                  <a:cubicBezTo>
                    <a:pt x="4969" y="438"/>
                    <a:pt x="4937" y="406"/>
                    <a:pt x="4875" y="406"/>
                  </a:cubicBezTo>
                  <a:cubicBezTo>
                    <a:pt x="4812" y="406"/>
                    <a:pt x="4781" y="375"/>
                    <a:pt x="4781" y="344"/>
                  </a:cubicBezTo>
                  <a:cubicBezTo>
                    <a:pt x="4781" y="344"/>
                    <a:pt x="4750" y="250"/>
                    <a:pt x="4719" y="188"/>
                  </a:cubicBezTo>
                  <a:cubicBezTo>
                    <a:pt x="4656" y="94"/>
                    <a:pt x="4594" y="63"/>
                    <a:pt x="4562" y="63"/>
                  </a:cubicBezTo>
                  <a:cubicBezTo>
                    <a:pt x="4500" y="63"/>
                    <a:pt x="4406" y="63"/>
                    <a:pt x="4344" y="31"/>
                  </a:cubicBezTo>
                  <a:cubicBezTo>
                    <a:pt x="4250" y="31"/>
                    <a:pt x="4187" y="0"/>
                    <a:pt x="4156" y="0"/>
                  </a:cubicBezTo>
                  <a:cubicBezTo>
                    <a:pt x="4125" y="0"/>
                    <a:pt x="4094" y="63"/>
                    <a:pt x="4094" y="156"/>
                  </a:cubicBezTo>
                  <a:cubicBezTo>
                    <a:pt x="4094" y="250"/>
                    <a:pt x="4062" y="406"/>
                    <a:pt x="4031" y="469"/>
                  </a:cubicBezTo>
                  <a:cubicBezTo>
                    <a:pt x="4000" y="531"/>
                    <a:pt x="4000" y="625"/>
                    <a:pt x="4062" y="625"/>
                  </a:cubicBezTo>
                  <a:cubicBezTo>
                    <a:pt x="4094" y="656"/>
                    <a:pt x="4125" y="688"/>
                    <a:pt x="4125" y="750"/>
                  </a:cubicBezTo>
                  <a:cubicBezTo>
                    <a:pt x="4125" y="781"/>
                    <a:pt x="4156" y="813"/>
                    <a:pt x="4187" y="813"/>
                  </a:cubicBezTo>
                  <a:cubicBezTo>
                    <a:pt x="4219" y="781"/>
                    <a:pt x="4312" y="719"/>
                    <a:pt x="4344" y="656"/>
                  </a:cubicBezTo>
                  <a:cubicBezTo>
                    <a:pt x="4406" y="594"/>
                    <a:pt x="4469" y="563"/>
                    <a:pt x="4500" y="594"/>
                  </a:cubicBezTo>
                  <a:cubicBezTo>
                    <a:pt x="4500" y="656"/>
                    <a:pt x="4531" y="688"/>
                    <a:pt x="4531" y="719"/>
                  </a:cubicBezTo>
                  <a:cubicBezTo>
                    <a:pt x="4531" y="750"/>
                    <a:pt x="4562" y="813"/>
                    <a:pt x="4562" y="844"/>
                  </a:cubicBezTo>
                  <a:cubicBezTo>
                    <a:pt x="4562" y="875"/>
                    <a:pt x="4625" y="938"/>
                    <a:pt x="4656" y="938"/>
                  </a:cubicBezTo>
                  <a:cubicBezTo>
                    <a:pt x="4687" y="969"/>
                    <a:pt x="4687" y="969"/>
                    <a:pt x="4656" y="1000"/>
                  </a:cubicBezTo>
                  <a:cubicBezTo>
                    <a:pt x="4625" y="1000"/>
                    <a:pt x="4594" y="1031"/>
                    <a:pt x="4594" y="1063"/>
                  </a:cubicBezTo>
                  <a:cubicBezTo>
                    <a:pt x="4594" y="1125"/>
                    <a:pt x="4625" y="1156"/>
                    <a:pt x="4656" y="1156"/>
                  </a:cubicBezTo>
                  <a:cubicBezTo>
                    <a:pt x="4687" y="1188"/>
                    <a:pt x="4719" y="1219"/>
                    <a:pt x="4719" y="1219"/>
                  </a:cubicBezTo>
                  <a:cubicBezTo>
                    <a:pt x="4719" y="1250"/>
                    <a:pt x="4625" y="1219"/>
                    <a:pt x="4500" y="1188"/>
                  </a:cubicBezTo>
                  <a:cubicBezTo>
                    <a:pt x="4375" y="1125"/>
                    <a:pt x="4281" y="1094"/>
                    <a:pt x="4250" y="1094"/>
                  </a:cubicBezTo>
                  <a:cubicBezTo>
                    <a:pt x="4219" y="1094"/>
                    <a:pt x="4156" y="1063"/>
                    <a:pt x="4125" y="1031"/>
                  </a:cubicBezTo>
                  <a:cubicBezTo>
                    <a:pt x="4094" y="1000"/>
                    <a:pt x="4062" y="1000"/>
                    <a:pt x="4062" y="1031"/>
                  </a:cubicBezTo>
                  <a:cubicBezTo>
                    <a:pt x="4031" y="1063"/>
                    <a:pt x="3968" y="1031"/>
                    <a:pt x="3906" y="969"/>
                  </a:cubicBezTo>
                  <a:cubicBezTo>
                    <a:pt x="3844" y="906"/>
                    <a:pt x="3781" y="875"/>
                    <a:pt x="3781" y="906"/>
                  </a:cubicBezTo>
                  <a:cubicBezTo>
                    <a:pt x="3781" y="938"/>
                    <a:pt x="3750" y="1000"/>
                    <a:pt x="3719" y="1000"/>
                  </a:cubicBezTo>
                  <a:cubicBezTo>
                    <a:pt x="3687" y="1000"/>
                    <a:pt x="3625" y="1063"/>
                    <a:pt x="3562" y="1094"/>
                  </a:cubicBezTo>
                  <a:cubicBezTo>
                    <a:pt x="3500" y="1156"/>
                    <a:pt x="3437" y="1188"/>
                    <a:pt x="3406" y="1219"/>
                  </a:cubicBezTo>
                  <a:cubicBezTo>
                    <a:pt x="3344" y="1219"/>
                    <a:pt x="3312" y="1219"/>
                    <a:pt x="3281" y="1250"/>
                  </a:cubicBezTo>
                  <a:cubicBezTo>
                    <a:pt x="3250" y="1250"/>
                    <a:pt x="3156" y="1219"/>
                    <a:pt x="3062" y="1156"/>
                  </a:cubicBezTo>
                  <a:cubicBezTo>
                    <a:pt x="2969" y="1125"/>
                    <a:pt x="2812" y="1063"/>
                    <a:pt x="2687" y="1063"/>
                  </a:cubicBezTo>
                  <a:cubicBezTo>
                    <a:pt x="2562" y="1063"/>
                    <a:pt x="2437" y="1031"/>
                    <a:pt x="2375" y="1000"/>
                  </a:cubicBezTo>
                  <a:cubicBezTo>
                    <a:pt x="2312" y="969"/>
                    <a:pt x="2250" y="938"/>
                    <a:pt x="2250" y="969"/>
                  </a:cubicBezTo>
                  <a:cubicBezTo>
                    <a:pt x="2219" y="969"/>
                    <a:pt x="2125" y="938"/>
                    <a:pt x="2000" y="906"/>
                  </a:cubicBezTo>
                  <a:cubicBezTo>
                    <a:pt x="2000" y="906"/>
                    <a:pt x="2000" y="906"/>
                    <a:pt x="1937" y="844"/>
                  </a:cubicBezTo>
                  <a:cubicBezTo>
                    <a:pt x="1875" y="813"/>
                    <a:pt x="1844" y="813"/>
                    <a:pt x="1781" y="844"/>
                  </a:cubicBezTo>
                  <a:cubicBezTo>
                    <a:pt x="1750" y="844"/>
                    <a:pt x="1687" y="875"/>
                    <a:pt x="1687" y="875"/>
                  </a:cubicBezTo>
                  <a:cubicBezTo>
                    <a:pt x="1656" y="906"/>
                    <a:pt x="1625" y="938"/>
                    <a:pt x="1594" y="969"/>
                  </a:cubicBezTo>
                  <a:cubicBezTo>
                    <a:pt x="1594" y="969"/>
                    <a:pt x="1594" y="969"/>
                    <a:pt x="1531" y="969"/>
                  </a:cubicBezTo>
                  <a:cubicBezTo>
                    <a:pt x="1469" y="969"/>
                    <a:pt x="1469" y="969"/>
                    <a:pt x="1469" y="969"/>
                  </a:cubicBezTo>
                  <a:cubicBezTo>
                    <a:pt x="1437" y="1000"/>
                    <a:pt x="1406" y="1063"/>
                    <a:pt x="1375" y="1094"/>
                  </a:cubicBezTo>
                  <a:cubicBezTo>
                    <a:pt x="1344" y="1125"/>
                    <a:pt x="1281" y="1188"/>
                    <a:pt x="1219" y="1219"/>
                  </a:cubicBezTo>
                  <a:cubicBezTo>
                    <a:pt x="1156" y="1250"/>
                    <a:pt x="1125" y="1313"/>
                    <a:pt x="1187" y="1344"/>
                  </a:cubicBezTo>
                  <a:cubicBezTo>
                    <a:pt x="1219" y="1375"/>
                    <a:pt x="1250" y="1438"/>
                    <a:pt x="1281" y="1469"/>
                  </a:cubicBezTo>
                  <a:cubicBezTo>
                    <a:pt x="1312" y="1531"/>
                    <a:pt x="1375" y="1594"/>
                    <a:pt x="1406" y="1625"/>
                  </a:cubicBezTo>
                  <a:cubicBezTo>
                    <a:pt x="1469" y="1656"/>
                    <a:pt x="1500" y="1719"/>
                    <a:pt x="1469" y="1750"/>
                  </a:cubicBezTo>
                  <a:cubicBezTo>
                    <a:pt x="1469" y="1813"/>
                    <a:pt x="1375" y="1781"/>
                    <a:pt x="1281" y="1688"/>
                  </a:cubicBezTo>
                  <a:cubicBezTo>
                    <a:pt x="1281" y="1688"/>
                    <a:pt x="1281" y="1688"/>
                    <a:pt x="1219" y="1688"/>
                  </a:cubicBezTo>
                  <a:cubicBezTo>
                    <a:pt x="1156" y="1688"/>
                    <a:pt x="1156" y="1688"/>
                    <a:pt x="1156" y="1688"/>
                  </a:cubicBezTo>
                  <a:cubicBezTo>
                    <a:pt x="1062" y="1750"/>
                    <a:pt x="1031" y="1844"/>
                    <a:pt x="1062" y="1906"/>
                  </a:cubicBezTo>
                  <a:cubicBezTo>
                    <a:pt x="1094" y="1969"/>
                    <a:pt x="1187" y="2000"/>
                    <a:pt x="1281" y="2000"/>
                  </a:cubicBezTo>
                  <a:cubicBezTo>
                    <a:pt x="1406" y="2000"/>
                    <a:pt x="1469" y="2031"/>
                    <a:pt x="1437" y="2094"/>
                  </a:cubicBezTo>
                  <a:cubicBezTo>
                    <a:pt x="1406" y="2156"/>
                    <a:pt x="1375" y="2219"/>
                    <a:pt x="1344" y="2219"/>
                  </a:cubicBezTo>
                  <a:cubicBezTo>
                    <a:pt x="1312" y="2219"/>
                    <a:pt x="1250" y="2313"/>
                    <a:pt x="1187" y="2375"/>
                  </a:cubicBezTo>
                  <a:cubicBezTo>
                    <a:pt x="1156" y="2438"/>
                    <a:pt x="1094" y="2531"/>
                    <a:pt x="1094" y="2563"/>
                  </a:cubicBezTo>
                  <a:cubicBezTo>
                    <a:pt x="1094" y="2625"/>
                    <a:pt x="1125" y="2656"/>
                    <a:pt x="1187" y="2656"/>
                  </a:cubicBezTo>
                  <a:cubicBezTo>
                    <a:pt x="1219" y="2688"/>
                    <a:pt x="1281" y="2719"/>
                    <a:pt x="1312" y="2719"/>
                  </a:cubicBezTo>
                  <a:cubicBezTo>
                    <a:pt x="1344" y="2750"/>
                    <a:pt x="1406" y="2813"/>
                    <a:pt x="1406" y="2875"/>
                  </a:cubicBezTo>
                  <a:cubicBezTo>
                    <a:pt x="1406" y="2906"/>
                    <a:pt x="1469" y="2938"/>
                    <a:pt x="1531" y="2906"/>
                  </a:cubicBezTo>
                  <a:cubicBezTo>
                    <a:pt x="1594" y="2906"/>
                    <a:pt x="1656" y="2906"/>
                    <a:pt x="1656" y="2969"/>
                  </a:cubicBezTo>
                  <a:cubicBezTo>
                    <a:pt x="1656" y="3000"/>
                    <a:pt x="1625" y="3063"/>
                    <a:pt x="1594" y="3125"/>
                  </a:cubicBezTo>
                  <a:cubicBezTo>
                    <a:pt x="1531" y="3156"/>
                    <a:pt x="1469" y="3250"/>
                    <a:pt x="1375" y="3313"/>
                  </a:cubicBezTo>
                  <a:cubicBezTo>
                    <a:pt x="1312" y="3375"/>
                    <a:pt x="1156" y="3469"/>
                    <a:pt x="1031" y="3531"/>
                  </a:cubicBezTo>
                  <a:cubicBezTo>
                    <a:pt x="906" y="3563"/>
                    <a:pt x="750" y="3656"/>
                    <a:pt x="656" y="3688"/>
                  </a:cubicBezTo>
                  <a:cubicBezTo>
                    <a:pt x="562" y="3719"/>
                    <a:pt x="375" y="3719"/>
                    <a:pt x="219" y="3719"/>
                  </a:cubicBezTo>
                  <a:cubicBezTo>
                    <a:pt x="94" y="3719"/>
                    <a:pt x="0" y="3719"/>
                    <a:pt x="31" y="3750"/>
                  </a:cubicBezTo>
                  <a:cubicBezTo>
                    <a:pt x="31" y="3781"/>
                    <a:pt x="125" y="3813"/>
                    <a:pt x="187" y="3813"/>
                  </a:cubicBezTo>
                  <a:cubicBezTo>
                    <a:pt x="250" y="3781"/>
                    <a:pt x="406" y="3781"/>
                    <a:pt x="500" y="3781"/>
                  </a:cubicBezTo>
                  <a:cubicBezTo>
                    <a:pt x="625" y="3781"/>
                    <a:pt x="781" y="3719"/>
                    <a:pt x="875" y="3688"/>
                  </a:cubicBezTo>
                  <a:cubicBezTo>
                    <a:pt x="969" y="3625"/>
                    <a:pt x="1125" y="3563"/>
                    <a:pt x="1250" y="3500"/>
                  </a:cubicBezTo>
                  <a:cubicBezTo>
                    <a:pt x="1375" y="3438"/>
                    <a:pt x="1500" y="3406"/>
                    <a:pt x="1531" y="3406"/>
                  </a:cubicBezTo>
                  <a:cubicBezTo>
                    <a:pt x="1562" y="3438"/>
                    <a:pt x="1656" y="3344"/>
                    <a:pt x="1750" y="3281"/>
                  </a:cubicBezTo>
                  <a:cubicBezTo>
                    <a:pt x="1812" y="3188"/>
                    <a:pt x="1875" y="3125"/>
                    <a:pt x="1906" y="3156"/>
                  </a:cubicBezTo>
                  <a:cubicBezTo>
                    <a:pt x="1937" y="3188"/>
                    <a:pt x="1969" y="3219"/>
                    <a:pt x="2031" y="3219"/>
                  </a:cubicBezTo>
                  <a:cubicBezTo>
                    <a:pt x="2062" y="3188"/>
                    <a:pt x="2125" y="3156"/>
                    <a:pt x="2125" y="3125"/>
                  </a:cubicBezTo>
                  <a:cubicBezTo>
                    <a:pt x="2156" y="3063"/>
                    <a:pt x="2156" y="3000"/>
                    <a:pt x="2156" y="2969"/>
                  </a:cubicBezTo>
                  <a:cubicBezTo>
                    <a:pt x="2156" y="2969"/>
                    <a:pt x="2250" y="2906"/>
                    <a:pt x="2312" y="2844"/>
                  </a:cubicBezTo>
                  <a:cubicBezTo>
                    <a:pt x="2375" y="2813"/>
                    <a:pt x="2500" y="2781"/>
                    <a:pt x="2562" y="2781"/>
                  </a:cubicBezTo>
                  <a:cubicBezTo>
                    <a:pt x="2625" y="2781"/>
                    <a:pt x="2781" y="2781"/>
                    <a:pt x="2875" y="2813"/>
                  </a:cubicBezTo>
                  <a:cubicBezTo>
                    <a:pt x="3000" y="2844"/>
                    <a:pt x="3156" y="2938"/>
                    <a:pt x="3219" y="3031"/>
                  </a:cubicBezTo>
                  <a:cubicBezTo>
                    <a:pt x="3281" y="3094"/>
                    <a:pt x="3375" y="3250"/>
                    <a:pt x="3406" y="3313"/>
                  </a:cubicBezTo>
                  <a:cubicBezTo>
                    <a:pt x="3437" y="3406"/>
                    <a:pt x="3500" y="3531"/>
                    <a:pt x="3531" y="3625"/>
                  </a:cubicBezTo>
                  <a:cubicBezTo>
                    <a:pt x="3562" y="3719"/>
                    <a:pt x="3625" y="3750"/>
                    <a:pt x="3625" y="3688"/>
                  </a:cubicBezTo>
                  <a:cubicBezTo>
                    <a:pt x="3656" y="3625"/>
                    <a:pt x="3719" y="3625"/>
                    <a:pt x="3781" y="3688"/>
                  </a:cubicBezTo>
                  <a:cubicBezTo>
                    <a:pt x="3844" y="3750"/>
                    <a:pt x="3906" y="3844"/>
                    <a:pt x="3906" y="3875"/>
                  </a:cubicBezTo>
                  <a:cubicBezTo>
                    <a:pt x="3906" y="3906"/>
                    <a:pt x="3937" y="4000"/>
                    <a:pt x="4000" y="4063"/>
                  </a:cubicBezTo>
                  <a:cubicBezTo>
                    <a:pt x="4031" y="4125"/>
                    <a:pt x="4062" y="4281"/>
                    <a:pt x="4062" y="4375"/>
                  </a:cubicBezTo>
                  <a:cubicBezTo>
                    <a:pt x="4094" y="4500"/>
                    <a:pt x="4094" y="4718"/>
                    <a:pt x="4094" y="4874"/>
                  </a:cubicBezTo>
                  <a:cubicBezTo>
                    <a:pt x="4094" y="5030"/>
                    <a:pt x="4156" y="5187"/>
                    <a:pt x="4187" y="5218"/>
                  </a:cubicBezTo>
                  <a:cubicBezTo>
                    <a:pt x="4250" y="5249"/>
                    <a:pt x="4281" y="5312"/>
                    <a:pt x="4312" y="5374"/>
                  </a:cubicBezTo>
                  <a:cubicBezTo>
                    <a:pt x="4344" y="5437"/>
                    <a:pt x="4406" y="5499"/>
                    <a:pt x="4437" y="5499"/>
                  </a:cubicBezTo>
                  <a:cubicBezTo>
                    <a:pt x="4469" y="5530"/>
                    <a:pt x="4531" y="5530"/>
                    <a:pt x="4562" y="5562"/>
                  </a:cubicBezTo>
                  <a:cubicBezTo>
                    <a:pt x="4562" y="5562"/>
                    <a:pt x="4594" y="5655"/>
                    <a:pt x="4625" y="5718"/>
                  </a:cubicBezTo>
                  <a:cubicBezTo>
                    <a:pt x="4656" y="5812"/>
                    <a:pt x="4719" y="5905"/>
                    <a:pt x="4750" y="5937"/>
                  </a:cubicBezTo>
                  <a:cubicBezTo>
                    <a:pt x="4781" y="5968"/>
                    <a:pt x="4812" y="6030"/>
                    <a:pt x="4844" y="6062"/>
                  </a:cubicBezTo>
                  <a:cubicBezTo>
                    <a:pt x="4844" y="6093"/>
                    <a:pt x="4906" y="6155"/>
                    <a:pt x="4937" y="6187"/>
                  </a:cubicBezTo>
                  <a:cubicBezTo>
                    <a:pt x="4969" y="6218"/>
                    <a:pt x="5000" y="6249"/>
                    <a:pt x="5031" y="6280"/>
                  </a:cubicBezTo>
                  <a:cubicBezTo>
                    <a:pt x="5062" y="6312"/>
                    <a:pt x="5094" y="6343"/>
                    <a:pt x="5125" y="6343"/>
                  </a:cubicBezTo>
                  <a:cubicBezTo>
                    <a:pt x="5156" y="6343"/>
                    <a:pt x="5125" y="6312"/>
                    <a:pt x="5062" y="6218"/>
                  </a:cubicBezTo>
                  <a:cubicBezTo>
                    <a:pt x="5031" y="6155"/>
                    <a:pt x="4969" y="6062"/>
                    <a:pt x="4969" y="5999"/>
                  </a:cubicBezTo>
                  <a:cubicBezTo>
                    <a:pt x="4937" y="5968"/>
                    <a:pt x="4969" y="5968"/>
                    <a:pt x="5000" y="5968"/>
                  </a:cubicBezTo>
                  <a:cubicBezTo>
                    <a:pt x="5062" y="5999"/>
                    <a:pt x="5156" y="6093"/>
                    <a:pt x="5219" y="6124"/>
                  </a:cubicBezTo>
                  <a:cubicBezTo>
                    <a:pt x="5250" y="6187"/>
                    <a:pt x="5312" y="6312"/>
                    <a:pt x="5344" y="6374"/>
                  </a:cubicBezTo>
                  <a:cubicBezTo>
                    <a:pt x="5375" y="6437"/>
                    <a:pt x="5406" y="6499"/>
                    <a:pt x="5406" y="6530"/>
                  </a:cubicBezTo>
                  <a:cubicBezTo>
                    <a:pt x="5406" y="6562"/>
                    <a:pt x="5500" y="6655"/>
                    <a:pt x="5656" y="6749"/>
                  </a:cubicBezTo>
                  <a:cubicBezTo>
                    <a:pt x="5719" y="6780"/>
                    <a:pt x="5719" y="6780"/>
                    <a:pt x="5719" y="6780"/>
                  </a:cubicBezTo>
                  <a:cubicBezTo>
                    <a:pt x="5875" y="6874"/>
                    <a:pt x="6031" y="6937"/>
                    <a:pt x="6094" y="6937"/>
                  </a:cubicBezTo>
                  <a:cubicBezTo>
                    <a:pt x="6125" y="6905"/>
                    <a:pt x="6219" y="6937"/>
                    <a:pt x="6250" y="6937"/>
                  </a:cubicBezTo>
                  <a:cubicBezTo>
                    <a:pt x="6281" y="6937"/>
                    <a:pt x="6375" y="6999"/>
                    <a:pt x="6469" y="7030"/>
                  </a:cubicBezTo>
                  <a:cubicBezTo>
                    <a:pt x="6562" y="7093"/>
                    <a:pt x="6687" y="7155"/>
                    <a:pt x="6750" y="7187"/>
                  </a:cubicBezTo>
                  <a:cubicBezTo>
                    <a:pt x="6781" y="7218"/>
                    <a:pt x="6844" y="7280"/>
                    <a:pt x="6906" y="7343"/>
                  </a:cubicBezTo>
                  <a:cubicBezTo>
                    <a:pt x="6937" y="7405"/>
                    <a:pt x="6969" y="7468"/>
                    <a:pt x="7000" y="7499"/>
                  </a:cubicBezTo>
                  <a:cubicBezTo>
                    <a:pt x="7000" y="7530"/>
                    <a:pt x="7062" y="7562"/>
                    <a:pt x="7156" y="7562"/>
                  </a:cubicBezTo>
                  <a:cubicBezTo>
                    <a:pt x="7219" y="7562"/>
                    <a:pt x="7281" y="7562"/>
                    <a:pt x="7281" y="7530"/>
                  </a:cubicBezTo>
                  <a:cubicBezTo>
                    <a:pt x="7281" y="7530"/>
                    <a:pt x="7344" y="7499"/>
                    <a:pt x="7375" y="7499"/>
                  </a:cubicBezTo>
                  <a:cubicBezTo>
                    <a:pt x="7406" y="7499"/>
                    <a:pt x="7437" y="7593"/>
                    <a:pt x="7437" y="7655"/>
                  </a:cubicBezTo>
                  <a:cubicBezTo>
                    <a:pt x="7437" y="7749"/>
                    <a:pt x="7437" y="7843"/>
                    <a:pt x="7406" y="7905"/>
                  </a:cubicBezTo>
                  <a:cubicBezTo>
                    <a:pt x="7375" y="7937"/>
                    <a:pt x="7344" y="7968"/>
                    <a:pt x="7312" y="7999"/>
                  </a:cubicBezTo>
                  <a:cubicBezTo>
                    <a:pt x="7250" y="8030"/>
                    <a:pt x="7219" y="8124"/>
                    <a:pt x="7219" y="8187"/>
                  </a:cubicBezTo>
                  <a:cubicBezTo>
                    <a:pt x="7219" y="8249"/>
                    <a:pt x="7219" y="8374"/>
                    <a:pt x="7187" y="8405"/>
                  </a:cubicBezTo>
                  <a:cubicBezTo>
                    <a:pt x="7187" y="8468"/>
                    <a:pt x="7187" y="8530"/>
                    <a:pt x="7219" y="8562"/>
                  </a:cubicBezTo>
                  <a:cubicBezTo>
                    <a:pt x="7250" y="8593"/>
                    <a:pt x="7312" y="8687"/>
                    <a:pt x="7375" y="8780"/>
                  </a:cubicBezTo>
                  <a:cubicBezTo>
                    <a:pt x="7437" y="8874"/>
                    <a:pt x="7531" y="8999"/>
                    <a:pt x="7594" y="9093"/>
                  </a:cubicBezTo>
                  <a:cubicBezTo>
                    <a:pt x="7656" y="9187"/>
                    <a:pt x="7781" y="9312"/>
                    <a:pt x="7812" y="9343"/>
                  </a:cubicBezTo>
                  <a:cubicBezTo>
                    <a:pt x="7875" y="9374"/>
                    <a:pt x="7906" y="9499"/>
                    <a:pt x="7906" y="9655"/>
                  </a:cubicBezTo>
                  <a:cubicBezTo>
                    <a:pt x="7906" y="9812"/>
                    <a:pt x="7906" y="9968"/>
                    <a:pt x="7875" y="10062"/>
                  </a:cubicBezTo>
                  <a:cubicBezTo>
                    <a:pt x="7875" y="10124"/>
                    <a:pt x="7844" y="10280"/>
                    <a:pt x="7875" y="10405"/>
                  </a:cubicBezTo>
                  <a:cubicBezTo>
                    <a:pt x="7875" y="10499"/>
                    <a:pt x="7844" y="10655"/>
                    <a:pt x="7781" y="10749"/>
                  </a:cubicBezTo>
                  <a:cubicBezTo>
                    <a:pt x="7750" y="10843"/>
                    <a:pt x="7687" y="11062"/>
                    <a:pt x="7687" y="11218"/>
                  </a:cubicBezTo>
                  <a:cubicBezTo>
                    <a:pt x="7687" y="11343"/>
                    <a:pt x="7687" y="11343"/>
                    <a:pt x="7687" y="11343"/>
                  </a:cubicBezTo>
                  <a:cubicBezTo>
                    <a:pt x="7687" y="11499"/>
                    <a:pt x="7656" y="11687"/>
                    <a:pt x="7625" y="11749"/>
                  </a:cubicBezTo>
                  <a:cubicBezTo>
                    <a:pt x="7594" y="11843"/>
                    <a:pt x="7562" y="11905"/>
                    <a:pt x="7562" y="11937"/>
                  </a:cubicBezTo>
                  <a:cubicBezTo>
                    <a:pt x="7594" y="11937"/>
                    <a:pt x="7594" y="12030"/>
                    <a:pt x="7594" y="12124"/>
                  </a:cubicBezTo>
                  <a:cubicBezTo>
                    <a:pt x="7594" y="12218"/>
                    <a:pt x="7625" y="12343"/>
                    <a:pt x="7656" y="12437"/>
                  </a:cubicBezTo>
                  <a:cubicBezTo>
                    <a:pt x="7656" y="12499"/>
                    <a:pt x="7719" y="12593"/>
                    <a:pt x="7719" y="12655"/>
                  </a:cubicBezTo>
                  <a:cubicBezTo>
                    <a:pt x="7750" y="12687"/>
                    <a:pt x="7875" y="12749"/>
                    <a:pt x="7969" y="12812"/>
                  </a:cubicBezTo>
                  <a:cubicBezTo>
                    <a:pt x="8094" y="12843"/>
                    <a:pt x="8219" y="12843"/>
                    <a:pt x="8250" y="12843"/>
                  </a:cubicBezTo>
                  <a:cubicBezTo>
                    <a:pt x="8281" y="12812"/>
                    <a:pt x="8344" y="12780"/>
                    <a:pt x="8375" y="12780"/>
                  </a:cubicBezTo>
                  <a:cubicBezTo>
                    <a:pt x="8406" y="12780"/>
                    <a:pt x="8375" y="12749"/>
                    <a:pt x="8312" y="12718"/>
                  </a:cubicBezTo>
                  <a:cubicBezTo>
                    <a:pt x="8250" y="12655"/>
                    <a:pt x="8156" y="12593"/>
                    <a:pt x="8125" y="12530"/>
                  </a:cubicBezTo>
                  <a:cubicBezTo>
                    <a:pt x="8125" y="12499"/>
                    <a:pt x="8094" y="12405"/>
                    <a:pt x="8094" y="12374"/>
                  </a:cubicBezTo>
                  <a:cubicBezTo>
                    <a:pt x="8094" y="12312"/>
                    <a:pt x="8094" y="12280"/>
                    <a:pt x="8125" y="12249"/>
                  </a:cubicBezTo>
                  <a:cubicBezTo>
                    <a:pt x="8156" y="12249"/>
                    <a:pt x="8156" y="12187"/>
                    <a:pt x="8156" y="12155"/>
                  </a:cubicBezTo>
                  <a:cubicBezTo>
                    <a:pt x="8187" y="12124"/>
                    <a:pt x="8219" y="12093"/>
                    <a:pt x="8250" y="12062"/>
                  </a:cubicBezTo>
                  <a:cubicBezTo>
                    <a:pt x="8281" y="12062"/>
                    <a:pt x="8312" y="12030"/>
                    <a:pt x="8312" y="11999"/>
                  </a:cubicBezTo>
                  <a:cubicBezTo>
                    <a:pt x="8312" y="11937"/>
                    <a:pt x="8281" y="11905"/>
                    <a:pt x="8250" y="11874"/>
                  </a:cubicBezTo>
                  <a:cubicBezTo>
                    <a:pt x="8219" y="11843"/>
                    <a:pt x="8219" y="11812"/>
                    <a:pt x="8250" y="11780"/>
                  </a:cubicBezTo>
                  <a:cubicBezTo>
                    <a:pt x="8250" y="11749"/>
                    <a:pt x="8312" y="11687"/>
                    <a:pt x="8312" y="11624"/>
                  </a:cubicBezTo>
                  <a:cubicBezTo>
                    <a:pt x="8344" y="11593"/>
                    <a:pt x="8375" y="11499"/>
                    <a:pt x="8406" y="11468"/>
                  </a:cubicBezTo>
                  <a:cubicBezTo>
                    <a:pt x="8437" y="11437"/>
                    <a:pt x="8437" y="11405"/>
                    <a:pt x="8406" y="11343"/>
                  </a:cubicBezTo>
                  <a:cubicBezTo>
                    <a:pt x="8375" y="11312"/>
                    <a:pt x="8375" y="11280"/>
                    <a:pt x="8437" y="11280"/>
                  </a:cubicBezTo>
                  <a:cubicBezTo>
                    <a:pt x="8469" y="11249"/>
                    <a:pt x="8531" y="11218"/>
                    <a:pt x="8531" y="11155"/>
                  </a:cubicBezTo>
                  <a:cubicBezTo>
                    <a:pt x="8531" y="11124"/>
                    <a:pt x="8594" y="11062"/>
                    <a:pt x="8719" y="11062"/>
                  </a:cubicBezTo>
                  <a:cubicBezTo>
                    <a:pt x="8812" y="11030"/>
                    <a:pt x="8906" y="10999"/>
                    <a:pt x="8906" y="10968"/>
                  </a:cubicBezTo>
                  <a:cubicBezTo>
                    <a:pt x="8906" y="10905"/>
                    <a:pt x="8937" y="10843"/>
                    <a:pt x="8937" y="10812"/>
                  </a:cubicBezTo>
                  <a:cubicBezTo>
                    <a:pt x="8937" y="10749"/>
                    <a:pt x="8969" y="10718"/>
                    <a:pt x="9031" y="10718"/>
                  </a:cubicBezTo>
                  <a:cubicBezTo>
                    <a:pt x="9062" y="10718"/>
                    <a:pt x="9125" y="10687"/>
                    <a:pt x="9156" y="10655"/>
                  </a:cubicBezTo>
                  <a:cubicBezTo>
                    <a:pt x="9187" y="10593"/>
                    <a:pt x="9250" y="10499"/>
                    <a:pt x="9281" y="10437"/>
                  </a:cubicBezTo>
                  <a:cubicBezTo>
                    <a:pt x="9344" y="10405"/>
                    <a:pt x="9406" y="10312"/>
                    <a:pt x="9437" y="10280"/>
                  </a:cubicBezTo>
                  <a:cubicBezTo>
                    <a:pt x="9469" y="10249"/>
                    <a:pt x="9500" y="10155"/>
                    <a:pt x="9531" y="10093"/>
                  </a:cubicBezTo>
                  <a:cubicBezTo>
                    <a:pt x="9531" y="10030"/>
                    <a:pt x="9594" y="9905"/>
                    <a:pt x="9656" y="9874"/>
                  </a:cubicBezTo>
                  <a:cubicBezTo>
                    <a:pt x="9719" y="9812"/>
                    <a:pt x="9812" y="9780"/>
                    <a:pt x="9875" y="9780"/>
                  </a:cubicBezTo>
                  <a:cubicBezTo>
                    <a:pt x="9937" y="9780"/>
                    <a:pt x="10000" y="9687"/>
                    <a:pt x="10062" y="9593"/>
                  </a:cubicBezTo>
                  <a:cubicBezTo>
                    <a:pt x="10125" y="9499"/>
                    <a:pt x="10187" y="9343"/>
                    <a:pt x="10187" y="9249"/>
                  </a:cubicBezTo>
                  <a:cubicBezTo>
                    <a:pt x="10187" y="9124"/>
                    <a:pt x="10281" y="8937"/>
                    <a:pt x="10375" y="8843"/>
                  </a:cubicBezTo>
                  <a:cubicBezTo>
                    <a:pt x="10437" y="8749"/>
                    <a:pt x="10500" y="8624"/>
                    <a:pt x="10500" y="8562"/>
                  </a:cubicBezTo>
                  <a:cubicBezTo>
                    <a:pt x="10469" y="8499"/>
                    <a:pt x="10437" y="8437"/>
                    <a:pt x="10375" y="84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3"/>
            <p:cNvSpPr>
              <a:spLocks noChangeArrowheads="1"/>
            </p:cNvSpPr>
            <p:nvPr/>
          </p:nvSpPr>
          <p:spPr bwMode="auto">
            <a:xfrm>
              <a:off x="1972" y="537"/>
              <a:ext cx="963" cy="1424"/>
            </a:xfrm>
            <a:custGeom>
              <a:avLst/>
              <a:gdLst>
                <a:gd name="T0" fmla="*/ 3594 w 4251"/>
                <a:gd name="T1" fmla="*/ 4438 h 6282"/>
                <a:gd name="T2" fmla="*/ 3375 w 4251"/>
                <a:gd name="T3" fmla="*/ 4031 h 6282"/>
                <a:gd name="T4" fmla="*/ 3468 w 4251"/>
                <a:gd name="T5" fmla="*/ 3875 h 6282"/>
                <a:gd name="T6" fmla="*/ 3750 w 4251"/>
                <a:gd name="T7" fmla="*/ 3844 h 6282"/>
                <a:gd name="T8" fmla="*/ 3687 w 4251"/>
                <a:gd name="T9" fmla="*/ 3625 h 6282"/>
                <a:gd name="T10" fmla="*/ 3687 w 4251"/>
                <a:gd name="T11" fmla="*/ 3344 h 6282"/>
                <a:gd name="T12" fmla="*/ 3812 w 4251"/>
                <a:gd name="T13" fmla="*/ 3281 h 6282"/>
                <a:gd name="T14" fmla="*/ 3687 w 4251"/>
                <a:gd name="T15" fmla="*/ 3000 h 6282"/>
                <a:gd name="T16" fmla="*/ 3781 w 4251"/>
                <a:gd name="T17" fmla="*/ 2938 h 6282"/>
                <a:gd name="T18" fmla="*/ 3937 w 4251"/>
                <a:gd name="T19" fmla="*/ 2813 h 6282"/>
                <a:gd name="T20" fmla="*/ 3719 w 4251"/>
                <a:gd name="T21" fmla="*/ 2531 h 6282"/>
                <a:gd name="T22" fmla="*/ 3812 w 4251"/>
                <a:gd name="T23" fmla="*/ 1969 h 6282"/>
                <a:gd name="T24" fmla="*/ 4000 w 4251"/>
                <a:gd name="T25" fmla="*/ 1625 h 6282"/>
                <a:gd name="T26" fmla="*/ 3781 w 4251"/>
                <a:gd name="T27" fmla="*/ 1500 h 6282"/>
                <a:gd name="T28" fmla="*/ 4187 w 4251"/>
                <a:gd name="T29" fmla="*/ 1250 h 6282"/>
                <a:gd name="T30" fmla="*/ 3969 w 4251"/>
                <a:gd name="T31" fmla="*/ 938 h 6282"/>
                <a:gd name="T32" fmla="*/ 3812 w 4251"/>
                <a:gd name="T33" fmla="*/ 1156 h 6282"/>
                <a:gd name="T34" fmla="*/ 3594 w 4251"/>
                <a:gd name="T35" fmla="*/ 1250 h 6282"/>
                <a:gd name="T36" fmla="*/ 3500 w 4251"/>
                <a:gd name="T37" fmla="*/ 875 h 6282"/>
                <a:gd name="T38" fmla="*/ 3312 w 4251"/>
                <a:gd name="T39" fmla="*/ 1094 h 6282"/>
                <a:gd name="T40" fmla="*/ 3250 w 4251"/>
                <a:gd name="T41" fmla="*/ 906 h 6282"/>
                <a:gd name="T42" fmla="*/ 2844 w 4251"/>
                <a:gd name="T43" fmla="*/ 1000 h 6282"/>
                <a:gd name="T44" fmla="*/ 2875 w 4251"/>
                <a:gd name="T45" fmla="*/ 844 h 6282"/>
                <a:gd name="T46" fmla="*/ 3375 w 4251"/>
                <a:gd name="T47" fmla="*/ 750 h 6282"/>
                <a:gd name="T48" fmla="*/ 3500 w 4251"/>
                <a:gd name="T49" fmla="*/ 531 h 6282"/>
                <a:gd name="T50" fmla="*/ 3281 w 4251"/>
                <a:gd name="T51" fmla="*/ 281 h 6282"/>
                <a:gd name="T52" fmla="*/ 3062 w 4251"/>
                <a:gd name="T53" fmla="*/ 63 h 6282"/>
                <a:gd name="T54" fmla="*/ 2344 w 4251"/>
                <a:gd name="T55" fmla="*/ 250 h 6282"/>
                <a:gd name="T56" fmla="*/ 1906 w 4251"/>
                <a:gd name="T57" fmla="*/ 281 h 6282"/>
                <a:gd name="T58" fmla="*/ 1937 w 4251"/>
                <a:gd name="T59" fmla="*/ 719 h 6282"/>
                <a:gd name="T60" fmla="*/ 1719 w 4251"/>
                <a:gd name="T61" fmla="*/ 750 h 6282"/>
                <a:gd name="T62" fmla="*/ 1531 w 4251"/>
                <a:gd name="T63" fmla="*/ 938 h 6282"/>
                <a:gd name="T64" fmla="*/ 1312 w 4251"/>
                <a:gd name="T65" fmla="*/ 844 h 6282"/>
                <a:gd name="T66" fmla="*/ 1031 w 4251"/>
                <a:gd name="T67" fmla="*/ 1000 h 6282"/>
                <a:gd name="T68" fmla="*/ 812 w 4251"/>
                <a:gd name="T69" fmla="*/ 1125 h 6282"/>
                <a:gd name="T70" fmla="*/ 562 w 4251"/>
                <a:gd name="T71" fmla="*/ 1406 h 6282"/>
                <a:gd name="T72" fmla="*/ 469 w 4251"/>
                <a:gd name="T73" fmla="*/ 1750 h 6282"/>
                <a:gd name="T74" fmla="*/ 437 w 4251"/>
                <a:gd name="T75" fmla="*/ 2125 h 6282"/>
                <a:gd name="T76" fmla="*/ 0 w 4251"/>
                <a:gd name="T77" fmla="*/ 2469 h 6282"/>
                <a:gd name="T78" fmla="*/ 219 w 4251"/>
                <a:gd name="T79" fmla="*/ 2625 h 6282"/>
                <a:gd name="T80" fmla="*/ 406 w 4251"/>
                <a:gd name="T81" fmla="*/ 2688 h 6282"/>
                <a:gd name="T82" fmla="*/ 219 w 4251"/>
                <a:gd name="T83" fmla="*/ 2813 h 6282"/>
                <a:gd name="T84" fmla="*/ 250 w 4251"/>
                <a:gd name="T85" fmla="*/ 3031 h 6282"/>
                <a:gd name="T86" fmla="*/ 437 w 4251"/>
                <a:gd name="T87" fmla="*/ 3156 h 6282"/>
                <a:gd name="T88" fmla="*/ 969 w 4251"/>
                <a:gd name="T89" fmla="*/ 3250 h 6282"/>
                <a:gd name="T90" fmla="*/ 1250 w 4251"/>
                <a:gd name="T91" fmla="*/ 4000 h 6282"/>
                <a:gd name="T92" fmla="*/ 1312 w 4251"/>
                <a:gd name="T93" fmla="*/ 4313 h 6282"/>
                <a:gd name="T94" fmla="*/ 1437 w 4251"/>
                <a:gd name="T95" fmla="*/ 4469 h 6282"/>
                <a:gd name="T96" fmla="*/ 1375 w 4251"/>
                <a:gd name="T97" fmla="*/ 4719 h 6282"/>
                <a:gd name="T98" fmla="*/ 1562 w 4251"/>
                <a:gd name="T99" fmla="*/ 4656 h 6282"/>
                <a:gd name="T100" fmla="*/ 1500 w 4251"/>
                <a:gd name="T101" fmla="*/ 5000 h 6282"/>
                <a:gd name="T102" fmla="*/ 1375 w 4251"/>
                <a:gd name="T103" fmla="*/ 5281 h 6282"/>
                <a:gd name="T104" fmla="*/ 1562 w 4251"/>
                <a:gd name="T105" fmla="*/ 5531 h 6282"/>
                <a:gd name="T106" fmla="*/ 1594 w 4251"/>
                <a:gd name="T107" fmla="*/ 5844 h 6282"/>
                <a:gd name="T108" fmla="*/ 1875 w 4251"/>
                <a:gd name="T109" fmla="*/ 6219 h 6282"/>
                <a:gd name="T110" fmla="*/ 2125 w 4251"/>
                <a:gd name="T111" fmla="*/ 6188 h 6282"/>
                <a:gd name="T112" fmla="*/ 2250 w 4251"/>
                <a:gd name="T113" fmla="*/ 5688 h 6282"/>
                <a:gd name="T114" fmla="*/ 2531 w 4251"/>
                <a:gd name="T115" fmla="*/ 5375 h 6282"/>
                <a:gd name="T116" fmla="*/ 3031 w 4251"/>
                <a:gd name="T117" fmla="*/ 4969 h 6282"/>
                <a:gd name="T118" fmla="*/ 3531 w 4251"/>
                <a:gd name="T119" fmla="*/ 4656 h 6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51" h="6282">
                  <a:moveTo>
                    <a:pt x="3594" y="4438"/>
                  </a:moveTo>
                  <a:lnTo>
                    <a:pt x="3594" y="4438"/>
                  </a:lnTo>
                  <a:cubicBezTo>
                    <a:pt x="3594" y="4375"/>
                    <a:pt x="3562" y="4250"/>
                    <a:pt x="3500" y="4188"/>
                  </a:cubicBezTo>
                  <a:cubicBezTo>
                    <a:pt x="3468" y="4125"/>
                    <a:pt x="3406" y="4063"/>
                    <a:pt x="3375" y="4031"/>
                  </a:cubicBezTo>
                  <a:cubicBezTo>
                    <a:pt x="3344" y="4000"/>
                    <a:pt x="3344" y="3938"/>
                    <a:pt x="3375" y="3875"/>
                  </a:cubicBezTo>
                  <a:cubicBezTo>
                    <a:pt x="3406" y="3844"/>
                    <a:pt x="3468" y="3813"/>
                    <a:pt x="3468" y="3875"/>
                  </a:cubicBezTo>
                  <a:cubicBezTo>
                    <a:pt x="3500" y="3906"/>
                    <a:pt x="3562" y="3938"/>
                    <a:pt x="3625" y="3938"/>
                  </a:cubicBezTo>
                  <a:cubicBezTo>
                    <a:pt x="3656" y="3906"/>
                    <a:pt x="3719" y="3875"/>
                    <a:pt x="3750" y="3844"/>
                  </a:cubicBezTo>
                  <a:cubicBezTo>
                    <a:pt x="3750" y="3781"/>
                    <a:pt x="3719" y="3719"/>
                    <a:pt x="3656" y="3688"/>
                  </a:cubicBezTo>
                  <a:cubicBezTo>
                    <a:pt x="3594" y="3625"/>
                    <a:pt x="3625" y="3594"/>
                    <a:pt x="3687" y="3625"/>
                  </a:cubicBezTo>
                  <a:cubicBezTo>
                    <a:pt x="3750" y="3625"/>
                    <a:pt x="3781" y="3563"/>
                    <a:pt x="3750" y="3500"/>
                  </a:cubicBezTo>
                  <a:cubicBezTo>
                    <a:pt x="3687" y="3438"/>
                    <a:pt x="3687" y="3375"/>
                    <a:pt x="3687" y="3344"/>
                  </a:cubicBezTo>
                  <a:cubicBezTo>
                    <a:pt x="3687" y="3313"/>
                    <a:pt x="3687" y="3313"/>
                    <a:pt x="3750" y="3313"/>
                  </a:cubicBezTo>
                  <a:cubicBezTo>
                    <a:pt x="3781" y="3344"/>
                    <a:pt x="3812" y="3313"/>
                    <a:pt x="3812" y="3281"/>
                  </a:cubicBezTo>
                  <a:cubicBezTo>
                    <a:pt x="3812" y="3219"/>
                    <a:pt x="3781" y="3156"/>
                    <a:pt x="3750" y="3125"/>
                  </a:cubicBezTo>
                  <a:cubicBezTo>
                    <a:pt x="3719" y="3094"/>
                    <a:pt x="3687" y="3031"/>
                    <a:pt x="3687" y="3000"/>
                  </a:cubicBezTo>
                  <a:cubicBezTo>
                    <a:pt x="3656" y="2969"/>
                    <a:pt x="3656" y="2938"/>
                    <a:pt x="3687" y="2938"/>
                  </a:cubicBezTo>
                  <a:cubicBezTo>
                    <a:pt x="3719" y="2906"/>
                    <a:pt x="3750" y="2906"/>
                    <a:pt x="3781" y="2938"/>
                  </a:cubicBezTo>
                  <a:cubicBezTo>
                    <a:pt x="3812" y="2938"/>
                    <a:pt x="3875" y="2938"/>
                    <a:pt x="3875" y="2906"/>
                  </a:cubicBezTo>
                  <a:cubicBezTo>
                    <a:pt x="3906" y="2875"/>
                    <a:pt x="3937" y="2844"/>
                    <a:pt x="3937" y="2813"/>
                  </a:cubicBezTo>
                  <a:cubicBezTo>
                    <a:pt x="3906" y="2781"/>
                    <a:pt x="3875" y="2750"/>
                    <a:pt x="3812" y="2719"/>
                  </a:cubicBezTo>
                  <a:cubicBezTo>
                    <a:pt x="3750" y="2719"/>
                    <a:pt x="3719" y="2625"/>
                    <a:pt x="3719" y="2531"/>
                  </a:cubicBezTo>
                  <a:cubicBezTo>
                    <a:pt x="3719" y="2406"/>
                    <a:pt x="3750" y="2281"/>
                    <a:pt x="3781" y="2219"/>
                  </a:cubicBezTo>
                  <a:cubicBezTo>
                    <a:pt x="3812" y="2156"/>
                    <a:pt x="3812" y="2031"/>
                    <a:pt x="3812" y="1969"/>
                  </a:cubicBezTo>
                  <a:cubicBezTo>
                    <a:pt x="3781" y="1906"/>
                    <a:pt x="3812" y="1844"/>
                    <a:pt x="3875" y="1781"/>
                  </a:cubicBezTo>
                  <a:cubicBezTo>
                    <a:pt x="3906" y="1750"/>
                    <a:pt x="3969" y="1688"/>
                    <a:pt x="4000" y="1625"/>
                  </a:cubicBezTo>
                  <a:cubicBezTo>
                    <a:pt x="4031" y="1594"/>
                    <a:pt x="3969" y="1563"/>
                    <a:pt x="3875" y="1563"/>
                  </a:cubicBezTo>
                  <a:cubicBezTo>
                    <a:pt x="3781" y="1563"/>
                    <a:pt x="3750" y="1531"/>
                    <a:pt x="3781" y="1500"/>
                  </a:cubicBezTo>
                  <a:cubicBezTo>
                    <a:pt x="3812" y="1469"/>
                    <a:pt x="3906" y="1438"/>
                    <a:pt x="3969" y="1438"/>
                  </a:cubicBezTo>
                  <a:cubicBezTo>
                    <a:pt x="4031" y="1438"/>
                    <a:pt x="4125" y="1344"/>
                    <a:pt x="4187" y="1250"/>
                  </a:cubicBezTo>
                  <a:cubicBezTo>
                    <a:pt x="4250" y="1125"/>
                    <a:pt x="4250" y="1031"/>
                    <a:pt x="4187" y="969"/>
                  </a:cubicBezTo>
                  <a:cubicBezTo>
                    <a:pt x="4125" y="938"/>
                    <a:pt x="4031" y="906"/>
                    <a:pt x="3969" y="938"/>
                  </a:cubicBezTo>
                  <a:cubicBezTo>
                    <a:pt x="3937" y="938"/>
                    <a:pt x="3875" y="1000"/>
                    <a:pt x="3875" y="1063"/>
                  </a:cubicBezTo>
                  <a:cubicBezTo>
                    <a:pt x="3875" y="1094"/>
                    <a:pt x="3844" y="1156"/>
                    <a:pt x="3812" y="1156"/>
                  </a:cubicBezTo>
                  <a:cubicBezTo>
                    <a:pt x="3781" y="1156"/>
                    <a:pt x="3750" y="1156"/>
                    <a:pt x="3750" y="1125"/>
                  </a:cubicBezTo>
                  <a:cubicBezTo>
                    <a:pt x="3719" y="1094"/>
                    <a:pt x="3656" y="1156"/>
                    <a:pt x="3594" y="1250"/>
                  </a:cubicBezTo>
                  <a:cubicBezTo>
                    <a:pt x="3531" y="1375"/>
                    <a:pt x="3500" y="1313"/>
                    <a:pt x="3500" y="1156"/>
                  </a:cubicBezTo>
                  <a:cubicBezTo>
                    <a:pt x="3531" y="1000"/>
                    <a:pt x="3531" y="875"/>
                    <a:pt x="3500" y="875"/>
                  </a:cubicBezTo>
                  <a:cubicBezTo>
                    <a:pt x="3468" y="875"/>
                    <a:pt x="3437" y="938"/>
                    <a:pt x="3437" y="969"/>
                  </a:cubicBezTo>
                  <a:cubicBezTo>
                    <a:pt x="3437" y="1000"/>
                    <a:pt x="3375" y="1063"/>
                    <a:pt x="3312" y="1094"/>
                  </a:cubicBezTo>
                  <a:cubicBezTo>
                    <a:pt x="3250" y="1125"/>
                    <a:pt x="3250" y="1094"/>
                    <a:pt x="3281" y="1031"/>
                  </a:cubicBezTo>
                  <a:cubicBezTo>
                    <a:pt x="3281" y="969"/>
                    <a:pt x="3281" y="906"/>
                    <a:pt x="3250" y="906"/>
                  </a:cubicBezTo>
                  <a:cubicBezTo>
                    <a:pt x="3219" y="875"/>
                    <a:pt x="3125" y="875"/>
                    <a:pt x="3062" y="906"/>
                  </a:cubicBezTo>
                  <a:cubicBezTo>
                    <a:pt x="3000" y="906"/>
                    <a:pt x="2906" y="969"/>
                    <a:pt x="2844" y="1000"/>
                  </a:cubicBezTo>
                  <a:cubicBezTo>
                    <a:pt x="2781" y="1031"/>
                    <a:pt x="2750" y="1031"/>
                    <a:pt x="2750" y="1000"/>
                  </a:cubicBezTo>
                  <a:cubicBezTo>
                    <a:pt x="2750" y="969"/>
                    <a:pt x="2812" y="906"/>
                    <a:pt x="2875" y="844"/>
                  </a:cubicBezTo>
                  <a:cubicBezTo>
                    <a:pt x="2937" y="813"/>
                    <a:pt x="3062" y="750"/>
                    <a:pt x="3156" y="750"/>
                  </a:cubicBezTo>
                  <a:cubicBezTo>
                    <a:pt x="3219" y="750"/>
                    <a:pt x="3344" y="750"/>
                    <a:pt x="3375" y="750"/>
                  </a:cubicBezTo>
                  <a:cubicBezTo>
                    <a:pt x="3437" y="750"/>
                    <a:pt x="3500" y="719"/>
                    <a:pt x="3531" y="656"/>
                  </a:cubicBezTo>
                  <a:cubicBezTo>
                    <a:pt x="3562" y="625"/>
                    <a:pt x="3562" y="563"/>
                    <a:pt x="3500" y="531"/>
                  </a:cubicBezTo>
                  <a:cubicBezTo>
                    <a:pt x="3468" y="500"/>
                    <a:pt x="3406" y="438"/>
                    <a:pt x="3375" y="375"/>
                  </a:cubicBezTo>
                  <a:cubicBezTo>
                    <a:pt x="3375" y="344"/>
                    <a:pt x="3312" y="281"/>
                    <a:pt x="3281" y="281"/>
                  </a:cubicBezTo>
                  <a:cubicBezTo>
                    <a:pt x="3219" y="281"/>
                    <a:pt x="3187" y="250"/>
                    <a:pt x="3187" y="219"/>
                  </a:cubicBezTo>
                  <a:cubicBezTo>
                    <a:pt x="3219" y="156"/>
                    <a:pt x="3156" y="94"/>
                    <a:pt x="3062" y="63"/>
                  </a:cubicBezTo>
                  <a:cubicBezTo>
                    <a:pt x="2969" y="31"/>
                    <a:pt x="2781" y="0"/>
                    <a:pt x="2656" y="0"/>
                  </a:cubicBezTo>
                  <a:cubicBezTo>
                    <a:pt x="2500" y="0"/>
                    <a:pt x="2375" y="125"/>
                    <a:pt x="2344" y="250"/>
                  </a:cubicBezTo>
                  <a:cubicBezTo>
                    <a:pt x="2312" y="375"/>
                    <a:pt x="2219" y="406"/>
                    <a:pt x="2156" y="344"/>
                  </a:cubicBezTo>
                  <a:cubicBezTo>
                    <a:pt x="2062" y="281"/>
                    <a:pt x="1969" y="250"/>
                    <a:pt x="1906" y="281"/>
                  </a:cubicBezTo>
                  <a:cubicBezTo>
                    <a:pt x="1844" y="313"/>
                    <a:pt x="1844" y="406"/>
                    <a:pt x="1906" y="500"/>
                  </a:cubicBezTo>
                  <a:cubicBezTo>
                    <a:pt x="1969" y="594"/>
                    <a:pt x="1969" y="688"/>
                    <a:pt x="1937" y="719"/>
                  </a:cubicBezTo>
                  <a:cubicBezTo>
                    <a:pt x="1906" y="719"/>
                    <a:pt x="1875" y="781"/>
                    <a:pt x="1875" y="813"/>
                  </a:cubicBezTo>
                  <a:cubicBezTo>
                    <a:pt x="1875" y="875"/>
                    <a:pt x="1812" y="844"/>
                    <a:pt x="1719" y="750"/>
                  </a:cubicBezTo>
                  <a:cubicBezTo>
                    <a:pt x="1656" y="656"/>
                    <a:pt x="1562" y="688"/>
                    <a:pt x="1562" y="813"/>
                  </a:cubicBezTo>
                  <a:cubicBezTo>
                    <a:pt x="1562" y="938"/>
                    <a:pt x="1562" y="1000"/>
                    <a:pt x="1531" y="938"/>
                  </a:cubicBezTo>
                  <a:cubicBezTo>
                    <a:pt x="1500" y="906"/>
                    <a:pt x="1437" y="906"/>
                    <a:pt x="1406" y="938"/>
                  </a:cubicBezTo>
                  <a:cubicBezTo>
                    <a:pt x="1344" y="969"/>
                    <a:pt x="1312" y="938"/>
                    <a:pt x="1312" y="844"/>
                  </a:cubicBezTo>
                  <a:cubicBezTo>
                    <a:pt x="1312" y="750"/>
                    <a:pt x="1219" y="719"/>
                    <a:pt x="1125" y="781"/>
                  </a:cubicBezTo>
                  <a:cubicBezTo>
                    <a:pt x="1031" y="813"/>
                    <a:pt x="969" y="938"/>
                    <a:pt x="1031" y="1000"/>
                  </a:cubicBezTo>
                  <a:cubicBezTo>
                    <a:pt x="1062" y="1094"/>
                    <a:pt x="1062" y="1125"/>
                    <a:pt x="969" y="1063"/>
                  </a:cubicBezTo>
                  <a:cubicBezTo>
                    <a:pt x="906" y="1031"/>
                    <a:pt x="844" y="1031"/>
                    <a:pt x="812" y="1125"/>
                  </a:cubicBezTo>
                  <a:cubicBezTo>
                    <a:pt x="812" y="1188"/>
                    <a:pt x="750" y="1281"/>
                    <a:pt x="687" y="1281"/>
                  </a:cubicBezTo>
                  <a:cubicBezTo>
                    <a:pt x="656" y="1281"/>
                    <a:pt x="594" y="1344"/>
                    <a:pt x="562" y="1406"/>
                  </a:cubicBezTo>
                  <a:cubicBezTo>
                    <a:pt x="531" y="1500"/>
                    <a:pt x="469" y="1594"/>
                    <a:pt x="406" y="1656"/>
                  </a:cubicBezTo>
                  <a:cubicBezTo>
                    <a:pt x="375" y="1688"/>
                    <a:pt x="406" y="1750"/>
                    <a:pt x="469" y="1750"/>
                  </a:cubicBezTo>
                  <a:cubicBezTo>
                    <a:pt x="531" y="1750"/>
                    <a:pt x="594" y="1813"/>
                    <a:pt x="562" y="1906"/>
                  </a:cubicBezTo>
                  <a:cubicBezTo>
                    <a:pt x="562" y="1969"/>
                    <a:pt x="500" y="2063"/>
                    <a:pt x="437" y="2125"/>
                  </a:cubicBezTo>
                  <a:cubicBezTo>
                    <a:pt x="375" y="2188"/>
                    <a:pt x="250" y="2281"/>
                    <a:pt x="156" y="2313"/>
                  </a:cubicBezTo>
                  <a:cubicBezTo>
                    <a:pt x="62" y="2344"/>
                    <a:pt x="0" y="2438"/>
                    <a:pt x="0" y="2469"/>
                  </a:cubicBezTo>
                  <a:cubicBezTo>
                    <a:pt x="0" y="2531"/>
                    <a:pt x="31" y="2563"/>
                    <a:pt x="94" y="2563"/>
                  </a:cubicBezTo>
                  <a:cubicBezTo>
                    <a:pt x="125" y="2594"/>
                    <a:pt x="187" y="2625"/>
                    <a:pt x="219" y="2625"/>
                  </a:cubicBezTo>
                  <a:cubicBezTo>
                    <a:pt x="219" y="2656"/>
                    <a:pt x="281" y="2656"/>
                    <a:pt x="312" y="2656"/>
                  </a:cubicBezTo>
                  <a:cubicBezTo>
                    <a:pt x="375" y="2656"/>
                    <a:pt x="406" y="2656"/>
                    <a:pt x="406" y="2688"/>
                  </a:cubicBezTo>
                  <a:cubicBezTo>
                    <a:pt x="437" y="2719"/>
                    <a:pt x="406" y="2750"/>
                    <a:pt x="375" y="2781"/>
                  </a:cubicBezTo>
                  <a:cubicBezTo>
                    <a:pt x="344" y="2813"/>
                    <a:pt x="281" y="2813"/>
                    <a:pt x="219" y="2813"/>
                  </a:cubicBezTo>
                  <a:cubicBezTo>
                    <a:pt x="187" y="2844"/>
                    <a:pt x="156" y="2875"/>
                    <a:pt x="187" y="2906"/>
                  </a:cubicBezTo>
                  <a:cubicBezTo>
                    <a:pt x="187" y="2938"/>
                    <a:pt x="219" y="3000"/>
                    <a:pt x="250" y="3031"/>
                  </a:cubicBezTo>
                  <a:cubicBezTo>
                    <a:pt x="250" y="3063"/>
                    <a:pt x="281" y="3094"/>
                    <a:pt x="281" y="3125"/>
                  </a:cubicBezTo>
                  <a:cubicBezTo>
                    <a:pt x="312" y="3156"/>
                    <a:pt x="375" y="3156"/>
                    <a:pt x="437" y="3156"/>
                  </a:cubicBezTo>
                  <a:cubicBezTo>
                    <a:pt x="500" y="3156"/>
                    <a:pt x="625" y="3156"/>
                    <a:pt x="687" y="3125"/>
                  </a:cubicBezTo>
                  <a:cubicBezTo>
                    <a:pt x="750" y="3125"/>
                    <a:pt x="875" y="3188"/>
                    <a:pt x="969" y="3250"/>
                  </a:cubicBezTo>
                  <a:cubicBezTo>
                    <a:pt x="1031" y="3344"/>
                    <a:pt x="1125" y="3469"/>
                    <a:pt x="1187" y="3594"/>
                  </a:cubicBezTo>
                  <a:cubicBezTo>
                    <a:pt x="1219" y="3719"/>
                    <a:pt x="1250" y="3906"/>
                    <a:pt x="1250" y="4000"/>
                  </a:cubicBezTo>
                  <a:cubicBezTo>
                    <a:pt x="1250" y="4094"/>
                    <a:pt x="1219" y="4219"/>
                    <a:pt x="1219" y="4250"/>
                  </a:cubicBezTo>
                  <a:cubicBezTo>
                    <a:pt x="1219" y="4313"/>
                    <a:pt x="1250" y="4344"/>
                    <a:pt x="1312" y="4313"/>
                  </a:cubicBezTo>
                  <a:cubicBezTo>
                    <a:pt x="1375" y="4313"/>
                    <a:pt x="1437" y="4344"/>
                    <a:pt x="1469" y="4375"/>
                  </a:cubicBezTo>
                  <a:cubicBezTo>
                    <a:pt x="1500" y="4438"/>
                    <a:pt x="1469" y="4469"/>
                    <a:pt x="1437" y="4469"/>
                  </a:cubicBezTo>
                  <a:cubicBezTo>
                    <a:pt x="1406" y="4500"/>
                    <a:pt x="1375" y="4531"/>
                    <a:pt x="1375" y="4594"/>
                  </a:cubicBezTo>
                  <a:cubicBezTo>
                    <a:pt x="1344" y="4625"/>
                    <a:pt x="1344" y="4688"/>
                    <a:pt x="1375" y="4719"/>
                  </a:cubicBezTo>
                  <a:cubicBezTo>
                    <a:pt x="1406" y="4750"/>
                    <a:pt x="1437" y="4719"/>
                    <a:pt x="1500" y="4688"/>
                  </a:cubicBezTo>
                  <a:cubicBezTo>
                    <a:pt x="1531" y="4625"/>
                    <a:pt x="1562" y="4625"/>
                    <a:pt x="1562" y="4656"/>
                  </a:cubicBezTo>
                  <a:cubicBezTo>
                    <a:pt x="1562" y="4719"/>
                    <a:pt x="1562" y="4813"/>
                    <a:pt x="1562" y="4875"/>
                  </a:cubicBezTo>
                  <a:cubicBezTo>
                    <a:pt x="1562" y="4938"/>
                    <a:pt x="1531" y="5000"/>
                    <a:pt x="1500" y="5000"/>
                  </a:cubicBezTo>
                  <a:cubicBezTo>
                    <a:pt x="1437" y="5000"/>
                    <a:pt x="1406" y="5031"/>
                    <a:pt x="1406" y="5094"/>
                  </a:cubicBezTo>
                  <a:cubicBezTo>
                    <a:pt x="1406" y="5125"/>
                    <a:pt x="1375" y="5219"/>
                    <a:pt x="1375" y="5281"/>
                  </a:cubicBezTo>
                  <a:cubicBezTo>
                    <a:pt x="1375" y="5375"/>
                    <a:pt x="1406" y="5438"/>
                    <a:pt x="1437" y="5469"/>
                  </a:cubicBezTo>
                  <a:cubicBezTo>
                    <a:pt x="1469" y="5500"/>
                    <a:pt x="1531" y="5531"/>
                    <a:pt x="1562" y="5531"/>
                  </a:cubicBezTo>
                  <a:cubicBezTo>
                    <a:pt x="1594" y="5531"/>
                    <a:pt x="1594" y="5563"/>
                    <a:pt x="1562" y="5594"/>
                  </a:cubicBezTo>
                  <a:cubicBezTo>
                    <a:pt x="1531" y="5625"/>
                    <a:pt x="1562" y="5750"/>
                    <a:pt x="1594" y="5844"/>
                  </a:cubicBezTo>
                  <a:cubicBezTo>
                    <a:pt x="1656" y="5938"/>
                    <a:pt x="1719" y="6094"/>
                    <a:pt x="1750" y="6125"/>
                  </a:cubicBezTo>
                  <a:cubicBezTo>
                    <a:pt x="1781" y="6188"/>
                    <a:pt x="1844" y="6250"/>
                    <a:pt x="1875" y="6219"/>
                  </a:cubicBezTo>
                  <a:cubicBezTo>
                    <a:pt x="1875" y="6219"/>
                    <a:pt x="1937" y="6219"/>
                    <a:pt x="2000" y="6250"/>
                  </a:cubicBezTo>
                  <a:cubicBezTo>
                    <a:pt x="2031" y="6281"/>
                    <a:pt x="2094" y="6250"/>
                    <a:pt x="2125" y="6188"/>
                  </a:cubicBezTo>
                  <a:cubicBezTo>
                    <a:pt x="2156" y="6125"/>
                    <a:pt x="2187" y="6031"/>
                    <a:pt x="2219" y="5969"/>
                  </a:cubicBezTo>
                  <a:cubicBezTo>
                    <a:pt x="2219" y="5906"/>
                    <a:pt x="2250" y="5781"/>
                    <a:pt x="2250" y="5688"/>
                  </a:cubicBezTo>
                  <a:cubicBezTo>
                    <a:pt x="2250" y="5625"/>
                    <a:pt x="2312" y="5500"/>
                    <a:pt x="2344" y="5469"/>
                  </a:cubicBezTo>
                  <a:cubicBezTo>
                    <a:pt x="2406" y="5406"/>
                    <a:pt x="2468" y="5375"/>
                    <a:pt x="2531" y="5375"/>
                  </a:cubicBezTo>
                  <a:cubicBezTo>
                    <a:pt x="2594" y="5375"/>
                    <a:pt x="2687" y="5281"/>
                    <a:pt x="2750" y="5188"/>
                  </a:cubicBezTo>
                  <a:cubicBezTo>
                    <a:pt x="2812" y="5094"/>
                    <a:pt x="2937" y="5000"/>
                    <a:pt x="3031" y="4969"/>
                  </a:cubicBezTo>
                  <a:cubicBezTo>
                    <a:pt x="3094" y="4938"/>
                    <a:pt x="3219" y="4875"/>
                    <a:pt x="3312" y="4844"/>
                  </a:cubicBezTo>
                  <a:cubicBezTo>
                    <a:pt x="3375" y="4813"/>
                    <a:pt x="3468" y="4719"/>
                    <a:pt x="3531" y="4656"/>
                  </a:cubicBezTo>
                  <a:cubicBezTo>
                    <a:pt x="3562" y="4594"/>
                    <a:pt x="3594" y="4469"/>
                    <a:pt x="3594" y="443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Freeform 4"/>
            <p:cNvSpPr>
              <a:spLocks noChangeArrowheads="1"/>
            </p:cNvSpPr>
            <p:nvPr/>
          </p:nvSpPr>
          <p:spPr bwMode="auto">
            <a:xfrm>
              <a:off x="1696" y="1394"/>
              <a:ext cx="467" cy="509"/>
            </a:xfrm>
            <a:custGeom>
              <a:avLst/>
              <a:gdLst>
                <a:gd name="T0" fmla="*/ 688 w 2064"/>
                <a:gd name="T1" fmla="*/ 844 h 2251"/>
                <a:gd name="T2" fmla="*/ 688 w 2064"/>
                <a:gd name="T3" fmla="*/ 844 h 2251"/>
                <a:gd name="T4" fmla="*/ 781 w 2064"/>
                <a:gd name="T5" fmla="*/ 813 h 2251"/>
                <a:gd name="T6" fmla="*/ 813 w 2064"/>
                <a:gd name="T7" fmla="*/ 844 h 2251"/>
                <a:gd name="T8" fmla="*/ 938 w 2064"/>
                <a:gd name="T9" fmla="*/ 1000 h 2251"/>
                <a:gd name="T10" fmla="*/ 1125 w 2064"/>
                <a:gd name="T11" fmla="*/ 1219 h 2251"/>
                <a:gd name="T12" fmla="*/ 1125 w 2064"/>
                <a:gd name="T13" fmla="*/ 1407 h 2251"/>
                <a:gd name="T14" fmla="*/ 1188 w 2064"/>
                <a:gd name="T15" fmla="*/ 1407 h 2251"/>
                <a:gd name="T16" fmla="*/ 1281 w 2064"/>
                <a:gd name="T17" fmla="*/ 1407 h 2251"/>
                <a:gd name="T18" fmla="*/ 1438 w 2064"/>
                <a:gd name="T19" fmla="*/ 1563 h 2251"/>
                <a:gd name="T20" fmla="*/ 1375 w 2064"/>
                <a:gd name="T21" fmla="*/ 1594 h 2251"/>
                <a:gd name="T22" fmla="*/ 1250 w 2064"/>
                <a:gd name="T23" fmla="*/ 1563 h 2251"/>
                <a:gd name="T24" fmla="*/ 1156 w 2064"/>
                <a:gd name="T25" fmla="*/ 1657 h 2251"/>
                <a:gd name="T26" fmla="*/ 1031 w 2064"/>
                <a:gd name="T27" fmla="*/ 1750 h 2251"/>
                <a:gd name="T28" fmla="*/ 906 w 2064"/>
                <a:gd name="T29" fmla="*/ 1813 h 2251"/>
                <a:gd name="T30" fmla="*/ 1000 w 2064"/>
                <a:gd name="T31" fmla="*/ 1875 h 2251"/>
                <a:gd name="T32" fmla="*/ 1250 w 2064"/>
                <a:gd name="T33" fmla="*/ 2000 h 2251"/>
                <a:gd name="T34" fmla="*/ 1531 w 2064"/>
                <a:gd name="T35" fmla="*/ 2219 h 2251"/>
                <a:gd name="T36" fmla="*/ 1625 w 2064"/>
                <a:gd name="T37" fmla="*/ 2157 h 2251"/>
                <a:gd name="T38" fmla="*/ 1688 w 2064"/>
                <a:gd name="T39" fmla="*/ 2125 h 2251"/>
                <a:gd name="T40" fmla="*/ 1781 w 2064"/>
                <a:gd name="T41" fmla="*/ 2063 h 2251"/>
                <a:gd name="T42" fmla="*/ 1688 w 2064"/>
                <a:gd name="T43" fmla="*/ 1844 h 2251"/>
                <a:gd name="T44" fmla="*/ 1594 w 2064"/>
                <a:gd name="T45" fmla="*/ 1657 h 2251"/>
                <a:gd name="T46" fmla="*/ 1781 w 2064"/>
                <a:gd name="T47" fmla="*/ 1688 h 2251"/>
                <a:gd name="T48" fmla="*/ 1938 w 2064"/>
                <a:gd name="T49" fmla="*/ 1750 h 2251"/>
                <a:gd name="T50" fmla="*/ 2031 w 2064"/>
                <a:gd name="T51" fmla="*/ 1594 h 2251"/>
                <a:gd name="T52" fmla="*/ 2063 w 2064"/>
                <a:gd name="T53" fmla="*/ 1500 h 2251"/>
                <a:gd name="T54" fmla="*/ 2000 w 2064"/>
                <a:gd name="T55" fmla="*/ 1469 h 2251"/>
                <a:gd name="T56" fmla="*/ 1813 w 2064"/>
                <a:gd name="T57" fmla="*/ 1375 h 2251"/>
                <a:gd name="T58" fmla="*/ 1625 w 2064"/>
                <a:gd name="T59" fmla="*/ 1188 h 2251"/>
                <a:gd name="T60" fmla="*/ 1625 w 2064"/>
                <a:gd name="T61" fmla="*/ 1063 h 2251"/>
                <a:gd name="T62" fmla="*/ 1688 w 2064"/>
                <a:gd name="T63" fmla="*/ 969 h 2251"/>
                <a:gd name="T64" fmla="*/ 1594 w 2064"/>
                <a:gd name="T65" fmla="*/ 813 h 2251"/>
                <a:gd name="T66" fmla="*/ 1469 w 2064"/>
                <a:gd name="T67" fmla="*/ 688 h 2251"/>
                <a:gd name="T68" fmla="*/ 1344 w 2064"/>
                <a:gd name="T69" fmla="*/ 594 h 2251"/>
                <a:gd name="T70" fmla="*/ 1219 w 2064"/>
                <a:gd name="T71" fmla="*/ 500 h 2251"/>
                <a:gd name="T72" fmla="*/ 1125 w 2064"/>
                <a:gd name="T73" fmla="*/ 407 h 2251"/>
                <a:gd name="T74" fmla="*/ 1031 w 2064"/>
                <a:gd name="T75" fmla="*/ 282 h 2251"/>
                <a:gd name="T76" fmla="*/ 969 w 2064"/>
                <a:gd name="T77" fmla="*/ 125 h 2251"/>
                <a:gd name="T78" fmla="*/ 844 w 2064"/>
                <a:gd name="T79" fmla="*/ 32 h 2251"/>
                <a:gd name="T80" fmla="*/ 750 w 2064"/>
                <a:gd name="T81" fmla="*/ 157 h 2251"/>
                <a:gd name="T82" fmla="*/ 719 w 2064"/>
                <a:gd name="T83" fmla="*/ 313 h 2251"/>
                <a:gd name="T84" fmla="*/ 656 w 2064"/>
                <a:gd name="T85" fmla="*/ 219 h 2251"/>
                <a:gd name="T86" fmla="*/ 563 w 2064"/>
                <a:gd name="T87" fmla="*/ 63 h 2251"/>
                <a:gd name="T88" fmla="*/ 469 w 2064"/>
                <a:gd name="T89" fmla="*/ 63 h 2251"/>
                <a:gd name="T90" fmla="*/ 406 w 2064"/>
                <a:gd name="T91" fmla="*/ 157 h 2251"/>
                <a:gd name="T92" fmla="*/ 406 w 2064"/>
                <a:gd name="T93" fmla="*/ 407 h 2251"/>
                <a:gd name="T94" fmla="*/ 375 w 2064"/>
                <a:gd name="T95" fmla="*/ 594 h 2251"/>
                <a:gd name="T96" fmla="*/ 344 w 2064"/>
                <a:gd name="T97" fmla="*/ 500 h 2251"/>
                <a:gd name="T98" fmla="*/ 344 w 2064"/>
                <a:gd name="T99" fmla="*/ 250 h 2251"/>
                <a:gd name="T100" fmla="*/ 344 w 2064"/>
                <a:gd name="T101" fmla="*/ 32 h 2251"/>
                <a:gd name="T102" fmla="*/ 219 w 2064"/>
                <a:gd name="T103" fmla="*/ 32 h 2251"/>
                <a:gd name="T104" fmla="*/ 31 w 2064"/>
                <a:gd name="T105" fmla="*/ 219 h 2251"/>
                <a:gd name="T106" fmla="*/ 0 w 2064"/>
                <a:gd name="T107" fmla="*/ 500 h 2251"/>
                <a:gd name="T108" fmla="*/ 94 w 2064"/>
                <a:gd name="T109" fmla="*/ 719 h 2251"/>
                <a:gd name="T110" fmla="*/ 250 w 2064"/>
                <a:gd name="T111" fmla="*/ 844 h 2251"/>
                <a:gd name="T112" fmla="*/ 438 w 2064"/>
                <a:gd name="T113" fmla="*/ 907 h 2251"/>
                <a:gd name="T114" fmla="*/ 688 w 2064"/>
                <a:gd name="T115" fmla="*/ 844 h 2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64" h="2251">
                  <a:moveTo>
                    <a:pt x="688" y="844"/>
                  </a:moveTo>
                  <a:lnTo>
                    <a:pt x="688" y="844"/>
                  </a:lnTo>
                  <a:cubicBezTo>
                    <a:pt x="750" y="844"/>
                    <a:pt x="781" y="844"/>
                    <a:pt x="781" y="813"/>
                  </a:cubicBezTo>
                  <a:cubicBezTo>
                    <a:pt x="781" y="782"/>
                    <a:pt x="813" y="813"/>
                    <a:pt x="813" y="844"/>
                  </a:cubicBezTo>
                  <a:cubicBezTo>
                    <a:pt x="844" y="907"/>
                    <a:pt x="875" y="969"/>
                    <a:pt x="938" y="1000"/>
                  </a:cubicBezTo>
                  <a:cubicBezTo>
                    <a:pt x="1000" y="1063"/>
                    <a:pt x="1094" y="1125"/>
                    <a:pt x="1125" y="1219"/>
                  </a:cubicBezTo>
                  <a:cubicBezTo>
                    <a:pt x="1188" y="1282"/>
                    <a:pt x="1188" y="1375"/>
                    <a:pt x="1125" y="1407"/>
                  </a:cubicBezTo>
                  <a:cubicBezTo>
                    <a:pt x="1125" y="1407"/>
                    <a:pt x="1125" y="1407"/>
                    <a:pt x="1188" y="1407"/>
                  </a:cubicBezTo>
                  <a:cubicBezTo>
                    <a:pt x="1281" y="1407"/>
                    <a:pt x="1281" y="1407"/>
                    <a:pt x="1281" y="1407"/>
                  </a:cubicBezTo>
                  <a:cubicBezTo>
                    <a:pt x="1375" y="1469"/>
                    <a:pt x="1438" y="1532"/>
                    <a:pt x="1438" y="1563"/>
                  </a:cubicBezTo>
                  <a:cubicBezTo>
                    <a:pt x="1406" y="1594"/>
                    <a:pt x="1406" y="1625"/>
                    <a:pt x="1375" y="1594"/>
                  </a:cubicBezTo>
                  <a:cubicBezTo>
                    <a:pt x="1344" y="1594"/>
                    <a:pt x="1281" y="1594"/>
                    <a:pt x="1250" y="1563"/>
                  </a:cubicBezTo>
                  <a:cubicBezTo>
                    <a:pt x="1219" y="1563"/>
                    <a:pt x="1156" y="1594"/>
                    <a:pt x="1156" y="1657"/>
                  </a:cubicBezTo>
                  <a:cubicBezTo>
                    <a:pt x="1125" y="1688"/>
                    <a:pt x="1094" y="1719"/>
                    <a:pt x="1031" y="1750"/>
                  </a:cubicBezTo>
                  <a:cubicBezTo>
                    <a:pt x="969" y="1750"/>
                    <a:pt x="906" y="1782"/>
                    <a:pt x="906" y="1813"/>
                  </a:cubicBezTo>
                  <a:cubicBezTo>
                    <a:pt x="906" y="1844"/>
                    <a:pt x="969" y="1875"/>
                    <a:pt x="1000" y="1875"/>
                  </a:cubicBezTo>
                  <a:cubicBezTo>
                    <a:pt x="1063" y="1875"/>
                    <a:pt x="1156" y="1938"/>
                    <a:pt x="1250" y="2000"/>
                  </a:cubicBezTo>
                  <a:cubicBezTo>
                    <a:pt x="1313" y="2094"/>
                    <a:pt x="1469" y="2188"/>
                    <a:pt x="1531" y="2219"/>
                  </a:cubicBezTo>
                  <a:cubicBezTo>
                    <a:pt x="1625" y="2250"/>
                    <a:pt x="1688" y="2219"/>
                    <a:pt x="1625" y="2157"/>
                  </a:cubicBezTo>
                  <a:cubicBezTo>
                    <a:pt x="1594" y="2094"/>
                    <a:pt x="1625" y="2063"/>
                    <a:pt x="1688" y="2125"/>
                  </a:cubicBezTo>
                  <a:cubicBezTo>
                    <a:pt x="1750" y="2157"/>
                    <a:pt x="1781" y="2157"/>
                    <a:pt x="1781" y="2063"/>
                  </a:cubicBezTo>
                  <a:cubicBezTo>
                    <a:pt x="1781" y="2000"/>
                    <a:pt x="1750" y="1907"/>
                    <a:pt x="1688" y="1844"/>
                  </a:cubicBezTo>
                  <a:cubicBezTo>
                    <a:pt x="1625" y="1782"/>
                    <a:pt x="1594" y="1719"/>
                    <a:pt x="1594" y="1657"/>
                  </a:cubicBezTo>
                  <a:cubicBezTo>
                    <a:pt x="1625" y="1594"/>
                    <a:pt x="1719" y="1625"/>
                    <a:pt x="1781" y="1688"/>
                  </a:cubicBezTo>
                  <a:cubicBezTo>
                    <a:pt x="1844" y="1750"/>
                    <a:pt x="1938" y="1782"/>
                    <a:pt x="1938" y="1750"/>
                  </a:cubicBezTo>
                  <a:cubicBezTo>
                    <a:pt x="1938" y="1719"/>
                    <a:pt x="2000" y="1657"/>
                    <a:pt x="2031" y="1594"/>
                  </a:cubicBezTo>
                  <a:cubicBezTo>
                    <a:pt x="2063" y="1563"/>
                    <a:pt x="2063" y="1532"/>
                    <a:pt x="2063" y="1500"/>
                  </a:cubicBezTo>
                  <a:cubicBezTo>
                    <a:pt x="2063" y="1469"/>
                    <a:pt x="2031" y="1469"/>
                    <a:pt x="2000" y="1469"/>
                  </a:cubicBezTo>
                  <a:cubicBezTo>
                    <a:pt x="1969" y="1469"/>
                    <a:pt x="1875" y="1438"/>
                    <a:pt x="1813" y="1375"/>
                  </a:cubicBezTo>
                  <a:cubicBezTo>
                    <a:pt x="1750" y="1344"/>
                    <a:pt x="1656" y="1250"/>
                    <a:pt x="1625" y="1188"/>
                  </a:cubicBezTo>
                  <a:cubicBezTo>
                    <a:pt x="1594" y="1125"/>
                    <a:pt x="1594" y="1063"/>
                    <a:pt x="1625" y="1063"/>
                  </a:cubicBezTo>
                  <a:cubicBezTo>
                    <a:pt x="1688" y="1032"/>
                    <a:pt x="1719" y="1000"/>
                    <a:pt x="1688" y="969"/>
                  </a:cubicBezTo>
                  <a:cubicBezTo>
                    <a:pt x="1656" y="938"/>
                    <a:pt x="1625" y="844"/>
                    <a:pt x="1594" y="813"/>
                  </a:cubicBezTo>
                  <a:cubicBezTo>
                    <a:pt x="1563" y="750"/>
                    <a:pt x="1500" y="688"/>
                    <a:pt x="1469" y="688"/>
                  </a:cubicBezTo>
                  <a:cubicBezTo>
                    <a:pt x="1438" y="688"/>
                    <a:pt x="1375" y="657"/>
                    <a:pt x="1344" y="594"/>
                  </a:cubicBezTo>
                  <a:cubicBezTo>
                    <a:pt x="1313" y="563"/>
                    <a:pt x="1250" y="500"/>
                    <a:pt x="1219" y="500"/>
                  </a:cubicBezTo>
                  <a:cubicBezTo>
                    <a:pt x="1188" y="500"/>
                    <a:pt x="1156" y="469"/>
                    <a:pt x="1125" y="407"/>
                  </a:cubicBezTo>
                  <a:cubicBezTo>
                    <a:pt x="1125" y="375"/>
                    <a:pt x="1063" y="313"/>
                    <a:pt x="1031" y="282"/>
                  </a:cubicBezTo>
                  <a:cubicBezTo>
                    <a:pt x="1000" y="250"/>
                    <a:pt x="969" y="188"/>
                    <a:pt x="969" y="125"/>
                  </a:cubicBezTo>
                  <a:cubicBezTo>
                    <a:pt x="969" y="94"/>
                    <a:pt x="906" y="32"/>
                    <a:pt x="844" y="32"/>
                  </a:cubicBezTo>
                  <a:cubicBezTo>
                    <a:pt x="781" y="32"/>
                    <a:pt x="750" y="94"/>
                    <a:pt x="750" y="157"/>
                  </a:cubicBezTo>
                  <a:cubicBezTo>
                    <a:pt x="719" y="219"/>
                    <a:pt x="719" y="282"/>
                    <a:pt x="719" y="313"/>
                  </a:cubicBezTo>
                  <a:cubicBezTo>
                    <a:pt x="719" y="344"/>
                    <a:pt x="688" y="313"/>
                    <a:pt x="656" y="219"/>
                  </a:cubicBezTo>
                  <a:cubicBezTo>
                    <a:pt x="656" y="125"/>
                    <a:pt x="594" y="63"/>
                    <a:pt x="563" y="63"/>
                  </a:cubicBezTo>
                  <a:cubicBezTo>
                    <a:pt x="531" y="32"/>
                    <a:pt x="500" y="63"/>
                    <a:pt x="469" y="63"/>
                  </a:cubicBezTo>
                  <a:cubicBezTo>
                    <a:pt x="438" y="94"/>
                    <a:pt x="406" y="125"/>
                    <a:pt x="406" y="157"/>
                  </a:cubicBezTo>
                  <a:cubicBezTo>
                    <a:pt x="375" y="188"/>
                    <a:pt x="375" y="313"/>
                    <a:pt x="406" y="407"/>
                  </a:cubicBezTo>
                  <a:cubicBezTo>
                    <a:pt x="406" y="532"/>
                    <a:pt x="406" y="594"/>
                    <a:pt x="375" y="594"/>
                  </a:cubicBezTo>
                  <a:cubicBezTo>
                    <a:pt x="375" y="594"/>
                    <a:pt x="344" y="563"/>
                    <a:pt x="344" y="500"/>
                  </a:cubicBezTo>
                  <a:cubicBezTo>
                    <a:pt x="313" y="469"/>
                    <a:pt x="313" y="344"/>
                    <a:pt x="344" y="250"/>
                  </a:cubicBezTo>
                  <a:cubicBezTo>
                    <a:pt x="344" y="157"/>
                    <a:pt x="344" y="63"/>
                    <a:pt x="344" y="32"/>
                  </a:cubicBezTo>
                  <a:cubicBezTo>
                    <a:pt x="344" y="0"/>
                    <a:pt x="281" y="0"/>
                    <a:pt x="219" y="32"/>
                  </a:cubicBezTo>
                  <a:cubicBezTo>
                    <a:pt x="156" y="32"/>
                    <a:pt x="63" y="125"/>
                    <a:pt x="31" y="219"/>
                  </a:cubicBezTo>
                  <a:cubicBezTo>
                    <a:pt x="0" y="313"/>
                    <a:pt x="0" y="438"/>
                    <a:pt x="0" y="500"/>
                  </a:cubicBezTo>
                  <a:cubicBezTo>
                    <a:pt x="0" y="594"/>
                    <a:pt x="31" y="688"/>
                    <a:pt x="94" y="719"/>
                  </a:cubicBezTo>
                  <a:cubicBezTo>
                    <a:pt x="125" y="750"/>
                    <a:pt x="219" y="813"/>
                    <a:pt x="250" y="844"/>
                  </a:cubicBezTo>
                  <a:cubicBezTo>
                    <a:pt x="281" y="875"/>
                    <a:pt x="375" y="907"/>
                    <a:pt x="438" y="907"/>
                  </a:cubicBezTo>
                  <a:cubicBezTo>
                    <a:pt x="531" y="875"/>
                    <a:pt x="625" y="875"/>
                    <a:pt x="688" y="84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Freeform 5"/>
            <p:cNvSpPr>
              <a:spLocks noChangeArrowheads="1"/>
            </p:cNvSpPr>
            <p:nvPr/>
          </p:nvSpPr>
          <p:spPr bwMode="auto">
            <a:xfrm>
              <a:off x="1795" y="2804"/>
              <a:ext cx="141" cy="63"/>
            </a:xfrm>
            <a:custGeom>
              <a:avLst/>
              <a:gdLst>
                <a:gd name="T0" fmla="*/ 468 w 626"/>
                <a:gd name="T1" fmla="*/ 94 h 282"/>
                <a:gd name="T2" fmla="*/ 468 w 626"/>
                <a:gd name="T3" fmla="*/ 94 h 282"/>
                <a:gd name="T4" fmla="*/ 312 w 626"/>
                <a:gd name="T5" fmla="*/ 0 h 282"/>
                <a:gd name="T6" fmla="*/ 93 w 626"/>
                <a:gd name="T7" fmla="*/ 31 h 282"/>
                <a:gd name="T8" fmla="*/ 31 w 626"/>
                <a:gd name="T9" fmla="*/ 94 h 282"/>
                <a:gd name="T10" fmla="*/ 187 w 626"/>
                <a:gd name="T11" fmla="*/ 125 h 282"/>
                <a:gd name="T12" fmla="*/ 281 w 626"/>
                <a:gd name="T13" fmla="*/ 63 h 282"/>
                <a:gd name="T14" fmla="*/ 343 w 626"/>
                <a:gd name="T15" fmla="*/ 94 h 282"/>
                <a:gd name="T16" fmla="*/ 468 w 626"/>
                <a:gd name="T17" fmla="*/ 219 h 282"/>
                <a:gd name="T18" fmla="*/ 593 w 626"/>
                <a:gd name="T19" fmla="*/ 281 h 282"/>
                <a:gd name="T20" fmla="*/ 593 w 626"/>
                <a:gd name="T21" fmla="*/ 188 h 282"/>
                <a:gd name="T22" fmla="*/ 468 w 626"/>
                <a:gd name="T23" fmla="*/ 94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26" h="282">
                  <a:moveTo>
                    <a:pt x="468" y="94"/>
                  </a:moveTo>
                  <a:lnTo>
                    <a:pt x="468" y="94"/>
                  </a:lnTo>
                  <a:cubicBezTo>
                    <a:pt x="437" y="63"/>
                    <a:pt x="375" y="31"/>
                    <a:pt x="312" y="0"/>
                  </a:cubicBezTo>
                  <a:cubicBezTo>
                    <a:pt x="250" y="0"/>
                    <a:pt x="156" y="0"/>
                    <a:pt x="93" y="31"/>
                  </a:cubicBezTo>
                  <a:cubicBezTo>
                    <a:pt x="0" y="63"/>
                    <a:pt x="0" y="94"/>
                    <a:pt x="31" y="94"/>
                  </a:cubicBezTo>
                  <a:cubicBezTo>
                    <a:pt x="93" y="125"/>
                    <a:pt x="156" y="125"/>
                    <a:pt x="187" y="125"/>
                  </a:cubicBezTo>
                  <a:cubicBezTo>
                    <a:pt x="218" y="125"/>
                    <a:pt x="281" y="94"/>
                    <a:pt x="281" y="63"/>
                  </a:cubicBezTo>
                  <a:cubicBezTo>
                    <a:pt x="281" y="31"/>
                    <a:pt x="312" y="63"/>
                    <a:pt x="343" y="94"/>
                  </a:cubicBezTo>
                  <a:cubicBezTo>
                    <a:pt x="375" y="156"/>
                    <a:pt x="437" y="188"/>
                    <a:pt x="468" y="219"/>
                  </a:cubicBezTo>
                  <a:cubicBezTo>
                    <a:pt x="500" y="250"/>
                    <a:pt x="562" y="281"/>
                    <a:pt x="593" y="281"/>
                  </a:cubicBezTo>
                  <a:cubicBezTo>
                    <a:pt x="625" y="250"/>
                    <a:pt x="625" y="219"/>
                    <a:pt x="593" y="188"/>
                  </a:cubicBezTo>
                  <a:cubicBezTo>
                    <a:pt x="562" y="156"/>
                    <a:pt x="500" y="125"/>
                    <a:pt x="468" y="9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6"/>
            <p:cNvSpPr>
              <a:spLocks noChangeArrowheads="1"/>
            </p:cNvSpPr>
            <p:nvPr/>
          </p:nvSpPr>
          <p:spPr bwMode="auto">
            <a:xfrm>
              <a:off x="1944" y="2861"/>
              <a:ext cx="21" cy="14"/>
            </a:xfrm>
            <a:custGeom>
              <a:avLst/>
              <a:gdLst>
                <a:gd name="T0" fmla="*/ 62 w 95"/>
                <a:gd name="T1" fmla="*/ 63 h 64"/>
                <a:gd name="T2" fmla="*/ 62 w 95"/>
                <a:gd name="T3" fmla="*/ 63 h 64"/>
                <a:gd name="T4" fmla="*/ 62 w 95"/>
                <a:gd name="T5" fmla="*/ 63 h 64"/>
                <a:gd name="T6" fmla="*/ 31 w 95"/>
                <a:gd name="T7" fmla="*/ 0 h 64"/>
                <a:gd name="T8" fmla="*/ 62 w 95"/>
                <a:gd name="T9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64">
                  <a:moveTo>
                    <a:pt x="62" y="63"/>
                  </a:moveTo>
                  <a:lnTo>
                    <a:pt x="62" y="63"/>
                  </a:lnTo>
                  <a:cubicBezTo>
                    <a:pt x="94" y="63"/>
                    <a:pt x="94" y="63"/>
                    <a:pt x="62" y="63"/>
                  </a:cubicBezTo>
                  <a:cubicBezTo>
                    <a:pt x="62" y="31"/>
                    <a:pt x="31" y="0"/>
                    <a:pt x="31" y="0"/>
                  </a:cubicBezTo>
                  <a:cubicBezTo>
                    <a:pt x="0" y="0"/>
                    <a:pt x="31" y="31"/>
                    <a:pt x="62" y="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7"/>
            <p:cNvSpPr>
              <a:spLocks noChangeArrowheads="1"/>
            </p:cNvSpPr>
            <p:nvPr/>
          </p:nvSpPr>
          <p:spPr bwMode="auto">
            <a:xfrm>
              <a:off x="1979" y="2847"/>
              <a:ext cx="70" cy="42"/>
            </a:xfrm>
            <a:custGeom>
              <a:avLst/>
              <a:gdLst>
                <a:gd name="T0" fmla="*/ 63 w 314"/>
                <a:gd name="T1" fmla="*/ 0 h 188"/>
                <a:gd name="T2" fmla="*/ 63 w 314"/>
                <a:gd name="T3" fmla="*/ 0 h 188"/>
                <a:gd name="T4" fmla="*/ 31 w 314"/>
                <a:gd name="T5" fmla="*/ 62 h 188"/>
                <a:gd name="T6" fmla="*/ 250 w 314"/>
                <a:gd name="T7" fmla="*/ 156 h 188"/>
                <a:gd name="T8" fmla="*/ 250 w 314"/>
                <a:gd name="T9" fmla="*/ 93 h 188"/>
                <a:gd name="T10" fmla="*/ 63 w 314"/>
                <a:gd name="T11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4" h="188">
                  <a:moveTo>
                    <a:pt x="63" y="0"/>
                  </a:moveTo>
                  <a:lnTo>
                    <a:pt x="63" y="0"/>
                  </a:lnTo>
                  <a:cubicBezTo>
                    <a:pt x="31" y="0"/>
                    <a:pt x="0" y="31"/>
                    <a:pt x="31" y="62"/>
                  </a:cubicBezTo>
                  <a:cubicBezTo>
                    <a:pt x="94" y="125"/>
                    <a:pt x="156" y="156"/>
                    <a:pt x="250" y="156"/>
                  </a:cubicBezTo>
                  <a:cubicBezTo>
                    <a:pt x="313" y="187"/>
                    <a:pt x="313" y="156"/>
                    <a:pt x="250" y="93"/>
                  </a:cubicBezTo>
                  <a:cubicBezTo>
                    <a:pt x="219" y="31"/>
                    <a:pt x="125" y="0"/>
                    <a:pt x="6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8"/>
            <p:cNvSpPr>
              <a:spLocks noChangeArrowheads="1"/>
            </p:cNvSpPr>
            <p:nvPr/>
          </p:nvSpPr>
          <p:spPr bwMode="auto">
            <a:xfrm>
              <a:off x="2078" y="2868"/>
              <a:ext cx="42" cy="28"/>
            </a:xfrm>
            <a:custGeom>
              <a:avLst/>
              <a:gdLst>
                <a:gd name="T0" fmla="*/ 31 w 188"/>
                <a:gd name="T1" fmla="*/ 0 h 126"/>
                <a:gd name="T2" fmla="*/ 31 w 188"/>
                <a:gd name="T3" fmla="*/ 0 h 126"/>
                <a:gd name="T4" fmla="*/ 0 w 188"/>
                <a:gd name="T5" fmla="*/ 63 h 126"/>
                <a:gd name="T6" fmla="*/ 125 w 188"/>
                <a:gd name="T7" fmla="*/ 125 h 126"/>
                <a:gd name="T8" fmla="*/ 156 w 188"/>
                <a:gd name="T9" fmla="*/ 63 h 126"/>
                <a:gd name="T10" fmla="*/ 31 w 188"/>
                <a:gd name="T1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8" h="126">
                  <a:moveTo>
                    <a:pt x="31" y="0"/>
                  </a:moveTo>
                  <a:lnTo>
                    <a:pt x="31" y="0"/>
                  </a:lnTo>
                  <a:cubicBezTo>
                    <a:pt x="0" y="0"/>
                    <a:pt x="0" y="32"/>
                    <a:pt x="0" y="63"/>
                  </a:cubicBezTo>
                  <a:cubicBezTo>
                    <a:pt x="31" y="94"/>
                    <a:pt x="93" y="125"/>
                    <a:pt x="125" y="125"/>
                  </a:cubicBezTo>
                  <a:cubicBezTo>
                    <a:pt x="156" y="125"/>
                    <a:pt x="187" y="94"/>
                    <a:pt x="156" y="63"/>
                  </a:cubicBezTo>
                  <a:cubicBezTo>
                    <a:pt x="125" y="32"/>
                    <a:pt x="62" y="0"/>
                    <a:pt x="31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9"/>
            <p:cNvSpPr>
              <a:spLocks noChangeArrowheads="1"/>
            </p:cNvSpPr>
            <p:nvPr/>
          </p:nvSpPr>
          <p:spPr bwMode="auto">
            <a:xfrm>
              <a:off x="2128" y="2897"/>
              <a:ext cx="56" cy="106"/>
            </a:xfrm>
            <a:custGeom>
              <a:avLst/>
              <a:gdLst>
                <a:gd name="T0" fmla="*/ 157 w 251"/>
                <a:gd name="T1" fmla="*/ 375 h 470"/>
                <a:gd name="T2" fmla="*/ 157 w 251"/>
                <a:gd name="T3" fmla="*/ 375 h 470"/>
                <a:gd name="T4" fmla="*/ 188 w 251"/>
                <a:gd name="T5" fmla="*/ 469 h 470"/>
                <a:gd name="T6" fmla="*/ 250 w 251"/>
                <a:gd name="T7" fmla="*/ 344 h 470"/>
                <a:gd name="T8" fmla="*/ 188 w 251"/>
                <a:gd name="T9" fmla="*/ 94 h 470"/>
                <a:gd name="T10" fmla="*/ 63 w 251"/>
                <a:gd name="T11" fmla="*/ 0 h 470"/>
                <a:gd name="T12" fmla="*/ 0 w 251"/>
                <a:gd name="T13" fmla="*/ 32 h 470"/>
                <a:gd name="T14" fmla="*/ 63 w 251"/>
                <a:gd name="T15" fmla="*/ 94 h 470"/>
                <a:gd name="T16" fmla="*/ 125 w 251"/>
                <a:gd name="T17" fmla="*/ 188 h 470"/>
                <a:gd name="T18" fmla="*/ 157 w 251"/>
                <a:gd name="T19" fmla="*/ 282 h 470"/>
                <a:gd name="T20" fmla="*/ 157 w 251"/>
                <a:gd name="T21" fmla="*/ 375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1" h="470">
                  <a:moveTo>
                    <a:pt x="157" y="375"/>
                  </a:moveTo>
                  <a:lnTo>
                    <a:pt x="157" y="375"/>
                  </a:lnTo>
                  <a:cubicBezTo>
                    <a:pt x="157" y="407"/>
                    <a:pt x="188" y="438"/>
                    <a:pt x="188" y="469"/>
                  </a:cubicBezTo>
                  <a:cubicBezTo>
                    <a:pt x="219" y="469"/>
                    <a:pt x="250" y="438"/>
                    <a:pt x="250" y="344"/>
                  </a:cubicBezTo>
                  <a:cubicBezTo>
                    <a:pt x="250" y="282"/>
                    <a:pt x="219" y="157"/>
                    <a:pt x="188" y="94"/>
                  </a:cubicBezTo>
                  <a:cubicBezTo>
                    <a:pt x="188" y="32"/>
                    <a:pt x="125" y="0"/>
                    <a:pt x="63" y="0"/>
                  </a:cubicBezTo>
                  <a:cubicBezTo>
                    <a:pt x="32" y="0"/>
                    <a:pt x="0" y="0"/>
                    <a:pt x="0" y="32"/>
                  </a:cubicBezTo>
                  <a:cubicBezTo>
                    <a:pt x="0" y="32"/>
                    <a:pt x="32" y="63"/>
                    <a:pt x="63" y="94"/>
                  </a:cubicBezTo>
                  <a:cubicBezTo>
                    <a:pt x="94" y="125"/>
                    <a:pt x="125" y="157"/>
                    <a:pt x="125" y="188"/>
                  </a:cubicBezTo>
                  <a:cubicBezTo>
                    <a:pt x="125" y="219"/>
                    <a:pt x="157" y="250"/>
                    <a:pt x="157" y="282"/>
                  </a:cubicBezTo>
                  <a:cubicBezTo>
                    <a:pt x="157" y="313"/>
                    <a:pt x="157" y="344"/>
                    <a:pt x="157" y="37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 noChangeArrowheads="1"/>
            </p:cNvSpPr>
            <p:nvPr/>
          </p:nvSpPr>
          <p:spPr bwMode="auto">
            <a:xfrm>
              <a:off x="1469" y="601"/>
              <a:ext cx="680" cy="751"/>
            </a:xfrm>
            <a:custGeom>
              <a:avLst/>
              <a:gdLst>
                <a:gd name="T0" fmla="*/ 656 w 3001"/>
                <a:gd name="T1" fmla="*/ 1657 h 3314"/>
                <a:gd name="T2" fmla="*/ 813 w 3001"/>
                <a:gd name="T3" fmla="*/ 1938 h 3314"/>
                <a:gd name="T4" fmla="*/ 875 w 3001"/>
                <a:gd name="T5" fmla="*/ 2219 h 3314"/>
                <a:gd name="T6" fmla="*/ 1125 w 3001"/>
                <a:gd name="T7" fmla="*/ 2094 h 3314"/>
                <a:gd name="T8" fmla="*/ 1281 w 3001"/>
                <a:gd name="T9" fmla="*/ 2219 h 3314"/>
                <a:gd name="T10" fmla="*/ 1313 w 3001"/>
                <a:gd name="T11" fmla="*/ 2407 h 3314"/>
                <a:gd name="T12" fmla="*/ 1125 w 3001"/>
                <a:gd name="T13" fmla="*/ 2344 h 3314"/>
                <a:gd name="T14" fmla="*/ 1031 w 3001"/>
                <a:gd name="T15" fmla="*/ 2625 h 3314"/>
                <a:gd name="T16" fmla="*/ 781 w 3001"/>
                <a:gd name="T17" fmla="*/ 2657 h 3314"/>
                <a:gd name="T18" fmla="*/ 469 w 3001"/>
                <a:gd name="T19" fmla="*/ 2657 h 3314"/>
                <a:gd name="T20" fmla="*/ 656 w 3001"/>
                <a:gd name="T21" fmla="*/ 2969 h 3314"/>
                <a:gd name="T22" fmla="*/ 531 w 3001"/>
                <a:gd name="T23" fmla="*/ 3032 h 3314"/>
                <a:gd name="T24" fmla="*/ 375 w 3001"/>
                <a:gd name="T25" fmla="*/ 2750 h 3314"/>
                <a:gd name="T26" fmla="*/ 219 w 3001"/>
                <a:gd name="T27" fmla="*/ 2782 h 3314"/>
                <a:gd name="T28" fmla="*/ 31 w 3001"/>
                <a:gd name="T29" fmla="*/ 2750 h 3314"/>
                <a:gd name="T30" fmla="*/ 125 w 3001"/>
                <a:gd name="T31" fmla="*/ 3032 h 3314"/>
                <a:gd name="T32" fmla="*/ 438 w 3001"/>
                <a:gd name="T33" fmla="*/ 3188 h 3314"/>
                <a:gd name="T34" fmla="*/ 719 w 3001"/>
                <a:gd name="T35" fmla="*/ 3313 h 3314"/>
                <a:gd name="T36" fmla="*/ 1094 w 3001"/>
                <a:gd name="T37" fmla="*/ 3313 h 3314"/>
                <a:gd name="T38" fmla="*/ 1594 w 3001"/>
                <a:gd name="T39" fmla="*/ 3313 h 3314"/>
                <a:gd name="T40" fmla="*/ 1719 w 3001"/>
                <a:gd name="T41" fmla="*/ 3094 h 3314"/>
                <a:gd name="T42" fmla="*/ 1406 w 3001"/>
                <a:gd name="T43" fmla="*/ 3000 h 3314"/>
                <a:gd name="T44" fmla="*/ 1188 w 3001"/>
                <a:gd name="T45" fmla="*/ 3032 h 3314"/>
                <a:gd name="T46" fmla="*/ 1094 w 3001"/>
                <a:gd name="T47" fmla="*/ 2844 h 3314"/>
                <a:gd name="T48" fmla="*/ 1375 w 3001"/>
                <a:gd name="T49" fmla="*/ 2782 h 3314"/>
                <a:gd name="T50" fmla="*/ 1688 w 3001"/>
                <a:gd name="T51" fmla="*/ 2782 h 3314"/>
                <a:gd name="T52" fmla="*/ 1719 w 3001"/>
                <a:gd name="T53" fmla="*/ 2594 h 3314"/>
                <a:gd name="T54" fmla="*/ 1844 w 3001"/>
                <a:gd name="T55" fmla="*/ 2469 h 3314"/>
                <a:gd name="T56" fmla="*/ 1969 w 3001"/>
                <a:gd name="T57" fmla="*/ 2282 h 3314"/>
                <a:gd name="T58" fmla="*/ 2125 w 3001"/>
                <a:gd name="T59" fmla="*/ 2063 h 3314"/>
                <a:gd name="T60" fmla="*/ 1938 w 3001"/>
                <a:gd name="T61" fmla="*/ 1813 h 3314"/>
                <a:gd name="T62" fmla="*/ 2156 w 3001"/>
                <a:gd name="T63" fmla="*/ 1688 h 3314"/>
                <a:gd name="T64" fmla="*/ 2250 w 3001"/>
                <a:gd name="T65" fmla="*/ 1563 h 3314"/>
                <a:gd name="T66" fmla="*/ 2531 w 3001"/>
                <a:gd name="T67" fmla="*/ 1250 h 3314"/>
                <a:gd name="T68" fmla="*/ 2656 w 3001"/>
                <a:gd name="T69" fmla="*/ 875 h 3314"/>
                <a:gd name="T70" fmla="*/ 2875 w 3001"/>
                <a:gd name="T71" fmla="*/ 625 h 3314"/>
                <a:gd name="T72" fmla="*/ 2938 w 3001"/>
                <a:gd name="T73" fmla="*/ 344 h 3314"/>
                <a:gd name="T74" fmla="*/ 2625 w 3001"/>
                <a:gd name="T75" fmla="*/ 188 h 3314"/>
                <a:gd name="T76" fmla="*/ 2469 w 3001"/>
                <a:gd name="T77" fmla="*/ 0 h 3314"/>
                <a:gd name="T78" fmla="*/ 2094 w 3001"/>
                <a:gd name="T79" fmla="*/ 63 h 3314"/>
                <a:gd name="T80" fmla="*/ 1969 w 3001"/>
                <a:gd name="T81" fmla="*/ 0 h 3314"/>
                <a:gd name="T82" fmla="*/ 1844 w 3001"/>
                <a:gd name="T83" fmla="*/ 157 h 3314"/>
                <a:gd name="T84" fmla="*/ 1688 w 3001"/>
                <a:gd name="T85" fmla="*/ 125 h 3314"/>
                <a:gd name="T86" fmla="*/ 1500 w 3001"/>
                <a:gd name="T87" fmla="*/ 250 h 3314"/>
                <a:gd name="T88" fmla="*/ 1344 w 3001"/>
                <a:gd name="T89" fmla="*/ 375 h 3314"/>
                <a:gd name="T90" fmla="*/ 1031 w 3001"/>
                <a:gd name="T91" fmla="*/ 625 h 3314"/>
                <a:gd name="T92" fmla="*/ 1000 w 3001"/>
                <a:gd name="T93" fmla="*/ 875 h 3314"/>
                <a:gd name="T94" fmla="*/ 1156 w 3001"/>
                <a:gd name="T95" fmla="*/ 1188 h 3314"/>
                <a:gd name="T96" fmla="*/ 1406 w 3001"/>
                <a:gd name="T97" fmla="*/ 1250 h 3314"/>
                <a:gd name="T98" fmla="*/ 1656 w 3001"/>
                <a:gd name="T99" fmla="*/ 1375 h 3314"/>
                <a:gd name="T100" fmla="*/ 1500 w 3001"/>
                <a:gd name="T101" fmla="*/ 1407 h 3314"/>
                <a:gd name="T102" fmla="*/ 1344 w 3001"/>
                <a:gd name="T103" fmla="*/ 1532 h 3314"/>
                <a:gd name="T104" fmla="*/ 1094 w 3001"/>
                <a:gd name="T105" fmla="*/ 1438 h 3314"/>
                <a:gd name="T106" fmla="*/ 875 w 3001"/>
                <a:gd name="T107" fmla="*/ 1125 h 3314"/>
                <a:gd name="T108" fmla="*/ 656 w 3001"/>
                <a:gd name="T109" fmla="*/ 1125 h 3314"/>
                <a:gd name="T110" fmla="*/ 594 w 3001"/>
                <a:gd name="T111" fmla="*/ 1500 h 3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01" h="3314">
                  <a:moveTo>
                    <a:pt x="656" y="1657"/>
                  </a:moveTo>
                  <a:lnTo>
                    <a:pt x="656" y="1657"/>
                  </a:lnTo>
                  <a:cubicBezTo>
                    <a:pt x="688" y="1719"/>
                    <a:pt x="750" y="1782"/>
                    <a:pt x="781" y="1813"/>
                  </a:cubicBezTo>
                  <a:cubicBezTo>
                    <a:pt x="844" y="1844"/>
                    <a:pt x="844" y="1907"/>
                    <a:pt x="813" y="1938"/>
                  </a:cubicBezTo>
                  <a:cubicBezTo>
                    <a:pt x="750" y="1969"/>
                    <a:pt x="750" y="2063"/>
                    <a:pt x="750" y="2094"/>
                  </a:cubicBezTo>
                  <a:cubicBezTo>
                    <a:pt x="781" y="2157"/>
                    <a:pt x="813" y="2219"/>
                    <a:pt x="875" y="2219"/>
                  </a:cubicBezTo>
                  <a:cubicBezTo>
                    <a:pt x="906" y="2219"/>
                    <a:pt x="969" y="2219"/>
                    <a:pt x="1000" y="2188"/>
                  </a:cubicBezTo>
                  <a:cubicBezTo>
                    <a:pt x="1031" y="2188"/>
                    <a:pt x="1094" y="2125"/>
                    <a:pt x="1125" y="2094"/>
                  </a:cubicBezTo>
                  <a:cubicBezTo>
                    <a:pt x="1156" y="2063"/>
                    <a:pt x="1219" y="2063"/>
                    <a:pt x="1219" y="2094"/>
                  </a:cubicBezTo>
                  <a:cubicBezTo>
                    <a:pt x="1250" y="2157"/>
                    <a:pt x="1250" y="2219"/>
                    <a:pt x="1281" y="2219"/>
                  </a:cubicBezTo>
                  <a:cubicBezTo>
                    <a:pt x="1313" y="2219"/>
                    <a:pt x="1313" y="2250"/>
                    <a:pt x="1313" y="2282"/>
                  </a:cubicBezTo>
                  <a:cubicBezTo>
                    <a:pt x="1313" y="2313"/>
                    <a:pt x="1313" y="2375"/>
                    <a:pt x="1313" y="2407"/>
                  </a:cubicBezTo>
                  <a:cubicBezTo>
                    <a:pt x="1313" y="2407"/>
                    <a:pt x="1281" y="2407"/>
                    <a:pt x="1250" y="2375"/>
                  </a:cubicBezTo>
                  <a:cubicBezTo>
                    <a:pt x="1219" y="2344"/>
                    <a:pt x="1156" y="2313"/>
                    <a:pt x="1125" y="2344"/>
                  </a:cubicBezTo>
                  <a:cubicBezTo>
                    <a:pt x="1094" y="2344"/>
                    <a:pt x="1094" y="2407"/>
                    <a:pt x="1094" y="2438"/>
                  </a:cubicBezTo>
                  <a:cubicBezTo>
                    <a:pt x="1094" y="2500"/>
                    <a:pt x="1063" y="2594"/>
                    <a:pt x="1031" y="2625"/>
                  </a:cubicBezTo>
                  <a:cubicBezTo>
                    <a:pt x="1031" y="2657"/>
                    <a:pt x="969" y="2719"/>
                    <a:pt x="938" y="2719"/>
                  </a:cubicBezTo>
                  <a:cubicBezTo>
                    <a:pt x="906" y="2750"/>
                    <a:pt x="813" y="2719"/>
                    <a:pt x="781" y="2657"/>
                  </a:cubicBezTo>
                  <a:cubicBezTo>
                    <a:pt x="719" y="2625"/>
                    <a:pt x="656" y="2594"/>
                    <a:pt x="594" y="2594"/>
                  </a:cubicBezTo>
                  <a:cubicBezTo>
                    <a:pt x="563" y="2594"/>
                    <a:pt x="500" y="2625"/>
                    <a:pt x="469" y="2657"/>
                  </a:cubicBezTo>
                  <a:cubicBezTo>
                    <a:pt x="469" y="2688"/>
                    <a:pt x="469" y="2750"/>
                    <a:pt x="531" y="2813"/>
                  </a:cubicBezTo>
                  <a:cubicBezTo>
                    <a:pt x="594" y="2844"/>
                    <a:pt x="625" y="2938"/>
                    <a:pt x="656" y="2969"/>
                  </a:cubicBezTo>
                  <a:cubicBezTo>
                    <a:pt x="656" y="3032"/>
                    <a:pt x="656" y="3063"/>
                    <a:pt x="625" y="3063"/>
                  </a:cubicBezTo>
                  <a:cubicBezTo>
                    <a:pt x="625" y="3063"/>
                    <a:pt x="563" y="3063"/>
                    <a:pt x="531" y="3032"/>
                  </a:cubicBezTo>
                  <a:cubicBezTo>
                    <a:pt x="469" y="3032"/>
                    <a:pt x="438" y="2969"/>
                    <a:pt x="406" y="2907"/>
                  </a:cubicBezTo>
                  <a:cubicBezTo>
                    <a:pt x="406" y="2844"/>
                    <a:pt x="375" y="2782"/>
                    <a:pt x="375" y="2750"/>
                  </a:cubicBezTo>
                  <a:cubicBezTo>
                    <a:pt x="344" y="2719"/>
                    <a:pt x="313" y="2719"/>
                    <a:pt x="281" y="2719"/>
                  </a:cubicBezTo>
                  <a:cubicBezTo>
                    <a:pt x="250" y="2719"/>
                    <a:pt x="219" y="2750"/>
                    <a:pt x="219" y="2782"/>
                  </a:cubicBezTo>
                  <a:cubicBezTo>
                    <a:pt x="188" y="2844"/>
                    <a:pt x="156" y="2844"/>
                    <a:pt x="125" y="2813"/>
                  </a:cubicBezTo>
                  <a:cubicBezTo>
                    <a:pt x="94" y="2782"/>
                    <a:pt x="63" y="2750"/>
                    <a:pt x="31" y="2750"/>
                  </a:cubicBezTo>
                  <a:cubicBezTo>
                    <a:pt x="0" y="2750"/>
                    <a:pt x="0" y="2813"/>
                    <a:pt x="0" y="2875"/>
                  </a:cubicBezTo>
                  <a:cubicBezTo>
                    <a:pt x="0" y="2938"/>
                    <a:pt x="63" y="3000"/>
                    <a:pt x="125" y="3032"/>
                  </a:cubicBezTo>
                  <a:cubicBezTo>
                    <a:pt x="219" y="3094"/>
                    <a:pt x="281" y="3125"/>
                    <a:pt x="313" y="3157"/>
                  </a:cubicBezTo>
                  <a:cubicBezTo>
                    <a:pt x="344" y="3188"/>
                    <a:pt x="406" y="3188"/>
                    <a:pt x="438" y="3188"/>
                  </a:cubicBezTo>
                  <a:cubicBezTo>
                    <a:pt x="469" y="3157"/>
                    <a:pt x="500" y="3188"/>
                    <a:pt x="563" y="3250"/>
                  </a:cubicBezTo>
                  <a:cubicBezTo>
                    <a:pt x="594" y="3313"/>
                    <a:pt x="688" y="3313"/>
                    <a:pt x="719" y="3313"/>
                  </a:cubicBezTo>
                  <a:cubicBezTo>
                    <a:pt x="781" y="3282"/>
                    <a:pt x="875" y="3250"/>
                    <a:pt x="906" y="3282"/>
                  </a:cubicBezTo>
                  <a:cubicBezTo>
                    <a:pt x="938" y="3313"/>
                    <a:pt x="1000" y="3313"/>
                    <a:pt x="1094" y="3313"/>
                  </a:cubicBezTo>
                  <a:cubicBezTo>
                    <a:pt x="1156" y="3313"/>
                    <a:pt x="1250" y="3313"/>
                    <a:pt x="1344" y="3313"/>
                  </a:cubicBezTo>
                  <a:cubicBezTo>
                    <a:pt x="1406" y="3282"/>
                    <a:pt x="1531" y="3282"/>
                    <a:pt x="1594" y="3313"/>
                  </a:cubicBezTo>
                  <a:cubicBezTo>
                    <a:pt x="1656" y="3313"/>
                    <a:pt x="1719" y="3282"/>
                    <a:pt x="1719" y="3250"/>
                  </a:cubicBezTo>
                  <a:cubicBezTo>
                    <a:pt x="1719" y="3219"/>
                    <a:pt x="1719" y="3125"/>
                    <a:pt x="1719" y="3094"/>
                  </a:cubicBezTo>
                  <a:cubicBezTo>
                    <a:pt x="1719" y="3032"/>
                    <a:pt x="1625" y="3000"/>
                    <a:pt x="1469" y="3000"/>
                  </a:cubicBezTo>
                  <a:cubicBezTo>
                    <a:pt x="1469" y="3000"/>
                    <a:pt x="1469" y="3000"/>
                    <a:pt x="1406" y="3000"/>
                  </a:cubicBezTo>
                  <a:cubicBezTo>
                    <a:pt x="1344" y="3000"/>
                    <a:pt x="1344" y="3000"/>
                    <a:pt x="1344" y="3000"/>
                  </a:cubicBezTo>
                  <a:cubicBezTo>
                    <a:pt x="1281" y="3032"/>
                    <a:pt x="1219" y="3032"/>
                    <a:pt x="1188" y="3032"/>
                  </a:cubicBezTo>
                  <a:cubicBezTo>
                    <a:pt x="1125" y="3000"/>
                    <a:pt x="1094" y="2969"/>
                    <a:pt x="1063" y="2938"/>
                  </a:cubicBezTo>
                  <a:cubicBezTo>
                    <a:pt x="1063" y="2938"/>
                    <a:pt x="1063" y="2875"/>
                    <a:pt x="1094" y="2844"/>
                  </a:cubicBezTo>
                  <a:cubicBezTo>
                    <a:pt x="1125" y="2813"/>
                    <a:pt x="1188" y="2782"/>
                    <a:pt x="1219" y="2782"/>
                  </a:cubicBezTo>
                  <a:cubicBezTo>
                    <a:pt x="1250" y="2782"/>
                    <a:pt x="1344" y="2782"/>
                    <a:pt x="1375" y="2782"/>
                  </a:cubicBezTo>
                  <a:cubicBezTo>
                    <a:pt x="1438" y="2782"/>
                    <a:pt x="1500" y="2782"/>
                    <a:pt x="1531" y="2782"/>
                  </a:cubicBezTo>
                  <a:cubicBezTo>
                    <a:pt x="1563" y="2782"/>
                    <a:pt x="1625" y="2782"/>
                    <a:pt x="1688" y="2782"/>
                  </a:cubicBezTo>
                  <a:cubicBezTo>
                    <a:pt x="1719" y="2782"/>
                    <a:pt x="1781" y="2750"/>
                    <a:pt x="1781" y="2719"/>
                  </a:cubicBezTo>
                  <a:cubicBezTo>
                    <a:pt x="1781" y="2688"/>
                    <a:pt x="1750" y="2625"/>
                    <a:pt x="1719" y="2594"/>
                  </a:cubicBezTo>
                  <a:cubicBezTo>
                    <a:pt x="1688" y="2532"/>
                    <a:pt x="1688" y="2500"/>
                    <a:pt x="1750" y="2500"/>
                  </a:cubicBezTo>
                  <a:cubicBezTo>
                    <a:pt x="1813" y="2500"/>
                    <a:pt x="1844" y="2500"/>
                    <a:pt x="1844" y="2469"/>
                  </a:cubicBezTo>
                  <a:cubicBezTo>
                    <a:pt x="1875" y="2438"/>
                    <a:pt x="1875" y="2375"/>
                    <a:pt x="1875" y="2344"/>
                  </a:cubicBezTo>
                  <a:cubicBezTo>
                    <a:pt x="1875" y="2313"/>
                    <a:pt x="1906" y="2282"/>
                    <a:pt x="1969" y="2282"/>
                  </a:cubicBezTo>
                  <a:cubicBezTo>
                    <a:pt x="2031" y="2282"/>
                    <a:pt x="2094" y="2250"/>
                    <a:pt x="2094" y="2219"/>
                  </a:cubicBezTo>
                  <a:cubicBezTo>
                    <a:pt x="2094" y="2188"/>
                    <a:pt x="2094" y="2125"/>
                    <a:pt x="2125" y="2063"/>
                  </a:cubicBezTo>
                  <a:cubicBezTo>
                    <a:pt x="2125" y="2000"/>
                    <a:pt x="2063" y="1938"/>
                    <a:pt x="2000" y="1907"/>
                  </a:cubicBezTo>
                  <a:cubicBezTo>
                    <a:pt x="1938" y="1875"/>
                    <a:pt x="1906" y="1844"/>
                    <a:pt x="1938" y="1813"/>
                  </a:cubicBezTo>
                  <a:cubicBezTo>
                    <a:pt x="1938" y="1782"/>
                    <a:pt x="2000" y="1750"/>
                    <a:pt x="2063" y="1750"/>
                  </a:cubicBezTo>
                  <a:cubicBezTo>
                    <a:pt x="2094" y="1750"/>
                    <a:pt x="2156" y="1719"/>
                    <a:pt x="2156" y="1688"/>
                  </a:cubicBezTo>
                  <a:cubicBezTo>
                    <a:pt x="2156" y="1657"/>
                    <a:pt x="2188" y="1657"/>
                    <a:pt x="2188" y="1625"/>
                  </a:cubicBezTo>
                  <a:cubicBezTo>
                    <a:pt x="2219" y="1625"/>
                    <a:pt x="2250" y="1594"/>
                    <a:pt x="2250" y="1563"/>
                  </a:cubicBezTo>
                  <a:cubicBezTo>
                    <a:pt x="2250" y="1532"/>
                    <a:pt x="2313" y="1500"/>
                    <a:pt x="2344" y="1469"/>
                  </a:cubicBezTo>
                  <a:cubicBezTo>
                    <a:pt x="2375" y="1438"/>
                    <a:pt x="2438" y="1344"/>
                    <a:pt x="2531" y="1250"/>
                  </a:cubicBezTo>
                  <a:cubicBezTo>
                    <a:pt x="2594" y="1157"/>
                    <a:pt x="2688" y="1032"/>
                    <a:pt x="2719" y="1000"/>
                  </a:cubicBezTo>
                  <a:cubicBezTo>
                    <a:pt x="2750" y="938"/>
                    <a:pt x="2719" y="875"/>
                    <a:pt x="2656" y="875"/>
                  </a:cubicBezTo>
                  <a:cubicBezTo>
                    <a:pt x="2594" y="844"/>
                    <a:pt x="2594" y="813"/>
                    <a:pt x="2656" y="750"/>
                  </a:cubicBezTo>
                  <a:cubicBezTo>
                    <a:pt x="2719" y="719"/>
                    <a:pt x="2813" y="657"/>
                    <a:pt x="2875" y="625"/>
                  </a:cubicBezTo>
                  <a:cubicBezTo>
                    <a:pt x="2906" y="594"/>
                    <a:pt x="2969" y="532"/>
                    <a:pt x="3000" y="469"/>
                  </a:cubicBezTo>
                  <a:cubicBezTo>
                    <a:pt x="3000" y="438"/>
                    <a:pt x="2969" y="375"/>
                    <a:pt x="2938" y="344"/>
                  </a:cubicBezTo>
                  <a:cubicBezTo>
                    <a:pt x="2906" y="344"/>
                    <a:pt x="2875" y="282"/>
                    <a:pt x="2844" y="219"/>
                  </a:cubicBezTo>
                  <a:cubicBezTo>
                    <a:pt x="2813" y="157"/>
                    <a:pt x="2719" y="157"/>
                    <a:pt x="2625" y="188"/>
                  </a:cubicBezTo>
                  <a:cubicBezTo>
                    <a:pt x="2563" y="219"/>
                    <a:pt x="2500" y="188"/>
                    <a:pt x="2531" y="125"/>
                  </a:cubicBezTo>
                  <a:cubicBezTo>
                    <a:pt x="2563" y="63"/>
                    <a:pt x="2531" y="0"/>
                    <a:pt x="2469" y="0"/>
                  </a:cubicBezTo>
                  <a:cubicBezTo>
                    <a:pt x="2406" y="0"/>
                    <a:pt x="2344" y="0"/>
                    <a:pt x="2281" y="0"/>
                  </a:cubicBezTo>
                  <a:cubicBezTo>
                    <a:pt x="2250" y="32"/>
                    <a:pt x="2156" y="32"/>
                    <a:pt x="2094" y="63"/>
                  </a:cubicBezTo>
                  <a:cubicBezTo>
                    <a:pt x="2094" y="63"/>
                    <a:pt x="2094" y="63"/>
                    <a:pt x="2031" y="32"/>
                  </a:cubicBezTo>
                  <a:cubicBezTo>
                    <a:pt x="1969" y="0"/>
                    <a:pt x="1969" y="0"/>
                    <a:pt x="1969" y="0"/>
                  </a:cubicBezTo>
                  <a:cubicBezTo>
                    <a:pt x="1938" y="0"/>
                    <a:pt x="1906" y="63"/>
                    <a:pt x="1906" y="125"/>
                  </a:cubicBezTo>
                  <a:cubicBezTo>
                    <a:pt x="1906" y="219"/>
                    <a:pt x="1875" y="219"/>
                    <a:pt x="1844" y="157"/>
                  </a:cubicBezTo>
                  <a:cubicBezTo>
                    <a:pt x="1813" y="94"/>
                    <a:pt x="1781" y="63"/>
                    <a:pt x="1781" y="63"/>
                  </a:cubicBezTo>
                  <a:cubicBezTo>
                    <a:pt x="1781" y="63"/>
                    <a:pt x="1750" y="94"/>
                    <a:pt x="1688" y="125"/>
                  </a:cubicBezTo>
                  <a:cubicBezTo>
                    <a:pt x="1656" y="157"/>
                    <a:pt x="1594" y="188"/>
                    <a:pt x="1594" y="188"/>
                  </a:cubicBezTo>
                  <a:cubicBezTo>
                    <a:pt x="1563" y="219"/>
                    <a:pt x="1531" y="219"/>
                    <a:pt x="1500" y="250"/>
                  </a:cubicBezTo>
                  <a:cubicBezTo>
                    <a:pt x="1469" y="250"/>
                    <a:pt x="1438" y="282"/>
                    <a:pt x="1438" y="344"/>
                  </a:cubicBezTo>
                  <a:cubicBezTo>
                    <a:pt x="1438" y="375"/>
                    <a:pt x="1375" y="375"/>
                    <a:pt x="1344" y="375"/>
                  </a:cubicBezTo>
                  <a:cubicBezTo>
                    <a:pt x="1313" y="375"/>
                    <a:pt x="1250" y="407"/>
                    <a:pt x="1219" y="469"/>
                  </a:cubicBezTo>
                  <a:cubicBezTo>
                    <a:pt x="1188" y="500"/>
                    <a:pt x="1094" y="594"/>
                    <a:pt x="1031" y="625"/>
                  </a:cubicBezTo>
                  <a:cubicBezTo>
                    <a:pt x="969" y="657"/>
                    <a:pt x="906" y="719"/>
                    <a:pt x="906" y="750"/>
                  </a:cubicBezTo>
                  <a:cubicBezTo>
                    <a:pt x="906" y="813"/>
                    <a:pt x="938" y="875"/>
                    <a:pt x="1000" y="875"/>
                  </a:cubicBezTo>
                  <a:cubicBezTo>
                    <a:pt x="1031" y="907"/>
                    <a:pt x="1094" y="969"/>
                    <a:pt x="1094" y="1032"/>
                  </a:cubicBezTo>
                  <a:cubicBezTo>
                    <a:pt x="1094" y="1063"/>
                    <a:pt x="1125" y="1125"/>
                    <a:pt x="1156" y="1188"/>
                  </a:cubicBezTo>
                  <a:cubicBezTo>
                    <a:pt x="1188" y="1219"/>
                    <a:pt x="1250" y="1250"/>
                    <a:pt x="1281" y="1250"/>
                  </a:cubicBezTo>
                  <a:cubicBezTo>
                    <a:pt x="1344" y="1250"/>
                    <a:pt x="1375" y="1250"/>
                    <a:pt x="1406" y="1250"/>
                  </a:cubicBezTo>
                  <a:cubicBezTo>
                    <a:pt x="1438" y="1219"/>
                    <a:pt x="1531" y="1219"/>
                    <a:pt x="1594" y="1219"/>
                  </a:cubicBezTo>
                  <a:cubicBezTo>
                    <a:pt x="1688" y="1219"/>
                    <a:pt x="1719" y="1282"/>
                    <a:pt x="1656" y="1375"/>
                  </a:cubicBezTo>
                  <a:cubicBezTo>
                    <a:pt x="1656" y="1375"/>
                    <a:pt x="1656" y="1375"/>
                    <a:pt x="1594" y="1375"/>
                  </a:cubicBezTo>
                  <a:cubicBezTo>
                    <a:pt x="1500" y="1407"/>
                    <a:pt x="1500" y="1407"/>
                    <a:pt x="1500" y="1407"/>
                  </a:cubicBezTo>
                  <a:cubicBezTo>
                    <a:pt x="1531" y="1438"/>
                    <a:pt x="1500" y="1469"/>
                    <a:pt x="1469" y="1469"/>
                  </a:cubicBezTo>
                  <a:cubicBezTo>
                    <a:pt x="1406" y="1469"/>
                    <a:pt x="1375" y="1500"/>
                    <a:pt x="1344" y="1532"/>
                  </a:cubicBezTo>
                  <a:cubicBezTo>
                    <a:pt x="1281" y="1563"/>
                    <a:pt x="1250" y="1563"/>
                    <a:pt x="1219" y="1532"/>
                  </a:cubicBezTo>
                  <a:cubicBezTo>
                    <a:pt x="1188" y="1500"/>
                    <a:pt x="1125" y="1469"/>
                    <a:pt x="1094" y="1438"/>
                  </a:cubicBezTo>
                  <a:cubicBezTo>
                    <a:pt x="1063" y="1407"/>
                    <a:pt x="1031" y="1344"/>
                    <a:pt x="1000" y="1344"/>
                  </a:cubicBezTo>
                  <a:cubicBezTo>
                    <a:pt x="969" y="1313"/>
                    <a:pt x="906" y="1219"/>
                    <a:pt x="875" y="1125"/>
                  </a:cubicBezTo>
                  <a:cubicBezTo>
                    <a:pt x="875" y="1032"/>
                    <a:pt x="813" y="969"/>
                    <a:pt x="781" y="969"/>
                  </a:cubicBezTo>
                  <a:cubicBezTo>
                    <a:pt x="719" y="969"/>
                    <a:pt x="688" y="1032"/>
                    <a:pt x="656" y="1125"/>
                  </a:cubicBezTo>
                  <a:cubicBezTo>
                    <a:pt x="656" y="1188"/>
                    <a:pt x="625" y="1282"/>
                    <a:pt x="594" y="1344"/>
                  </a:cubicBezTo>
                  <a:cubicBezTo>
                    <a:pt x="594" y="1375"/>
                    <a:pt x="594" y="1438"/>
                    <a:pt x="594" y="1500"/>
                  </a:cubicBezTo>
                  <a:cubicBezTo>
                    <a:pt x="594" y="1532"/>
                    <a:pt x="625" y="1625"/>
                    <a:pt x="656" y="16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ChangeArrowheads="1"/>
            </p:cNvSpPr>
            <p:nvPr/>
          </p:nvSpPr>
          <p:spPr bwMode="auto">
            <a:xfrm>
              <a:off x="1511" y="1387"/>
              <a:ext cx="162" cy="141"/>
            </a:xfrm>
            <a:custGeom>
              <a:avLst/>
              <a:gdLst>
                <a:gd name="T0" fmla="*/ 468 w 719"/>
                <a:gd name="T1" fmla="*/ 94 h 626"/>
                <a:gd name="T2" fmla="*/ 468 w 719"/>
                <a:gd name="T3" fmla="*/ 94 h 626"/>
                <a:gd name="T4" fmla="*/ 406 w 719"/>
                <a:gd name="T5" fmla="*/ 219 h 626"/>
                <a:gd name="T6" fmla="*/ 343 w 719"/>
                <a:gd name="T7" fmla="*/ 156 h 626"/>
                <a:gd name="T8" fmla="*/ 187 w 719"/>
                <a:gd name="T9" fmla="*/ 31 h 626"/>
                <a:gd name="T10" fmla="*/ 93 w 719"/>
                <a:gd name="T11" fmla="*/ 156 h 626"/>
                <a:gd name="T12" fmla="*/ 31 w 719"/>
                <a:gd name="T13" fmla="*/ 281 h 626"/>
                <a:gd name="T14" fmla="*/ 31 w 719"/>
                <a:gd name="T15" fmla="*/ 375 h 626"/>
                <a:gd name="T16" fmla="*/ 156 w 719"/>
                <a:gd name="T17" fmla="*/ 563 h 626"/>
                <a:gd name="T18" fmla="*/ 281 w 719"/>
                <a:gd name="T19" fmla="*/ 594 h 626"/>
                <a:gd name="T20" fmla="*/ 437 w 719"/>
                <a:gd name="T21" fmla="*/ 469 h 626"/>
                <a:gd name="T22" fmla="*/ 500 w 719"/>
                <a:gd name="T23" fmla="*/ 406 h 626"/>
                <a:gd name="T24" fmla="*/ 593 w 719"/>
                <a:gd name="T25" fmla="*/ 281 h 626"/>
                <a:gd name="T26" fmla="*/ 718 w 719"/>
                <a:gd name="T27" fmla="*/ 125 h 626"/>
                <a:gd name="T28" fmla="*/ 625 w 719"/>
                <a:gd name="T29" fmla="*/ 0 h 626"/>
                <a:gd name="T30" fmla="*/ 468 w 719"/>
                <a:gd name="T31" fmla="*/ 94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19" h="626">
                  <a:moveTo>
                    <a:pt x="468" y="94"/>
                  </a:moveTo>
                  <a:lnTo>
                    <a:pt x="468" y="94"/>
                  </a:lnTo>
                  <a:cubicBezTo>
                    <a:pt x="437" y="125"/>
                    <a:pt x="406" y="188"/>
                    <a:pt x="406" y="219"/>
                  </a:cubicBezTo>
                  <a:cubicBezTo>
                    <a:pt x="406" y="250"/>
                    <a:pt x="375" y="219"/>
                    <a:pt x="343" y="156"/>
                  </a:cubicBezTo>
                  <a:cubicBezTo>
                    <a:pt x="312" y="63"/>
                    <a:pt x="250" y="31"/>
                    <a:pt x="187" y="31"/>
                  </a:cubicBezTo>
                  <a:cubicBezTo>
                    <a:pt x="156" y="63"/>
                    <a:pt x="93" y="94"/>
                    <a:pt x="93" y="156"/>
                  </a:cubicBezTo>
                  <a:cubicBezTo>
                    <a:pt x="93" y="188"/>
                    <a:pt x="62" y="250"/>
                    <a:pt x="31" y="281"/>
                  </a:cubicBezTo>
                  <a:cubicBezTo>
                    <a:pt x="0" y="281"/>
                    <a:pt x="0" y="344"/>
                    <a:pt x="31" y="375"/>
                  </a:cubicBezTo>
                  <a:cubicBezTo>
                    <a:pt x="62" y="406"/>
                    <a:pt x="125" y="500"/>
                    <a:pt x="156" y="563"/>
                  </a:cubicBezTo>
                  <a:cubicBezTo>
                    <a:pt x="187" y="625"/>
                    <a:pt x="250" y="625"/>
                    <a:pt x="281" y="594"/>
                  </a:cubicBezTo>
                  <a:cubicBezTo>
                    <a:pt x="343" y="531"/>
                    <a:pt x="406" y="500"/>
                    <a:pt x="437" y="469"/>
                  </a:cubicBezTo>
                  <a:cubicBezTo>
                    <a:pt x="468" y="469"/>
                    <a:pt x="500" y="438"/>
                    <a:pt x="500" y="406"/>
                  </a:cubicBezTo>
                  <a:cubicBezTo>
                    <a:pt x="500" y="375"/>
                    <a:pt x="562" y="313"/>
                    <a:pt x="593" y="281"/>
                  </a:cubicBezTo>
                  <a:cubicBezTo>
                    <a:pt x="625" y="250"/>
                    <a:pt x="687" y="188"/>
                    <a:pt x="718" y="125"/>
                  </a:cubicBezTo>
                  <a:cubicBezTo>
                    <a:pt x="718" y="63"/>
                    <a:pt x="687" y="0"/>
                    <a:pt x="625" y="0"/>
                  </a:cubicBezTo>
                  <a:cubicBezTo>
                    <a:pt x="562" y="0"/>
                    <a:pt x="500" y="63"/>
                    <a:pt x="468" y="9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 noChangeArrowheads="1"/>
            </p:cNvSpPr>
            <p:nvPr/>
          </p:nvSpPr>
          <p:spPr bwMode="auto">
            <a:xfrm>
              <a:off x="1256" y="1210"/>
              <a:ext cx="205" cy="155"/>
            </a:xfrm>
            <a:custGeom>
              <a:avLst/>
              <a:gdLst>
                <a:gd name="T0" fmla="*/ 62 w 907"/>
                <a:gd name="T1" fmla="*/ 344 h 688"/>
                <a:gd name="T2" fmla="*/ 62 w 907"/>
                <a:gd name="T3" fmla="*/ 344 h 688"/>
                <a:gd name="T4" fmla="*/ 31 w 907"/>
                <a:gd name="T5" fmla="*/ 500 h 688"/>
                <a:gd name="T6" fmla="*/ 125 w 907"/>
                <a:gd name="T7" fmla="*/ 500 h 688"/>
                <a:gd name="T8" fmla="*/ 187 w 907"/>
                <a:gd name="T9" fmla="*/ 531 h 688"/>
                <a:gd name="T10" fmla="*/ 218 w 907"/>
                <a:gd name="T11" fmla="*/ 594 h 688"/>
                <a:gd name="T12" fmla="*/ 281 w 907"/>
                <a:gd name="T13" fmla="*/ 687 h 688"/>
                <a:gd name="T14" fmla="*/ 437 w 907"/>
                <a:gd name="T15" fmla="*/ 625 h 688"/>
                <a:gd name="T16" fmla="*/ 656 w 907"/>
                <a:gd name="T17" fmla="*/ 562 h 688"/>
                <a:gd name="T18" fmla="*/ 875 w 907"/>
                <a:gd name="T19" fmla="*/ 500 h 688"/>
                <a:gd name="T20" fmla="*/ 875 w 907"/>
                <a:gd name="T21" fmla="*/ 406 h 688"/>
                <a:gd name="T22" fmla="*/ 812 w 907"/>
                <a:gd name="T23" fmla="*/ 344 h 688"/>
                <a:gd name="T24" fmla="*/ 781 w 907"/>
                <a:gd name="T25" fmla="*/ 250 h 688"/>
                <a:gd name="T26" fmla="*/ 718 w 907"/>
                <a:gd name="T27" fmla="*/ 219 h 688"/>
                <a:gd name="T28" fmla="*/ 656 w 907"/>
                <a:gd name="T29" fmla="*/ 125 h 688"/>
                <a:gd name="T30" fmla="*/ 562 w 907"/>
                <a:gd name="T31" fmla="*/ 62 h 688"/>
                <a:gd name="T32" fmla="*/ 531 w 907"/>
                <a:gd name="T33" fmla="*/ 187 h 688"/>
                <a:gd name="T34" fmla="*/ 593 w 907"/>
                <a:gd name="T35" fmla="*/ 281 h 688"/>
                <a:gd name="T36" fmla="*/ 562 w 907"/>
                <a:gd name="T37" fmla="*/ 344 h 688"/>
                <a:gd name="T38" fmla="*/ 468 w 907"/>
                <a:gd name="T39" fmla="*/ 312 h 688"/>
                <a:gd name="T40" fmla="*/ 375 w 907"/>
                <a:gd name="T41" fmla="*/ 187 h 688"/>
                <a:gd name="T42" fmla="*/ 218 w 907"/>
                <a:gd name="T43" fmla="*/ 31 h 688"/>
                <a:gd name="T44" fmla="*/ 125 w 907"/>
                <a:gd name="T45" fmla="*/ 219 h 688"/>
                <a:gd name="T46" fmla="*/ 93 w 907"/>
                <a:gd name="T47" fmla="*/ 281 h 688"/>
                <a:gd name="T48" fmla="*/ 62 w 907"/>
                <a:gd name="T49" fmla="*/ 344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07" h="688">
                  <a:moveTo>
                    <a:pt x="62" y="344"/>
                  </a:moveTo>
                  <a:lnTo>
                    <a:pt x="62" y="344"/>
                  </a:lnTo>
                  <a:cubicBezTo>
                    <a:pt x="31" y="375"/>
                    <a:pt x="0" y="437"/>
                    <a:pt x="31" y="500"/>
                  </a:cubicBezTo>
                  <a:cubicBezTo>
                    <a:pt x="31" y="500"/>
                    <a:pt x="31" y="500"/>
                    <a:pt x="125" y="500"/>
                  </a:cubicBezTo>
                  <a:cubicBezTo>
                    <a:pt x="187" y="531"/>
                    <a:pt x="187" y="531"/>
                    <a:pt x="187" y="531"/>
                  </a:cubicBezTo>
                  <a:cubicBezTo>
                    <a:pt x="218" y="531"/>
                    <a:pt x="218" y="562"/>
                    <a:pt x="218" y="594"/>
                  </a:cubicBezTo>
                  <a:cubicBezTo>
                    <a:pt x="218" y="656"/>
                    <a:pt x="250" y="687"/>
                    <a:pt x="281" y="687"/>
                  </a:cubicBezTo>
                  <a:cubicBezTo>
                    <a:pt x="312" y="687"/>
                    <a:pt x="406" y="656"/>
                    <a:pt x="437" y="625"/>
                  </a:cubicBezTo>
                  <a:cubicBezTo>
                    <a:pt x="500" y="562"/>
                    <a:pt x="593" y="531"/>
                    <a:pt x="656" y="562"/>
                  </a:cubicBezTo>
                  <a:cubicBezTo>
                    <a:pt x="718" y="562"/>
                    <a:pt x="812" y="531"/>
                    <a:pt x="875" y="500"/>
                  </a:cubicBezTo>
                  <a:cubicBezTo>
                    <a:pt x="906" y="500"/>
                    <a:pt x="906" y="437"/>
                    <a:pt x="875" y="406"/>
                  </a:cubicBezTo>
                  <a:cubicBezTo>
                    <a:pt x="843" y="406"/>
                    <a:pt x="812" y="344"/>
                    <a:pt x="812" y="344"/>
                  </a:cubicBezTo>
                  <a:cubicBezTo>
                    <a:pt x="781" y="312"/>
                    <a:pt x="781" y="281"/>
                    <a:pt x="781" y="250"/>
                  </a:cubicBezTo>
                  <a:cubicBezTo>
                    <a:pt x="781" y="219"/>
                    <a:pt x="750" y="219"/>
                    <a:pt x="718" y="219"/>
                  </a:cubicBezTo>
                  <a:cubicBezTo>
                    <a:pt x="687" y="219"/>
                    <a:pt x="656" y="187"/>
                    <a:pt x="656" y="125"/>
                  </a:cubicBezTo>
                  <a:cubicBezTo>
                    <a:pt x="625" y="62"/>
                    <a:pt x="593" y="31"/>
                    <a:pt x="562" y="62"/>
                  </a:cubicBezTo>
                  <a:cubicBezTo>
                    <a:pt x="531" y="94"/>
                    <a:pt x="531" y="156"/>
                    <a:pt x="531" y="187"/>
                  </a:cubicBezTo>
                  <a:cubicBezTo>
                    <a:pt x="562" y="219"/>
                    <a:pt x="562" y="250"/>
                    <a:pt x="593" y="281"/>
                  </a:cubicBezTo>
                  <a:cubicBezTo>
                    <a:pt x="593" y="312"/>
                    <a:pt x="593" y="344"/>
                    <a:pt x="562" y="344"/>
                  </a:cubicBezTo>
                  <a:cubicBezTo>
                    <a:pt x="531" y="344"/>
                    <a:pt x="500" y="312"/>
                    <a:pt x="468" y="312"/>
                  </a:cubicBezTo>
                  <a:cubicBezTo>
                    <a:pt x="468" y="281"/>
                    <a:pt x="406" y="219"/>
                    <a:pt x="375" y="187"/>
                  </a:cubicBezTo>
                  <a:cubicBezTo>
                    <a:pt x="312" y="156"/>
                    <a:pt x="250" y="62"/>
                    <a:pt x="218" y="31"/>
                  </a:cubicBezTo>
                  <a:cubicBezTo>
                    <a:pt x="187" y="0"/>
                    <a:pt x="125" y="62"/>
                    <a:pt x="125" y="219"/>
                  </a:cubicBezTo>
                  <a:cubicBezTo>
                    <a:pt x="125" y="219"/>
                    <a:pt x="125" y="219"/>
                    <a:pt x="93" y="281"/>
                  </a:cubicBezTo>
                  <a:cubicBezTo>
                    <a:pt x="62" y="344"/>
                    <a:pt x="62" y="344"/>
                    <a:pt x="62" y="34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ChangeArrowheads="1"/>
            </p:cNvSpPr>
            <p:nvPr/>
          </p:nvSpPr>
          <p:spPr bwMode="auto">
            <a:xfrm>
              <a:off x="1433" y="1012"/>
              <a:ext cx="106" cy="113"/>
            </a:xfrm>
            <a:custGeom>
              <a:avLst/>
              <a:gdLst>
                <a:gd name="T0" fmla="*/ 62 w 470"/>
                <a:gd name="T1" fmla="*/ 187 h 501"/>
                <a:gd name="T2" fmla="*/ 62 w 470"/>
                <a:gd name="T3" fmla="*/ 187 h 501"/>
                <a:gd name="T4" fmla="*/ 125 w 470"/>
                <a:gd name="T5" fmla="*/ 219 h 501"/>
                <a:gd name="T6" fmla="*/ 281 w 470"/>
                <a:gd name="T7" fmla="*/ 375 h 501"/>
                <a:gd name="T8" fmla="*/ 406 w 470"/>
                <a:gd name="T9" fmla="*/ 469 h 501"/>
                <a:gd name="T10" fmla="*/ 469 w 470"/>
                <a:gd name="T11" fmla="*/ 406 h 501"/>
                <a:gd name="T12" fmla="*/ 375 w 470"/>
                <a:gd name="T13" fmla="*/ 219 h 501"/>
                <a:gd name="T14" fmla="*/ 250 w 470"/>
                <a:gd name="T15" fmla="*/ 62 h 501"/>
                <a:gd name="T16" fmla="*/ 125 w 470"/>
                <a:gd name="T17" fmla="*/ 0 h 501"/>
                <a:gd name="T18" fmla="*/ 0 w 470"/>
                <a:gd name="T19" fmla="*/ 187 h 501"/>
                <a:gd name="T20" fmla="*/ 62 w 470"/>
                <a:gd name="T21" fmla="*/ 18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0" h="501">
                  <a:moveTo>
                    <a:pt x="62" y="187"/>
                  </a:moveTo>
                  <a:lnTo>
                    <a:pt x="62" y="187"/>
                  </a:lnTo>
                  <a:cubicBezTo>
                    <a:pt x="125" y="219"/>
                    <a:pt x="125" y="219"/>
                    <a:pt x="125" y="219"/>
                  </a:cubicBezTo>
                  <a:cubicBezTo>
                    <a:pt x="187" y="250"/>
                    <a:pt x="250" y="344"/>
                    <a:pt x="281" y="375"/>
                  </a:cubicBezTo>
                  <a:cubicBezTo>
                    <a:pt x="312" y="437"/>
                    <a:pt x="375" y="469"/>
                    <a:pt x="406" y="469"/>
                  </a:cubicBezTo>
                  <a:cubicBezTo>
                    <a:pt x="437" y="500"/>
                    <a:pt x="469" y="469"/>
                    <a:pt x="469" y="406"/>
                  </a:cubicBezTo>
                  <a:cubicBezTo>
                    <a:pt x="469" y="375"/>
                    <a:pt x="406" y="281"/>
                    <a:pt x="375" y="219"/>
                  </a:cubicBezTo>
                  <a:cubicBezTo>
                    <a:pt x="344" y="156"/>
                    <a:pt x="281" y="94"/>
                    <a:pt x="250" y="62"/>
                  </a:cubicBezTo>
                  <a:cubicBezTo>
                    <a:pt x="219" y="0"/>
                    <a:pt x="187" y="0"/>
                    <a:pt x="125" y="0"/>
                  </a:cubicBezTo>
                  <a:cubicBezTo>
                    <a:pt x="94" y="0"/>
                    <a:pt x="31" y="94"/>
                    <a:pt x="0" y="187"/>
                  </a:cubicBezTo>
                  <a:cubicBezTo>
                    <a:pt x="0" y="187"/>
                    <a:pt x="0" y="187"/>
                    <a:pt x="62" y="18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 noChangeArrowheads="1"/>
            </p:cNvSpPr>
            <p:nvPr/>
          </p:nvSpPr>
          <p:spPr bwMode="auto">
            <a:xfrm>
              <a:off x="1582" y="1062"/>
              <a:ext cx="63" cy="105"/>
            </a:xfrm>
            <a:custGeom>
              <a:avLst/>
              <a:gdLst>
                <a:gd name="T0" fmla="*/ 63 w 282"/>
                <a:gd name="T1" fmla="*/ 375 h 469"/>
                <a:gd name="T2" fmla="*/ 63 w 282"/>
                <a:gd name="T3" fmla="*/ 375 h 469"/>
                <a:gd name="T4" fmla="*/ 188 w 282"/>
                <a:gd name="T5" fmla="*/ 468 h 469"/>
                <a:gd name="T6" fmla="*/ 281 w 282"/>
                <a:gd name="T7" fmla="*/ 437 h 469"/>
                <a:gd name="T8" fmla="*/ 250 w 282"/>
                <a:gd name="T9" fmla="*/ 312 h 469"/>
                <a:gd name="T10" fmla="*/ 156 w 282"/>
                <a:gd name="T11" fmla="*/ 156 h 469"/>
                <a:gd name="T12" fmla="*/ 63 w 282"/>
                <a:gd name="T13" fmla="*/ 31 h 469"/>
                <a:gd name="T14" fmla="*/ 0 w 282"/>
                <a:gd name="T15" fmla="*/ 93 h 469"/>
                <a:gd name="T16" fmla="*/ 0 w 282"/>
                <a:gd name="T17" fmla="*/ 218 h 469"/>
                <a:gd name="T18" fmla="*/ 63 w 282"/>
                <a:gd name="T19" fmla="*/ 375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469">
                  <a:moveTo>
                    <a:pt x="63" y="375"/>
                  </a:moveTo>
                  <a:lnTo>
                    <a:pt x="63" y="375"/>
                  </a:lnTo>
                  <a:cubicBezTo>
                    <a:pt x="94" y="406"/>
                    <a:pt x="156" y="437"/>
                    <a:pt x="188" y="468"/>
                  </a:cubicBezTo>
                  <a:cubicBezTo>
                    <a:pt x="250" y="468"/>
                    <a:pt x="281" y="468"/>
                    <a:pt x="281" y="437"/>
                  </a:cubicBezTo>
                  <a:cubicBezTo>
                    <a:pt x="281" y="406"/>
                    <a:pt x="281" y="343"/>
                    <a:pt x="250" y="312"/>
                  </a:cubicBezTo>
                  <a:cubicBezTo>
                    <a:pt x="219" y="281"/>
                    <a:pt x="188" y="187"/>
                    <a:pt x="156" y="156"/>
                  </a:cubicBezTo>
                  <a:cubicBezTo>
                    <a:pt x="156" y="93"/>
                    <a:pt x="94" y="31"/>
                    <a:pt x="63" y="31"/>
                  </a:cubicBezTo>
                  <a:cubicBezTo>
                    <a:pt x="31" y="0"/>
                    <a:pt x="0" y="31"/>
                    <a:pt x="0" y="93"/>
                  </a:cubicBezTo>
                  <a:cubicBezTo>
                    <a:pt x="0" y="125"/>
                    <a:pt x="0" y="187"/>
                    <a:pt x="0" y="218"/>
                  </a:cubicBezTo>
                  <a:cubicBezTo>
                    <a:pt x="31" y="250"/>
                    <a:pt x="31" y="312"/>
                    <a:pt x="63" y="37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 noChangeArrowheads="1"/>
            </p:cNvSpPr>
            <p:nvPr/>
          </p:nvSpPr>
          <p:spPr bwMode="auto">
            <a:xfrm>
              <a:off x="1533" y="941"/>
              <a:ext cx="35" cy="42"/>
            </a:xfrm>
            <a:custGeom>
              <a:avLst/>
              <a:gdLst>
                <a:gd name="T0" fmla="*/ 157 w 158"/>
                <a:gd name="T1" fmla="*/ 125 h 189"/>
                <a:gd name="T2" fmla="*/ 157 w 158"/>
                <a:gd name="T3" fmla="*/ 125 h 189"/>
                <a:gd name="T4" fmla="*/ 94 w 158"/>
                <a:gd name="T5" fmla="*/ 0 h 189"/>
                <a:gd name="T6" fmla="*/ 0 w 158"/>
                <a:gd name="T7" fmla="*/ 32 h 189"/>
                <a:gd name="T8" fmla="*/ 94 w 158"/>
                <a:gd name="T9" fmla="*/ 125 h 189"/>
                <a:gd name="T10" fmla="*/ 157 w 158"/>
                <a:gd name="T11" fmla="*/ 12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8" h="189">
                  <a:moveTo>
                    <a:pt x="157" y="125"/>
                  </a:moveTo>
                  <a:lnTo>
                    <a:pt x="157" y="125"/>
                  </a:lnTo>
                  <a:cubicBezTo>
                    <a:pt x="157" y="63"/>
                    <a:pt x="125" y="32"/>
                    <a:pt x="94" y="0"/>
                  </a:cubicBezTo>
                  <a:cubicBezTo>
                    <a:pt x="32" y="0"/>
                    <a:pt x="0" y="0"/>
                    <a:pt x="0" y="32"/>
                  </a:cubicBezTo>
                  <a:cubicBezTo>
                    <a:pt x="0" y="63"/>
                    <a:pt x="32" y="94"/>
                    <a:pt x="94" y="125"/>
                  </a:cubicBezTo>
                  <a:cubicBezTo>
                    <a:pt x="125" y="188"/>
                    <a:pt x="157" y="157"/>
                    <a:pt x="157" y="12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 noChangeArrowheads="1"/>
            </p:cNvSpPr>
            <p:nvPr/>
          </p:nvSpPr>
          <p:spPr bwMode="auto">
            <a:xfrm>
              <a:off x="1157" y="1076"/>
              <a:ext cx="233" cy="198"/>
            </a:xfrm>
            <a:custGeom>
              <a:avLst/>
              <a:gdLst>
                <a:gd name="T0" fmla="*/ 281 w 1032"/>
                <a:gd name="T1" fmla="*/ 781 h 876"/>
                <a:gd name="T2" fmla="*/ 281 w 1032"/>
                <a:gd name="T3" fmla="*/ 781 h 876"/>
                <a:gd name="T4" fmla="*/ 500 w 1032"/>
                <a:gd name="T5" fmla="*/ 656 h 876"/>
                <a:gd name="T6" fmla="*/ 594 w 1032"/>
                <a:gd name="T7" fmla="*/ 594 h 876"/>
                <a:gd name="T8" fmla="*/ 719 w 1032"/>
                <a:gd name="T9" fmla="*/ 469 h 876"/>
                <a:gd name="T10" fmla="*/ 906 w 1032"/>
                <a:gd name="T11" fmla="*/ 406 h 876"/>
                <a:gd name="T12" fmla="*/ 969 w 1032"/>
                <a:gd name="T13" fmla="*/ 281 h 876"/>
                <a:gd name="T14" fmla="*/ 1000 w 1032"/>
                <a:gd name="T15" fmla="*/ 156 h 876"/>
                <a:gd name="T16" fmla="*/ 1031 w 1032"/>
                <a:gd name="T17" fmla="*/ 63 h 876"/>
                <a:gd name="T18" fmla="*/ 906 w 1032"/>
                <a:gd name="T19" fmla="*/ 0 h 876"/>
                <a:gd name="T20" fmla="*/ 750 w 1032"/>
                <a:gd name="T21" fmla="*/ 31 h 876"/>
                <a:gd name="T22" fmla="*/ 625 w 1032"/>
                <a:gd name="T23" fmla="*/ 156 h 876"/>
                <a:gd name="T24" fmla="*/ 563 w 1032"/>
                <a:gd name="T25" fmla="*/ 281 h 876"/>
                <a:gd name="T26" fmla="*/ 406 w 1032"/>
                <a:gd name="T27" fmla="*/ 375 h 876"/>
                <a:gd name="T28" fmla="*/ 219 w 1032"/>
                <a:gd name="T29" fmla="*/ 531 h 876"/>
                <a:gd name="T30" fmla="*/ 63 w 1032"/>
                <a:gd name="T31" fmla="*/ 719 h 876"/>
                <a:gd name="T32" fmla="*/ 63 w 1032"/>
                <a:gd name="T33" fmla="*/ 844 h 876"/>
                <a:gd name="T34" fmla="*/ 281 w 1032"/>
                <a:gd name="T35" fmla="*/ 78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32" h="876">
                  <a:moveTo>
                    <a:pt x="281" y="781"/>
                  </a:moveTo>
                  <a:lnTo>
                    <a:pt x="281" y="781"/>
                  </a:lnTo>
                  <a:cubicBezTo>
                    <a:pt x="375" y="688"/>
                    <a:pt x="469" y="625"/>
                    <a:pt x="500" y="656"/>
                  </a:cubicBezTo>
                  <a:cubicBezTo>
                    <a:pt x="531" y="656"/>
                    <a:pt x="563" y="625"/>
                    <a:pt x="594" y="594"/>
                  </a:cubicBezTo>
                  <a:cubicBezTo>
                    <a:pt x="594" y="594"/>
                    <a:pt x="656" y="531"/>
                    <a:pt x="719" y="469"/>
                  </a:cubicBezTo>
                  <a:cubicBezTo>
                    <a:pt x="781" y="438"/>
                    <a:pt x="875" y="406"/>
                    <a:pt x="906" y="406"/>
                  </a:cubicBezTo>
                  <a:cubicBezTo>
                    <a:pt x="938" y="406"/>
                    <a:pt x="969" y="344"/>
                    <a:pt x="969" y="281"/>
                  </a:cubicBezTo>
                  <a:cubicBezTo>
                    <a:pt x="969" y="219"/>
                    <a:pt x="1000" y="156"/>
                    <a:pt x="1000" y="156"/>
                  </a:cubicBezTo>
                  <a:cubicBezTo>
                    <a:pt x="1000" y="125"/>
                    <a:pt x="1031" y="94"/>
                    <a:pt x="1031" y="63"/>
                  </a:cubicBezTo>
                  <a:cubicBezTo>
                    <a:pt x="1031" y="0"/>
                    <a:pt x="969" y="0"/>
                    <a:pt x="906" y="0"/>
                  </a:cubicBezTo>
                  <a:cubicBezTo>
                    <a:pt x="844" y="0"/>
                    <a:pt x="781" y="0"/>
                    <a:pt x="750" y="31"/>
                  </a:cubicBezTo>
                  <a:cubicBezTo>
                    <a:pt x="719" y="63"/>
                    <a:pt x="656" y="125"/>
                    <a:pt x="625" y="156"/>
                  </a:cubicBezTo>
                  <a:cubicBezTo>
                    <a:pt x="594" y="219"/>
                    <a:pt x="563" y="281"/>
                    <a:pt x="563" y="281"/>
                  </a:cubicBezTo>
                  <a:cubicBezTo>
                    <a:pt x="563" y="313"/>
                    <a:pt x="500" y="344"/>
                    <a:pt x="406" y="375"/>
                  </a:cubicBezTo>
                  <a:cubicBezTo>
                    <a:pt x="344" y="406"/>
                    <a:pt x="250" y="469"/>
                    <a:pt x="219" y="531"/>
                  </a:cubicBezTo>
                  <a:cubicBezTo>
                    <a:pt x="188" y="594"/>
                    <a:pt x="94" y="656"/>
                    <a:pt x="63" y="719"/>
                  </a:cubicBezTo>
                  <a:cubicBezTo>
                    <a:pt x="0" y="750"/>
                    <a:pt x="0" y="813"/>
                    <a:pt x="63" y="844"/>
                  </a:cubicBezTo>
                  <a:cubicBezTo>
                    <a:pt x="94" y="875"/>
                    <a:pt x="219" y="844"/>
                    <a:pt x="281" y="78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 noChangeArrowheads="1"/>
            </p:cNvSpPr>
            <p:nvPr/>
          </p:nvSpPr>
          <p:spPr bwMode="auto">
            <a:xfrm>
              <a:off x="2758" y="1742"/>
              <a:ext cx="162" cy="113"/>
            </a:xfrm>
            <a:custGeom>
              <a:avLst/>
              <a:gdLst>
                <a:gd name="T0" fmla="*/ 688 w 720"/>
                <a:gd name="T1" fmla="*/ 156 h 501"/>
                <a:gd name="T2" fmla="*/ 688 w 720"/>
                <a:gd name="T3" fmla="*/ 156 h 501"/>
                <a:gd name="T4" fmla="*/ 594 w 720"/>
                <a:gd name="T5" fmla="*/ 31 h 501"/>
                <a:gd name="T6" fmla="*/ 469 w 720"/>
                <a:gd name="T7" fmla="*/ 62 h 501"/>
                <a:gd name="T8" fmla="*/ 282 w 720"/>
                <a:gd name="T9" fmla="*/ 125 h 501"/>
                <a:gd name="T10" fmla="*/ 126 w 720"/>
                <a:gd name="T11" fmla="*/ 62 h 501"/>
                <a:gd name="T12" fmla="*/ 32 w 720"/>
                <a:gd name="T13" fmla="*/ 62 h 501"/>
                <a:gd name="T14" fmla="*/ 32 w 720"/>
                <a:gd name="T15" fmla="*/ 187 h 501"/>
                <a:gd name="T16" fmla="*/ 94 w 720"/>
                <a:gd name="T17" fmla="*/ 312 h 501"/>
                <a:gd name="T18" fmla="*/ 188 w 720"/>
                <a:gd name="T19" fmla="*/ 437 h 501"/>
                <a:gd name="T20" fmla="*/ 376 w 720"/>
                <a:gd name="T21" fmla="*/ 500 h 501"/>
                <a:gd name="T22" fmla="*/ 594 w 720"/>
                <a:gd name="T23" fmla="*/ 406 h 501"/>
                <a:gd name="T24" fmla="*/ 688 w 720"/>
                <a:gd name="T25" fmla="*/ 156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0" h="501">
                  <a:moveTo>
                    <a:pt x="688" y="156"/>
                  </a:moveTo>
                  <a:lnTo>
                    <a:pt x="688" y="156"/>
                  </a:lnTo>
                  <a:cubicBezTo>
                    <a:pt x="688" y="93"/>
                    <a:pt x="625" y="31"/>
                    <a:pt x="594" y="31"/>
                  </a:cubicBezTo>
                  <a:cubicBezTo>
                    <a:pt x="563" y="31"/>
                    <a:pt x="501" y="62"/>
                    <a:pt x="469" y="62"/>
                  </a:cubicBezTo>
                  <a:cubicBezTo>
                    <a:pt x="438" y="93"/>
                    <a:pt x="344" y="125"/>
                    <a:pt x="282" y="125"/>
                  </a:cubicBezTo>
                  <a:cubicBezTo>
                    <a:pt x="188" y="125"/>
                    <a:pt x="126" y="93"/>
                    <a:pt x="126" y="62"/>
                  </a:cubicBezTo>
                  <a:cubicBezTo>
                    <a:pt x="126" y="0"/>
                    <a:pt x="94" y="31"/>
                    <a:pt x="32" y="62"/>
                  </a:cubicBezTo>
                  <a:cubicBezTo>
                    <a:pt x="0" y="125"/>
                    <a:pt x="0" y="156"/>
                    <a:pt x="32" y="187"/>
                  </a:cubicBezTo>
                  <a:cubicBezTo>
                    <a:pt x="32" y="218"/>
                    <a:pt x="63" y="281"/>
                    <a:pt x="94" y="312"/>
                  </a:cubicBezTo>
                  <a:cubicBezTo>
                    <a:pt x="94" y="343"/>
                    <a:pt x="157" y="375"/>
                    <a:pt x="188" y="437"/>
                  </a:cubicBezTo>
                  <a:cubicBezTo>
                    <a:pt x="251" y="468"/>
                    <a:pt x="313" y="500"/>
                    <a:pt x="376" y="500"/>
                  </a:cubicBezTo>
                  <a:cubicBezTo>
                    <a:pt x="438" y="500"/>
                    <a:pt x="532" y="468"/>
                    <a:pt x="594" y="406"/>
                  </a:cubicBezTo>
                  <a:cubicBezTo>
                    <a:pt x="657" y="343"/>
                    <a:pt x="719" y="218"/>
                    <a:pt x="688" y="15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ChangeArrowheads="1"/>
            </p:cNvSpPr>
            <p:nvPr/>
          </p:nvSpPr>
          <p:spPr bwMode="auto">
            <a:xfrm>
              <a:off x="3311" y="898"/>
              <a:ext cx="276" cy="311"/>
            </a:xfrm>
            <a:custGeom>
              <a:avLst/>
              <a:gdLst>
                <a:gd name="T0" fmla="*/ 156 w 1220"/>
                <a:gd name="T1" fmla="*/ 781 h 1376"/>
                <a:gd name="T2" fmla="*/ 156 w 1220"/>
                <a:gd name="T3" fmla="*/ 781 h 1376"/>
                <a:gd name="T4" fmla="*/ 313 w 1220"/>
                <a:gd name="T5" fmla="*/ 812 h 1376"/>
                <a:gd name="T6" fmla="*/ 375 w 1220"/>
                <a:gd name="T7" fmla="*/ 781 h 1376"/>
                <a:gd name="T8" fmla="*/ 344 w 1220"/>
                <a:gd name="T9" fmla="*/ 844 h 1376"/>
                <a:gd name="T10" fmla="*/ 344 w 1220"/>
                <a:gd name="T11" fmla="*/ 969 h 1376"/>
                <a:gd name="T12" fmla="*/ 344 w 1220"/>
                <a:gd name="T13" fmla="*/ 1031 h 1376"/>
                <a:gd name="T14" fmla="*/ 406 w 1220"/>
                <a:gd name="T15" fmla="*/ 1281 h 1376"/>
                <a:gd name="T16" fmla="*/ 563 w 1220"/>
                <a:gd name="T17" fmla="*/ 1156 h 1376"/>
                <a:gd name="T18" fmla="*/ 594 w 1220"/>
                <a:gd name="T19" fmla="*/ 1125 h 1376"/>
                <a:gd name="T20" fmla="*/ 688 w 1220"/>
                <a:gd name="T21" fmla="*/ 937 h 1376"/>
                <a:gd name="T22" fmla="*/ 813 w 1220"/>
                <a:gd name="T23" fmla="*/ 1125 h 1376"/>
                <a:gd name="T24" fmla="*/ 938 w 1220"/>
                <a:gd name="T25" fmla="*/ 1156 h 1376"/>
                <a:gd name="T26" fmla="*/ 906 w 1220"/>
                <a:gd name="T27" fmla="*/ 969 h 1376"/>
                <a:gd name="T28" fmla="*/ 875 w 1220"/>
                <a:gd name="T29" fmla="*/ 781 h 1376"/>
                <a:gd name="T30" fmla="*/ 813 w 1220"/>
                <a:gd name="T31" fmla="*/ 719 h 1376"/>
                <a:gd name="T32" fmla="*/ 781 w 1220"/>
                <a:gd name="T33" fmla="*/ 656 h 1376"/>
                <a:gd name="T34" fmla="*/ 625 w 1220"/>
                <a:gd name="T35" fmla="*/ 469 h 1376"/>
                <a:gd name="T36" fmla="*/ 656 w 1220"/>
                <a:gd name="T37" fmla="*/ 375 h 1376"/>
                <a:gd name="T38" fmla="*/ 719 w 1220"/>
                <a:gd name="T39" fmla="*/ 312 h 1376"/>
                <a:gd name="T40" fmla="*/ 844 w 1220"/>
                <a:gd name="T41" fmla="*/ 375 h 1376"/>
                <a:gd name="T42" fmla="*/ 1063 w 1220"/>
                <a:gd name="T43" fmla="*/ 344 h 1376"/>
                <a:gd name="T44" fmla="*/ 1188 w 1220"/>
                <a:gd name="T45" fmla="*/ 156 h 1376"/>
                <a:gd name="T46" fmla="*/ 1125 w 1220"/>
                <a:gd name="T47" fmla="*/ 62 h 1376"/>
                <a:gd name="T48" fmla="*/ 938 w 1220"/>
                <a:gd name="T49" fmla="*/ 62 h 1376"/>
                <a:gd name="T50" fmla="*/ 813 w 1220"/>
                <a:gd name="T51" fmla="*/ 62 h 1376"/>
                <a:gd name="T52" fmla="*/ 688 w 1220"/>
                <a:gd name="T53" fmla="*/ 31 h 1376"/>
                <a:gd name="T54" fmla="*/ 563 w 1220"/>
                <a:gd name="T55" fmla="*/ 31 h 1376"/>
                <a:gd name="T56" fmla="*/ 500 w 1220"/>
                <a:gd name="T57" fmla="*/ 187 h 1376"/>
                <a:gd name="T58" fmla="*/ 438 w 1220"/>
                <a:gd name="T59" fmla="*/ 250 h 1376"/>
                <a:gd name="T60" fmla="*/ 313 w 1220"/>
                <a:gd name="T61" fmla="*/ 312 h 1376"/>
                <a:gd name="T62" fmla="*/ 156 w 1220"/>
                <a:gd name="T63" fmla="*/ 344 h 1376"/>
                <a:gd name="T64" fmla="*/ 94 w 1220"/>
                <a:gd name="T65" fmla="*/ 406 h 1376"/>
                <a:gd name="T66" fmla="*/ 31 w 1220"/>
                <a:gd name="T67" fmla="*/ 594 h 1376"/>
                <a:gd name="T68" fmla="*/ 31 w 1220"/>
                <a:gd name="T69" fmla="*/ 719 h 1376"/>
                <a:gd name="T70" fmla="*/ 156 w 1220"/>
                <a:gd name="T71" fmla="*/ 781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20" h="1376">
                  <a:moveTo>
                    <a:pt x="156" y="781"/>
                  </a:moveTo>
                  <a:lnTo>
                    <a:pt x="156" y="781"/>
                  </a:lnTo>
                  <a:cubicBezTo>
                    <a:pt x="188" y="812"/>
                    <a:pt x="250" y="812"/>
                    <a:pt x="313" y="812"/>
                  </a:cubicBezTo>
                  <a:cubicBezTo>
                    <a:pt x="344" y="812"/>
                    <a:pt x="375" y="781"/>
                    <a:pt x="375" y="781"/>
                  </a:cubicBezTo>
                  <a:cubicBezTo>
                    <a:pt x="375" y="781"/>
                    <a:pt x="375" y="812"/>
                    <a:pt x="344" y="844"/>
                  </a:cubicBezTo>
                  <a:cubicBezTo>
                    <a:pt x="313" y="875"/>
                    <a:pt x="313" y="937"/>
                    <a:pt x="344" y="969"/>
                  </a:cubicBezTo>
                  <a:cubicBezTo>
                    <a:pt x="375" y="1000"/>
                    <a:pt x="375" y="1031"/>
                    <a:pt x="344" y="1031"/>
                  </a:cubicBezTo>
                  <a:cubicBezTo>
                    <a:pt x="313" y="1062"/>
                    <a:pt x="344" y="1156"/>
                    <a:pt x="406" y="1281"/>
                  </a:cubicBezTo>
                  <a:cubicBezTo>
                    <a:pt x="469" y="1375"/>
                    <a:pt x="563" y="1312"/>
                    <a:pt x="563" y="1156"/>
                  </a:cubicBezTo>
                  <a:cubicBezTo>
                    <a:pt x="594" y="1125"/>
                    <a:pt x="594" y="1125"/>
                    <a:pt x="594" y="1125"/>
                  </a:cubicBezTo>
                  <a:cubicBezTo>
                    <a:pt x="625" y="937"/>
                    <a:pt x="656" y="875"/>
                    <a:pt x="688" y="937"/>
                  </a:cubicBezTo>
                  <a:cubicBezTo>
                    <a:pt x="750" y="969"/>
                    <a:pt x="781" y="1062"/>
                    <a:pt x="813" y="1125"/>
                  </a:cubicBezTo>
                  <a:cubicBezTo>
                    <a:pt x="813" y="1156"/>
                    <a:pt x="875" y="1187"/>
                    <a:pt x="938" y="1156"/>
                  </a:cubicBezTo>
                  <a:cubicBezTo>
                    <a:pt x="969" y="1125"/>
                    <a:pt x="969" y="1031"/>
                    <a:pt x="906" y="969"/>
                  </a:cubicBezTo>
                  <a:cubicBezTo>
                    <a:pt x="875" y="906"/>
                    <a:pt x="844" y="812"/>
                    <a:pt x="875" y="781"/>
                  </a:cubicBezTo>
                  <a:cubicBezTo>
                    <a:pt x="875" y="781"/>
                    <a:pt x="875" y="781"/>
                    <a:pt x="813" y="719"/>
                  </a:cubicBezTo>
                  <a:cubicBezTo>
                    <a:pt x="781" y="656"/>
                    <a:pt x="781" y="656"/>
                    <a:pt x="781" y="656"/>
                  </a:cubicBezTo>
                  <a:cubicBezTo>
                    <a:pt x="719" y="594"/>
                    <a:pt x="625" y="500"/>
                    <a:pt x="625" y="469"/>
                  </a:cubicBezTo>
                  <a:cubicBezTo>
                    <a:pt x="594" y="437"/>
                    <a:pt x="625" y="406"/>
                    <a:pt x="656" y="375"/>
                  </a:cubicBezTo>
                  <a:cubicBezTo>
                    <a:pt x="688" y="344"/>
                    <a:pt x="719" y="344"/>
                    <a:pt x="719" y="312"/>
                  </a:cubicBezTo>
                  <a:cubicBezTo>
                    <a:pt x="750" y="312"/>
                    <a:pt x="781" y="344"/>
                    <a:pt x="844" y="375"/>
                  </a:cubicBezTo>
                  <a:cubicBezTo>
                    <a:pt x="906" y="406"/>
                    <a:pt x="1000" y="406"/>
                    <a:pt x="1063" y="344"/>
                  </a:cubicBezTo>
                  <a:cubicBezTo>
                    <a:pt x="1125" y="281"/>
                    <a:pt x="1188" y="187"/>
                    <a:pt x="1188" y="156"/>
                  </a:cubicBezTo>
                  <a:cubicBezTo>
                    <a:pt x="1219" y="94"/>
                    <a:pt x="1188" y="62"/>
                    <a:pt x="1125" y="62"/>
                  </a:cubicBezTo>
                  <a:cubicBezTo>
                    <a:pt x="1063" y="62"/>
                    <a:pt x="969" y="62"/>
                    <a:pt x="938" y="62"/>
                  </a:cubicBezTo>
                  <a:cubicBezTo>
                    <a:pt x="875" y="62"/>
                    <a:pt x="813" y="62"/>
                    <a:pt x="813" y="62"/>
                  </a:cubicBezTo>
                  <a:cubicBezTo>
                    <a:pt x="781" y="94"/>
                    <a:pt x="750" y="62"/>
                    <a:pt x="688" y="31"/>
                  </a:cubicBezTo>
                  <a:cubicBezTo>
                    <a:pt x="656" y="0"/>
                    <a:pt x="594" y="0"/>
                    <a:pt x="563" y="31"/>
                  </a:cubicBezTo>
                  <a:cubicBezTo>
                    <a:pt x="531" y="62"/>
                    <a:pt x="500" y="125"/>
                    <a:pt x="500" y="187"/>
                  </a:cubicBezTo>
                  <a:cubicBezTo>
                    <a:pt x="500" y="219"/>
                    <a:pt x="469" y="250"/>
                    <a:pt x="438" y="250"/>
                  </a:cubicBezTo>
                  <a:cubicBezTo>
                    <a:pt x="406" y="250"/>
                    <a:pt x="344" y="281"/>
                    <a:pt x="313" y="312"/>
                  </a:cubicBezTo>
                  <a:cubicBezTo>
                    <a:pt x="250" y="375"/>
                    <a:pt x="188" y="375"/>
                    <a:pt x="156" y="344"/>
                  </a:cubicBezTo>
                  <a:cubicBezTo>
                    <a:pt x="125" y="312"/>
                    <a:pt x="94" y="344"/>
                    <a:pt x="94" y="406"/>
                  </a:cubicBezTo>
                  <a:cubicBezTo>
                    <a:pt x="94" y="469"/>
                    <a:pt x="63" y="531"/>
                    <a:pt x="31" y="594"/>
                  </a:cubicBezTo>
                  <a:cubicBezTo>
                    <a:pt x="0" y="625"/>
                    <a:pt x="0" y="687"/>
                    <a:pt x="31" y="719"/>
                  </a:cubicBezTo>
                  <a:cubicBezTo>
                    <a:pt x="63" y="750"/>
                    <a:pt x="125" y="781"/>
                    <a:pt x="156" y="78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 noChangeArrowheads="1"/>
            </p:cNvSpPr>
            <p:nvPr/>
          </p:nvSpPr>
          <p:spPr bwMode="auto">
            <a:xfrm>
              <a:off x="3864" y="750"/>
              <a:ext cx="325" cy="212"/>
            </a:xfrm>
            <a:custGeom>
              <a:avLst/>
              <a:gdLst>
                <a:gd name="T0" fmla="*/ 281 w 1438"/>
                <a:gd name="T1" fmla="*/ 843 h 938"/>
                <a:gd name="T2" fmla="*/ 281 w 1438"/>
                <a:gd name="T3" fmla="*/ 843 h 938"/>
                <a:gd name="T4" fmla="*/ 406 w 1438"/>
                <a:gd name="T5" fmla="*/ 875 h 938"/>
                <a:gd name="T6" fmla="*/ 406 w 1438"/>
                <a:gd name="T7" fmla="*/ 718 h 938"/>
                <a:gd name="T8" fmla="*/ 531 w 1438"/>
                <a:gd name="T9" fmla="*/ 718 h 938"/>
                <a:gd name="T10" fmla="*/ 625 w 1438"/>
                <a:gd name="T11" fmla="*/ 750 h 938"/>
                <a:gd name="T12" fmla="*/ 750 w 1438"/>
                <a:gd name="T13" fmla="*/ 781 h 938"/>
                <a:gd name="T14" fmla="*/ 906 w 1438"/>
                <a:gd name="T15" fmla="*/ 875 h 938"/>
                <a:gd name="T16" fmla="*/ 1031 w 1438"/>
                <a:gd name="T17" fmla="*/ 875 h 938"/>
                <a:gd name="T18" fmla="*/ 1031 w 1438"/>
                <a:gd name="T19" fmla="*/ 781 h 938"/>
                <a:gd name="T20" fmla="*/ 1062 w 1438"/>
                <a:gd name="T21" fmla="*/ 718 h 938"/>
                <a:gd name="T22" fmla="*/ 1156 w 1438"/>
                <a:gd name="T23" fmla="*/ 625 h 938"/>
                <a:gd name="T24" fmla="*/ 1312 w 1438"/>
                <a:gd name="T25" fmla="*/ 500 h 938"/>
                <a:gd name="T26" fmla="*/ 1406 w 1438"/>
                <a:gd name="T27" fmla="*/ 343 h 938"/>
                <a:gd name="T28" fmla="*/ 1343 w 1438"/>
                <a:gd name="T29" fmla="*/ 281 h 938"/>
                <a:gd name="T30" fmla="*/ 1125 w 1438"/>
                <a:gd name="T31" fmla="*/ 406 h 938"/>
                <a:gd name="T32" fmla="*/ 1031 w 1438"/>
                <a:gd name="T33" fmla="*/ 375 h 938"/>
                <a:gd name="T34" fmla="*/ 968 w 1438"/>
                <a:gd name="T35" fmla="*/ 250 h 938"/>
                <a:gd name="T36" fmla="*/ 1031 w 1438"/>
                <a:gd name="T37" fmla="*/ 187 h 938"/>
                <a:gd name="T38" fmla="*/ 1062 w 1438"/>
                <a:gd name="T39" fmla="*/ 125 h 938"/>
                <a:gd name="T40" fmla="*/ 1031 w 1438"/>
                <a:gd name="T41" fmla="*/ 0 h 938"/>
                <a:gd name="T42" fmla="*/ 906 w 1438"/>
                <a:gd name="T43" fmla="*/ 125 h 938"/>
                <a:gd name="T44" fmla="*/ 781 w 1438"/>
                <a:gd name="T45" fmla="*/ 281 h 938"/>
                <a:gd name="T46" fmla="*/ 656 w 1438"/>
                <a:gd name="T47" fmla="*/ 406 h 938"/>
                <a:gd name="T48" fmla="*/ 562 w 1438"/>
                <a:gd name="T49" fmla="*/ 531 h 938"/>
                <a:gd name="T50" fmla="*/ 468 w 1438"/>
                <a:gd name="T51" fmla="*/ 468 h 938"/>
                <a:gd name="T52" fmla="*/ 406 w 1438"/>
                <a:gd name="T53" fmla="*/ 375 h 938"/>
                <a:gd name="T54" fmla="*/ 156 w 1438"/>
                <a:gd name="T55" fmla="*/ 437 h 938"/>
                <a:gd name="T56" fmla="*/ 0 w 1438"/>
                <a:gd name="T57" fmla="*/ 562 h 938"/>
                <a:gd name="T58" fmla="*/ 62 w 1438"/>
                <a:gd name="T59" fmla="*/ 687 h 938"/>
                <a:gd name="T60" fmla="*/ 281 w 1438"/>
                <a:gd name="T61" fmla="*/ 843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38" h="938">
                  <a:moveTo>
                    <a:pt x="281" y="843"/>
                  </a:moveTo>
                  <a:lnTo>
                    <a:pt x="281" y="843"/>
                  </a:lnTo>
                  <a:cubicBezTo>
                    <a:pt x="375" y="906"/>
                    <a:pt x="406" y="937"/>
                    <a:pt x="406" y="875"/>
                  </a:cubicBezTo>
                  <a:cubicBezTo>
                    <a:pt x="406" y="812"/>
                    <a:pt x="406" y="750"/>
                    <a:pt x="406" y="718"/>
                  </a:cubicBezTo>
                  <a:cubicBezTo>
                    <a:pt x="437" y="687"/>
                    <a:pt x="468" y="718"/>
                    <a:pt x="531" y="718"/>
                  </a:cubicBezTo>
                  <a:cubicBezTo>
                    <a:pt x="562" y="750"/>
                    <a:pt x="593" y="750"/>
                    <a:pt x="625" y="750"/>
                  </a:cubicBezTo>
                  <a:cubicBezTo>
                    <a:pt x="656" y="718"/>
                    <a:pt x="718" y="750"/>
                    <a:pt x="750" y="781"/>
                  </a:cubicBezTo>
                  <a:cubicBezTo>
                    <a:pt x="781" y="812"/>
                    <a:pt x="843" y="843"/>
                    <a:pt x="906" y="875"/>
                  </a:cubicBezTo>
                  <a:cubicBezTo>
                    <a:pt x="968" y="875"/>
                    <a:pt x="1031" y="875"/>
                    <a:pt x="1031" y="875"/>
                  </a:cubicBezTo>
                  <a:cubicBezTo>
                    <a:pt x="1062" y="875"/>
                    <a:pt x="1062" y="812"/>
                    <a:pt x="1031" y="781"/>
                  </a:cubicBezTo>
                  <a:cubicBezTo>
                    <a:pt x="1000" y="750"/>
                    <a:pt x="1000" y="718"/>
                    <a:pt x="1062" y="718"/>
                  </a:cubicBezTo>
                  <a:cubicBezTo>
                    <a:pt x="1093" y="687"/>
                    <a:pt x="1156" y="656"/>
                    <a:pt x="1156" y="625"/>
                  </a:cubicBezTo>
                  <a:cubicBezTo>
                    <a:pt x="1187" y="562"/>
                    <a:pt x="1250" y="531"/>
                    <a:pt x="1312" y="500"/>
                  </a:cubicBezTo>
                  <a:cubicBezTo>
                    <a:pt x="1343" y="500"/>
                    <a:pt x="1406" y="406"/>
                    <a:pt x="1406" y="343"/>
                  </a:cubicBezTo>
                  <a:cubicBezTo>
                    <a:pt x="1437" y="281"/>
                    <a:pt x="1375" y="250"/>
                    <a:pt x="1343" y="281"/>
                  </a:cubicBezTo>
                  <a:cubicBezTo>
                    <a:pt x="1281" y="312"/>
                    <a:pt x="1187" y="375"/>
                    <a:pt x="1125" y="406"/>
                  </a:cubicBezTo>
                  <a:cubicBezTo>
                    <a:pt x="1062" y="437"/>
                    <a:pt x="1031" y="406"/>
                    <a:pt x="1031" y="375"/>
                  </a:cubicBezTo>
                  <a:cubicBezTo>
                    <a:pt x="1031" y="312"/>
                    <a:pt x="1000" y="281"/>
                    <a:pt x="968" y="250"/>
                  </a:cubicBezTo>
                  <a:cubicBezTo>
                    <a:pt x="968" y="250"/>
                    <a:pt x="968" y="250"/>
                    <a:pt x="1031" y="187"/>
                  </a:cubicBezTo>
                  <a:cubicBezTo>
                    <a:pt x="1062" y="125"/>
                    <a:pt x="1062" y="125"/>
                    <a:pt x="1062" y="125"/>
                  </a:cubicBezTo>
                  <a:cubicBezTo>
                    <a:pt x="1093" y="62"/>
                    <a:pt x="1062" y="0"/>
                    <a:pt x="1031" y="0"/>
                  </a:cubicBezTo>
                  <a:cubicBezTo>
                    <a:pt x="1000" y="0"/>
                    <a:pt x="968" y="62"/>
                    <a:pt x="906" y="125"/>
                  </a:cubicBezTo>
                  <a:cubicBezTo>
                    <a:pt x="875" y="218"/>
                    <a:pt x="812" y="281"/>
                    <a:pt x="781" y="281"/>
                  </a:cubicBezTo>
                  <a:cubicBezTo>
                    <a:pt x="718" y="312"/>
                    <a:pt x="687" y="343"/>
                    <a:pt x="656" y="406"/>
                  </a:cubicBezTo>
                  <a:cubicBezTo>
                    <a:pt x="625" y="437"/>
                    <a:pt x="593" y="531"/>
                    <a:pt x="562" y="531"/>
                  </a:cubicBezTo>
                  <a:cubicBezTo>
                    <a:pt x="500" y="562"/>
                    <a:pt x="468" y="531"/>
                    <a:pt x="468" y="468"/>
                  </a:cubicBezTo>
                  <a:cubicBezTo>
                    <a:pt x="468" y="437"/>
                    <a:pt x="437" y="375"/>
                    <a:pt x="406" y="375"/>
                  </a:cubicBezTo>
                  <a:cubicBezTo>
                    <a:pt x="375" y="406"/>
                    <a:pt x="250" y="406"/>
                    <a:pt x="156" y="437"/>
                  </a:cubicBezTo>
                  <a:cubicBezTo>
                    <a:pt x="93" y="468"/>
                    <a:pt x="0" y="531"/>
                    <a:pt x="0" y="562"/>
                  </a:cubicBezTo>
                  <a:cubicBezTo>
                    <a:pt x="0" y="593"/>
                    <a:pt x="31" y="656"/>
                    <a:pt x="62" y="687"/>
                  </a:cubicBezTo>
                  <a:cubicBezTo>
                    <a:pt x="93" y="718"/>
                    <a:pt x="187" y="781"/>
                    <a:pt x="281" y="8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 noChangeArrowheads="1"/>
            </p:cNvSpPr>
            <p:nvPr/>
          </p:nvSpPr>
          <p:spPr bwMode="auto">
            <a:xfrm>
              <a:off x="2879" y="1139"/>
              <a:ext cx="3330" cy="2650"/>
            </a:xfrm>
            <a:custGeom>
              <a:avLst/>
              <a:gdLst>
                <a:gd name="T0" fmla="*/ 13311 w 14687"/>
                <a:gd name="T1" fmla="*/ 2032 h 11688"/>
                <a:gd name="T2" fmla="*/ 12561 w 14687"/>
                <a:gd name="T3" fmla="*/ 1907 h 11688"/>
                <a:gd name="T4" fmla="*/ 11593 w 14687"/>
                <a:gd name="T5" fmla="*/ 1532 h 11688"/>
                <a:gd name="T6" fmla="*/ 10811 w 14687"/>
                <a:gd name="T7" fmla="*/ 1657 h 11688"/>
                <a:gd name="T8" fmla="*/ 10093 w 14687"/>
                <a:gd name="T9" fmla="*/ 1125 h 11688"/>
                <a:gd name="T10" fmla="*/ 9030 w 14687"/>
                <a:gd name="T11" fmla="*/ 1125 h 11688"/>
                <a:gd name="T12" fmla="*/ 9311 w 14687"/>
                <a:gd name="T13" fmla="*/ 625 h 11688"/>
                <a:gd name="T14" fmla="*/ 8499 w 14687"/>
                <a:gd name="T15" fmla="*/ 0 h 11688"/>
                <a:gd name="T16" fmla="*/ 7624 w 14687"/>
                <a:gd name="T17" fmla="*/ 657 h 11688"/>
                <a:gd name="T18" fmla="*/ 7061 w 14687"/>
                <a:gd name="T19" fmla="*/ 1813 h 11688"/>
                <a:gd name="T20" fmla="*/ 6468 w 14687"/>
                <a:gd name="T21" fmla="*/ 1938 h 11688"/>
                <a:gd name="T22" fmla="*/ 6311 w 14687"/>
                <a:gd name="T23" fmla="*/ 2313 h 11688"/>
                <a:gd name="T24" fmla="*/ 5936 w 14687"/>
                <a:gd name="T25" fmla="*/ 1969 h 11688"/>
                <a:gd name="T26" fmla="*/ 5218 w 14687"/>
                <a:gd name="T27" fmla="*/ 2219 h 11688"/>
                <a:gd name="T28" fmla="*/ 4311 w 14687"/>
                <a:gd name="T29" fmla="*/ 2532 h 11688"/>
                <a:gd name="T30" fmla="*/ 3561 w 14687"/>
                <a:gd name="T31" fmla="*/ 2657 h 11688"/>
                <a:gd name="T32" fmla="*/ 2936 w 14687"/>
                <a:gd name="T33" fmla="*/ 1782 h 11688"/>
                <a:gd name="T34" fmla="*/ 1593 w 14687"/>
                <a:gd name="T35" fmla="*/ 3594 h 11688"/>
                <a:gd name="T36" fmla="*/ 2311 w 14687"/>
                <a:gd name="T37" fmla="*/ 4250 h 11688"/>
                <a:gd name="T38" fmla="*/ 2843 w 14687"/>
                <a:gd name="T39" fmla="*/ 2844 h 11688"/>
                <a:gd name="T40" fmla="*/ 2874 w 14687"/>
                <a:gd name="T41" fmla="*/ 3782 h 11688"/>
                <a:gd name="T42" fmla="*/ 1999 w 14687"/>
                <a:gd name="T43" fmla="*/ 4438 h 11688"/>
                <a:gd name="T44" fmla="*/ 1530 w 14687"/>
                <a:gd name="T45" fmla="*/ 4563 h 11688"/>
                <a:gd name="T46" fmla="*/ 937 w 14687"/>
                <a:gd name="T47" fmla="*/ 5219 h 11688"/>
                <a:gd name="T48" fmla="*/ 906 w 14687"/>
                <a:gd name="T49" fmla="*/ 6249 h 11688"/>
                <a:gd name="T50" fmla="*/ 1843 w 14687"/>
                <a:gd name="T51" fmla="*/ 5593 h 11688"/>
                <a:gd name="T52" fmla="*/ 2405 w 14687"/>
                <a:gd name="T53" fmla="*/ 5843 h 11688"/>
                <a:gd name="T54" fmla="*/ 2843 w 14687"/>
                <a:gd name="T55" fmla="*/ 6249 h 11688"/>
                <a:gd name="T56" fmla="*/ 3593 w 14687"/>
                <a:gd name="T57" fmla="*/ 6656 h 11688"/>
                <a:gd name="T58" fmla="*/ 1780 w 14687"/>
                <a:gd name="T59" fmla="*/ 6218 h 11688"/>
                <a:gd name="T60" fmla="*/ 31 w 14687"/>
                <a:gd name="T61" fmla="*/ 7531 h 11688"/>
                <a:gd name="T62" fmla="*/ 1561 w 14687"/>
                <a:gd name="T63" fmla="*/ 8687 h 11688"/>
                <a:gd name="T64" fmla="*/ 2186 w 14687"/>
                <a:gd name="T65" fmla="*/ 9749 h 11688"/>
                <a:gd name="T66" fmla="*/ 2468 w 14687"/>
                <a:gd name="T67" fmla="*/ 11343 h 11688"/>
                <a:gd name="T68" fmla="*/ 4061 w 14687"/>
                <a:gd name="T69" fmla="*/ 10218 h 11688"/>
                <a:gd name="T70" fmla="*/ 4249 w 14687"/>
                <a:gd name="T71" fmla="*/ 8187 h 11688"/>
                <a:gd name="T72" fmla="*/ 4124 w 14687"/>
                <a:gd name="T73" fmla="*/ 7656 h 11688"/>
                <a:gd name="T74" fmla="*/ 5311 w 14687"/>
                <a:gd name="T75" fmla="*/ 7593 h 11688"/>
                <a:gd name="T76" fmla="*/ 5218 w 14687"/>
                <a:gd name="T77" fmla="*/ 7093 h 11688"/>
                <a:gd name="T78" fmla="*/ 6405 w 14687"/>
                <a:gd name="T79" fmla="*/ 7843 h 11688"/>
                <a:gd name="T80" fmla="*/ 6905 w 14687"/>
                <a:gd name="T81" fmla="*/ 8093 h 11688"/>
                <a:gd name="T82" fmla="*/ 8093 w 14687"/>
                <a:gd name="T83" fmla="*/ 7906 h 11688"/>
                <a:gd name="T84" fmla="*/ 8218 w 14687"/>
                <a:gd name="T85" fmla="*/ 9031 h 11688"/>
                <a:gd name="T86" fmla="*/ 9655 w 14687"/>
                <a:gd name="T87" fmla="*/ 9749 h 11688"/>
                <a:gd name="T88" fmla="*/ 9530 w 14687"/>
                <a:gd name="T89" fmla="*/ 9593 h 11688"/>
                <a:gd name="T90" fmla="*/ 8530 w 14687"/>
                <a:gd name="T91" fmla="*/ 8874 h 11688"/>
                <a:gd name="T92" fmla="*/ 8936 w 14687"/>
                <a:gd name="T93" fmla="*/ 8218 h 11688"/>
                <a:gd name="T94" fmla="*/ 9343 w 14687"/>
                <a:gd name="T95" fmla="*/ 7406 h 11688"/>
                <a:gd name="T96" fmla="*/ 9686 w 14687"/>
                <a:gd name="T97" fmla="*/ 6031 h 11688"/>
                <a:gd name="T98" fmla="*/ 10343 w 14687"/>
                <a:gd name="T99" fmla="*/ 5999 h 11688"/>
                <a:gd name="T100" fmla="*/ 11093 w 14687"/>
                <a:gd name="T101" fmla="*/ 4469 h 11688"/>
                <a:gd name="T102" fmla="*/ 12093 w 14687"/>
                <a:gd name="T103" fmla="*/ 3844 h 11688"/>
                <a:gd name="T104" fmla="*/ 12593 w 14687"/>
                <a:gd name="T105" fmla="*/ 3782 h 11688"/>
                <a:gd name="T106" fmla="*/ 12561 w 14687"/>
                <a:gd name="T107" fmla="*/ 4500 h 11688"/>
                <a:gd name="T108" fmla="*/ 13218 w 14687"/>
                <a:gd name="T109" fmla="*/ 3688 h 11688"/>
                <a:gd name="T110" fmla="*/ 14030 w 14687"/>
                <a:gd name="T111" fmla="*/ 2719 h 11688"/>
                <a:gd name="T112" fmla="*/ 3999 w 14687"/>
                <a:gd name="T113" fmla="*/ 5812 h 11688"/>
                <a:gd name="T114" fmla="*/ 3655 w 14687"/>
                <a:gd name="T115" fmla="*/ 5532 h 11688"/>
                <a:gd name="T116" fmla="*/ 4686 w 14687"/>
                <a:gd name="T117" fmla="*/ 5812 h 11688"/>
                <a:gd name="T118" fmla="*/ 4968 w 14687"/>
                <a:gd name="T119" fmla="*/ 5749 h 11688"/>
                <a:gd name="T120" fmla="*/ 5530 w 14687"/>
                <a:gd name="T121" fmla="*/ 5344 h 11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687" h="11688">
                  <a:moveTo>
                    <a:pt x="14624" y="2625"/>
                  </a:moveTo>
                  <a:lnTo>
                    <a:pt x="14624" y="2625"/>
                  </a:lnTo>
                  <a:cubicBezTo>
                    <a:pt x="14561" y="2563"/>
                    <a:pt x="14468" y="2532"/>
                    <a:pt x="14405" y="2594"/>
                  </a:cubicBezTo>
                  <a:cubicBezTo>
                    <a:pt x="14374" y="2625"/>
                    <a:pt x="14311" y="2594"/>
                    <a:pt x="14311" y="2563"/>
                  </a:cubicBezTo>
                  <a:cubicBezTo>
                    <a:pt x="14311" y="2532"/>
                    <a:pt x="14186" y="2407"/>
                    <a:pt x="14061" y="2313"/>
                  </a:cubicBezTo>
                  <a:cubicBezTo>
                    <a:pt x="13999" y="2250"/>
                    <a:pt x="13999" y="2250"/>
                    <a:pt x="13999" y="2250"/>
                  </a:cubicBezTo>
                  <a:cubicBezTo>
                    <a:pt x="13874" y="2157"/>
                    <a:pt x="13718" y="2063"/>
                    <a:pt x="13655" y="2063"/>
                  </a:cubicBezTo>
                  <a:cubicBezTo>
                    <a:pt x="13561" y="2063"/>
                    <a:pt x="13468" y="2000"/>
                    <a:pt x="13405" y="1969"/>
                  </a:cubicBezTo>
                  <a:cubicBezTo>
                    <a:pt x="13343" y="1938"/>
                    <a:pt x="13311" y="1969"/>
                    <a:pt x="13311" y="2032"/>
                  </a:cubicBezTo>
                  <a:cubicBezTo>
                    <a:pt x="13311" y="2063"/>
                    <a:pt x="13311" y="2125"/>
                    <a:pt x="13280" y="2157"/>
                  </a:cubicBezTo>
                  <a:cubicBezTo>
                    <a:pt x="13280" y="2157"/>
                    <a:pt x="13249" y="2157"/>
                    <a:pt x="13218" y="2125"/>
                  </a:cubicBezTo>
                  <a:cubicBezTo>
                    <a:pt x="13186" y="2063"/>
                    <a:pt x="13155" y="2063"/>
                    <a:pt x="13124" y="2063"/>
                  </a:cubicBezTo>
                  <a:cubicBezTo>
                    <a:pt x="13093" y="2063"/>
                    <a:pt x="13030" y="2063"/>
                    <a:pt x="12999" y="2063"/>
                  </a:cubicBezTo>
                  <a:cubicBezTo>
                    <a:pt x="12936" y="2094"/>
                    <a:pt x="12874" y="2094"/>
                    <a:pt x="12843" y="2063"/>
                  </a:cubicBezTo>
                  <a:cubicBezTo>
                    <a:pt x="12780" y="2063"/>
                    <a:pt x="12749" y="2063"/>
                    <a:pt x="12717" y="2094"/>
                  </a:cubicBezTo>
                  <a:cubicBezTo>
                    <a:pt x="12686" y="2125"/>
                    <a:pt x="12655" y="2125"/>
                    <a:pt x="12624" y="2125"/>
                  </a:cubicBezTo>
                  <a:cubicBezTo>
                    <a:pt x="12593" y="2094"/>
                    <a:pt x="12561" y="2032"/>
                    <a:pt x="12561" y="2000"/>
                  </a:cubicBezTo>
                  <a:cubicBezTo>
                    <a:pt x="12561" y="1969"/>
                    <a:pt x="12561" y="1938"/>
                    <a:pt x="12561" y="1907"/>
                  </a:cubicBezTo>
                  <a:cubicBezTo>
                    <a:pt x="12561" y="1907"/>
                    <a:pt x="12561" y="1875"/>
                    <a:pt x="12593" y="1875"/>
                  </a:cubicBezTo>
                  <a:cubicBezTo>
                    <a:pt x="12624" y="1844"/>
                    <a:pt x="12655" y="1844"/>
                    <a:pt x="12655" y="1813"/>
                  </a:cubicBezTo>
                  <a:cubicBezTo>
                    <a:pt x="12655" y="1782"/>
                    <a:pt x="12593" y="1782"/>
                    <a:pt x="12530" y="1782"/>
                  </a:cubicBezTo>
                  <a:cubicBezTo>
                    <a:pt x="12499" y="1782"/>
                    <a:pt x="12342" y="1782"/>
                    <a:pt x="12249" y="1782"/>
                  </a:cubicBezTo>
                  <a:cubicBezTo>
                    <a:pt x="12124" y="1813"/>
                    <a:pt x="11999" y="1782"/>
                    <a:pt x="11999" y="1719"/>
                  </a:cubicBezTo>
                  <a:cubicBezTo>
                    <a:pt x="11967" y="1688"/>
                    <a:pt x="11905" y="1657"/>
                    <a:pt x="11874" y="1625"/>
                  </a:cubicBezTo>
                  <a:cubicBezTo>
                    <a:pt x="11843" y="1594"/>
                    <a:pt x="11811" y="1563"/>
                    <a:pt x="11811" y="1563"/>
                  </a:cubicBezTo>
                  <a:cubicBezTo>
                    <a:pt x="11811" y="1532"/>
                    <a:pt x="11780" y="1500"/>
                    <a:pt x="11749" y="1469"/>
                  </a:cubicBezTo>
                  <a:cubicBezTo>
                    <a:pt x="11686" y="1469"/>
                    <a:pt x="11624" y="1469"/>
                    <a:pt x="11593" y="1532"/>
                  </a:cubicBezTo>
                  <a:cubicBezTo>
                    <a:pt x="11530" y="1563"/>
                    <a:pt x="11468" y="1594"/>
                    <a:pt x="11468" y="1563"/>
                  </a:cubicBezTo>
                  <a:cubicBezTo>
                    <a:pt x="11436" y="1532"/>
                    <a:pt x="11436" y="1500"/>
                    <a:pt x="11436" y="1469"/>
                  </a:cubicBezTo>
                  <a:cubicBezTo>
                    <a:pt x="11468" y="1438"/>
                    <a:pt x="11436" y="1407"/>
                    <a:pt x="11436" y="1407"/>
                  </a:cubicBezTo>
                  <a:cubicBezTo>
                    <a:pt x="11405" y="1375"/>
                    <a:pt x="11343" y="1375"/>
                    <a:pt x="11280" y="1375"/>
                  </a:cubicBezTo>
                  <a:cubicBezTo>
                    <a:pt x="11249" y="1344"/>
                    <a:pt x="11155" y="1375"/>
                    <a:pt x="11124" y="1438"/>
                  </a:cubicBezTo>
                  <a:cubicBezTo>
                    <a:pt x="11061" y="1469"/>
                    <a:pt x="11061" y="1532"/>
                    <a:pt x="11093" y="1563"/>
                  </a:cubicBezTo>
                  <a:cubicBezTo>
                    <a:pt x="11124" y="1625"/>
                    <a:pt x="11124" y="1657"/>
                    <a:pt x="11093" y="1688"/>
                  </a:cubicBezTo>
                  <a:cubicBezTo>
                    <a:pt x="11030" y="1688"/>
                    <a:pt x="10968" y="1657"/>
                    <a:pt x="10936" y="1657"/>
                  </a:cubicBezTo>
                  <a:cubicBezTo>
                    <a:pt x="10874" y="1625"/>
                    <a:pt x="10843" y="1625"/>
                    <a:pt x="10811" y="1657"/>
                  </a:cubicBezTo>
                  <a:cubicBezTo>
                    <a:pt x="10811" y="1657"/>
                    <a:pt x="10749" y="1657"/>
                    <a:pt x="10686" y="1625"/>
                  </a:cubicBezTo>
                  <a:cubicBezTo>
                    <a:pt x="10655" y="1563"/>
                    <a:pt x="10593" y="1594"/>
                    <a:pt x="10593" y="1625"/>
                  </a:cubicBezTo>
                  <a:cubicBezTo>
                    <a:pt x="10593" y="1657"/>
                    <a:pt x="10530" y="1719"/>
                    <a:pt x="10530" y="1750"/>
                  </a:cubicBezTo>
                  <a:cubicBezTo>
                    <a:pt x="10499" y="1782"/>
                    <a:pt x="10468" y="1782"/>
                    <a:pt x="10436" y="1750"/>
                  </a:cubicBezTo>
                  <a:cubicBezTo>
                    <a:pt x="10405" y="1719"/>
                    <a:pt x="10374" y="1625"/>
                    <a:pt x="10374" y="1563"/>
                  </a:cubicBezTo>
                  <a:cubicBezTo>
                    <a:pt x="10374" y="1469"/>
                    <a:pt x="10311" y="1407"/>
                    <a:pt x="10280" y="1375"/>
                  </a:cubicBezTo>
                  <a:cubicBezTo>
                    <a:pt x="10249" y="1375"/>
                    <a:pt x="10249" y="1344"/>
                    <a:pt x="10280" y="1313"/>
                  </a:cubicBezTo>
                  <a:cubicBezTo>
                    <a:pt x="10311" y="1313"/>
                    <a:pt x="10311" y="1250"/>
                    <a:pt x="10280" y="1219"/>
                  </a:cubicBezTo>
                  <a:cubicBezTo>
                    <a:pt x="10218" y="1219"/>
                    <a:pt x="10124" y="1157"/>
                    <a:pt x="10093" y="1125"/>
                  </a:cubicBezTo>
                  <a:cubicBezTo>
                    <a:pt x="10030" y="1063"/>
                    <a:pt x="9968" y="1063"/>
                    <a:pt x="9936" y="1125"/>
                  </a:cubicBezTo>
                  <a:cubicBezTo>
                    <a:pt x="9936" y="1157"/>
                    <a:pt x="9936" y="1219"/>
                    <a:pt x="9936" y="1282"/>
                  </a:cubicBezTo>
                  <a:cubicBezTo>
                    <a:pt x="9936" y="1313"/>
                    <a:pt x="9874" y="1344"/>
                    <a:pt x="9811" y="1313"/>
                  </a:cubicBezTo>
                  <a:cubicBezTo>
                    <a:pt x="9749" y="1282"/>
                    <a:pt x="9686" y="1250"/>
                    <a:pt x="9686" y="1219"/>
                  </a:cubicBezTo>
                  <a:cubicBezTo>
                    <a:pt x="9655" y="1188"/>
                    <a:pt x="9593" y="1157"/>
                    <a:pt x="9530" y="1157"/>
                  </a:cubicBezTo>
                  <a:cubicBezTo>
                    <a:pt x="9468" y="1157"/>
                    <a:pt x="9374" y="1157"/>
                    <a:pt x="9343" y="1157"/>
                  </a:cubicBezTo>
                  <a:cubicBezTo>
                    <a:pt x="9280" y="1188"/>
                    <a:pt x="9218" y="1157"/>
                    <a:pt x="9218" y="1125"/>
                  </a:cubicBezTo>
                  <a:cubicBezTo>
                    <a:pt x="9186" y="1125"/>
                    <a:pt x="9155" y="1094"/>
                    <a:pt x="9124" y="1094"/>
                  </a:cubicBezTo>
                  <a:cubicBezTo>
                    <a:pt x="9093" y="1094"/>
                    <a:pt x="9061" y="1094"/>
                    <a:pt x="9030" y="1125"/>
                  </a:cubicBezTo>
                  <a:cubicBezTo>
                    <a:pt x="9030" y="1157"/>
                    <a:pt x="8999" y="1188"/>
                    <a:pt x="8936" y="1188"/>
                  </a:cubicBezTo>
                  <a:cubicBezTo>
                    <a:pt x="8905" y="1219"/>
                    <a:pt x="8843" y="1250"/>
                    <a:pt x="8780" y="1282"/>
                  </a:cubicBezTo>
                  <a:cubicBezTo>
                    <a:pt x="8749" y="1313"/>
                    <a:pt x="8686" y="1344"/>
                    <a:pt x="8655" y="1375"/>
                  </a:cubicBezTo>
                  <a:cubicBezTo>
                    <a:pt x="8624" y="1375"/>
                    <a:pt x="8655" y="1344"/>
                    <a:pt x="8686" y="1282"/>
                  </a:cubicBezTo>
                  <a:cubicBezTo>
                    <a:pt x="8749" y="1188"/>
                    <a:pt x="8843" y="1094"/>
                    <a:pt x="8905" y="1063"/>
                  </a:cubicBezTo>
                  <a:cubicBezTo>
                    <a:pt x="8968" y="1032"/>
                    <a:pt x="9061" y="969"/>
                    <a:pt x="9093" y="938"/>
                  </a:cubicBezTo>
                  <a:cubicBezTo>
                    <a:pt x="9155" y="907"/>
                    <a:pt x="9186" y="875"/>
                    <a:pt x="9218" y="813"/>
                  </a:cubicBezTo>
                  <a:cubicBezTo>
                    <a:pt x="9249" y="782"/>
                    <a:pt x="9249" y="719"/>
                    <a:pt x="9249" y="719"/>
                  </a:cubicBezTo>
                  <a:cubicBezTo>
                    <a:pt x="9249" y="688"/>
                    <a:pt x="9280" y="625"/>
                    <a:pt x="9311" y="625"/>
                  </a:cubicBezTo>
                  <a:cubicBezTo>
                    <a:pt x="9343" y="594"/>
                    <a:pt x="9311" y="532"/>
                    <a:pt x="9249" y="469"/>
                  </a:cubicBezTo>
                  <a:cubicBezTo>
                    <a:pt x="9186" y="407"/>
                    <a:pt x="9124" y="375"/>
                    <a:pt x="9093" y="344"/>
                  </a:cubicBezTo>
                  <a:cubicBezTo>
                    <a:pt x="9061" y="344"/>
                    <a:pt x="8968" y="313"/>
                    <a:pt x="8905" y="313"/>
                  </a:cubicBezTo>
                  <a:cubicBezTo>
                    <a:pt x="8843" y="313"/>
                    <a:pt x="8780" y="313"/>
                    <a:pt x="8780" y="282"/>
                  </a:cubicBezTo>
                  <a:cubicBezTo>
                    <a:pt x="8780" y="250"/>
                    <a:pt x="8718" y="219"/>
                    <a:pt x="8686" y="219"/>
                  </a:cubicBezTo>
                  <a:cubicBezTo>
                    <a:pt x="8624" y="188"/>
                    <a:pt x="8593" y="157"/>
                    <a:pt x="8655" y="157"/>
                  </a:cubicBezTo>
                  <a:cubicBezTo>
                    <a:pt x="8686" y="125"/>
                    <a:pt x="8718" y="94"/>
                    <a:pt x="8718" y="63"/>
                  </a:cubicBezTo>
                  <a:cubicBezTo>
                    <a:pt x="8718" y="32"/>
                    <a:pt x="8686" y="0"/>
                    <a:pt x="8624" y="0"/>
                  </a:cubicBezTo>
                  <a:cubicBezTo>
                    <a:pt x="8593" y="0"/>
                    <a:pt x="8530" y="0"/>
                    <a:pt x="8499" y="0"/>
                  </a:cubicBezTo>
                  <a:cubicBezTo>
                    <a:pt x="8468" y="0"/>
                    <a:pt x="8405" y="63"/>
                    <a:pt x="8374" y="125"/>
                  </a:cubicBezTo>
                  <a:cubicBezTo>
                    <a:pt x="8343" y="188"/>
                    <a:pt x="8343" y="282"/>
                    <a:pt x="8374" y="313"/>
                  </a:cubicBezTo>
                  <a:cubicBezTo>
                    <a:pt x="8405" y="344"/>
                    <a:pt x="8405" y="375"/>
                    <a:pt x="8343" y="375"/>
                  </a:cubicBezTo>
                  <a:cubicBezTo>
                    <a:pt x="8280" y="375"/>
                    <a:pt x="8218" y="438"/>
                    <a:pt x="8186" y="469"/>
                  </a:cubicBezTo>
                  <a:cubicBezTo>
                    <a:pt x="8155" y="500"/>
                    <a:pt x="8093" y="532"/>
                    <a:pt x="8061" y="532"/>
                  </a:cubicBezTo>
                  <a:cubicBezTo>
                    <a:pt x="7999" y="532"/>
                    <a:pt x="7968" y="500"/>
                    <a:pt x="7968" y="500"/>
                  </a:cubicBezTo>
                  <a:cubicBezTo>
                    <a:pt x="7968" y="469"/>
                    <a:pt x="7936" y="469"/>
                    <a:pt x="7874" y="469"/>
                  </a:cubicBezTo>
                  <a:cubicBezTo>
                    <a:pt x="7843" y="469"/>
                    <a:pt x="7780" y="500"/>
                    <a:pt x="7780" y="532"/>
                  </a:cubicBezTo>
                  <a:cubicBezTo>
                    <a:pt x="7780" y="594"/>
                    <a:pt x="7686" y="625"/>
                    <a:pt x="7624" y="657"/>
                  </a:cubicBezTo>
                  <a:cubicBezTo>
                    <a:pt x="7530" y="657"/>
                    <a:pt x="7436" y="719"/>
                    <a:pt x="7374" y="750"/>
                  </a:cubicBezTo>
                  <a:cubicBezTo>
                    <a:pt x="7343" y="782"/>
                    <a:pt x="7311" y="875"/>
                    <a:pt x="7311" y="969"/>
                  </a:cubicBezTo>
                  <a:cubicBezTo>
                    <a:pt x="7343" y="1094"/>
                    <a:pt x="7249" y="1157"/>
                    <a:pt x="7155" y="1157"/>
                  </a:cubicBezTo>
                  <a:cubicBezTo>
                    <a:pt x="7030" y="1157"/>
                    <a:pt x="6936" y="1219"/>
                    <a:pt x="6936" y="1282"/>
                  </a:cubicBezTo>
                  <a:cubicBezTo>
                    <a:pt x="6936" y="1344"/>
                    <a:pt x="6968" y="1407"/>
                    <a:pt x="6999" y="1438"/>
                  </a:cubicBezTo>
                  <a:cubicBezTo>
                    <a:pt x="7030" y="1469"/>
                    <a:pt x="7093" y="1532"/>
                    <a:pt x="7124" y="1563"/>
                  </a:cubicBezTo>
                  <a:cubicBezTo>
                    <a:pt x="7124" y="1594"/>
                    <a:pt x="7155" y="1657"/>
                    <a:pt x="7124" y="1719"/>
                  </a:cubicBezTo>
                  <a:cubicBezTo>
                    <a:pt x="7124" y="1782"/>
                    <a:pt x="7093" y="1844"/>
                    <a:pt x="7093" y="1875"/>
                  </a:cubicBezTo>
                  <a:cubicBezTo>
                    <a:pt x="7061" y="1907"/>
                    <a:pt x="7061" y="1907"/>
                    <a:pt x="7061" y="1813"/>
                  </a:cubicBezTo>
                  <a:cubicBezTo>
                    <a:pt x="7030" y="1750"/>
                    <a:pt x="6999" y="1688"/>
                    <a:pt x="6968" y="1657"/>
                  </a:cubicBezTo>
                  <a:cubicBezTo>
                    <a:pt x="6936" y="1625"/>
                    <a:pt x="6843" y="1563"/>
                    <a:pt x="6780" y="1532"/>
                  </a:cubicBezTo>
                  <a:cubicBezTo>
                    <a:pt x="6718" y="1469"/>
                    <a:pt x="6655" y="1438"/>
                    <a:pt x="6624" y="1469"/>
                  </a:cubicBezTo>
                  <a:cubicBezTo>
                    <a:pt x="6593" y="1469"/>
                    <a:pt x="6561" y="1438"/>
                    <a:pt x="6530" y="1375"/>
                  </a:cubicBezTo>
                  <a:cubicBezTo>
                    <a:pt x="6499" y="1313"/>
                    <a:pt x="6530" y="1375"/>
                    <a:pt x="6561" y="1469"/>
                  </a:cubicBezTo>
                  <a:cubicBezTo>
                    <a:pt x="6593" y="1563"/>
                    <a:pt x="6655" y="1657"/>
                    <a:pt x="6655" y="1657"/>
                  </a:cubicBezTo>
                  <a:cubicBezTo>
                    <a:pt x="6655" y="1688"/>
                    <a:pt x="6686" y="1719"/>
                    <a:pt x="6686" y="1750"/>
                  </a:cubicBezTo>
                  <a:cubicBezTo>
                    <a:pt x="6718" y="1750"/>
                    <a:pt x="6686" y="1750"/>
                    <a:pt x="6624" y="1719"/>
                  </a:cubicBezTo>
                  <a:cubicBezTo>
                    <a:pt x="6561" y="1657"/>
                    <a:pt x="6499" y="1782"/>
                    <a:pt x="6468" y="1938"/>
                  </a:cubicBezTo>
                  <a:cubicBezTo>
                    <a:pt x="6468" y="1938"/>
                    <a:pt x="6436" y="1969"/>
                    <a:pt x="6436" y="2063"/>
                  </a:cubicBezTo>
                  <a:cubicBezTo>
                    <a:pt x="6436" y="2157"/>
                    <a:pt x="6436" y="2157"/>
                    <a:pt x="6436" y="2157"/>
                  </a:cubicBezTo>
                  <a:cubicBezTo>
                    <a:pt x="6468" y="2250"/>
                    <a:pt x="6499" y="2313"/>
                    <a:pt x="6468" y="2344"/>
                  </a:cubicBezTo>
                  <a:cubicBezTo>
                    <a:pt x="6468" y="2375"/>
                    <a:pt x="6436" y="2469"/>
                    <a:pt x="6405" y="2532"/>
                  </a:cubicBezTo>
                  <a:cubicBezTo>
                    <a:pt x="6343" y="2594"/>
                    <a:pt x="6280" y="2657"/>
                    <a:pt x="6218" y="2688"/>
                  </a:cubicBezTo>
                  <a:cubicBezTo>
                    <a:pt x="6124" y="2688"/>
                    <a:pt x="6093" y="2657"/>
                    <a:pt x="6124" y="2657"/>
                  </a:cubicBezTo>
                  <a:cubicBezTo>
                    <a:pt x="6124" y="2625"/>
                    <a:pt x="6155" y="2594"/>
                    <a:pt x="6186" y="2594"/>
                  </a:cubicBezTo>
                  <a:cubicBezTo>
                    <a:pt x="6218" y="2563"/>
                    <a:pt x="6249" y="2500"/>
                    <a:pt x="6280" y="2469"/>
                  </a:cubicBezTo>
                  <a:cubicBezTo>
                    <a:pt x="6280" y="2438"/>
                    <a:pt x="6311" y="2344"/>
                    <a:pt x="6311" y="2313"/>
                  </a:cubicBezTo>
                  <a:cubicBezTo>
                    <a:pt x="6311" y="2250"/>
                    <a:pt x="6311" y="2094"/>
                    <a:pt x="6311" y="1938"/>
                  </a:cubicBezTo>
                  <a:cubicBezTo>
                    <a:pt x="6311" y="1782"/>
                    <a:pt x="6311" y="1563"/>
                    <a:pt x="6311" y="1469"/>
                  </a:cubicBezTo>
                  <a:cubicBezTo>
                    <a:pt x="6311" y="1344"/>
                    <a:pt x="6280" y="1250"/>
                    <a:pt x="6249" y="1250"/>
                  </a:cubicBezTo>
                  <a:cubicBezTo>
                    <a:pt x="6218" y="1250"/>
                    <a:pt x="6155" y="1282"/>
                    <a:pt x="6124" y="1313"/>
                  </a:cubicBezTo>
                  <a:cubicBezTo>
                    <a:pt x="6093" y="1375"/>
                    <a:pt x="6061" y="1438"/>
                    <a:pt x="6061" y="1469"/>
                  </a:cubicBezTo>
                  <a:cubicBezTo>
                    <a:pt x="6061" y="1532"/>
                    <a:pt x="6030" y="1594"/>
                    <a:pt x="5999" y="1594"/>
                  </a:cubicBezTo>
                  <a:cubicBezTo>
                    <a:pt x="5968" y="1625"/>
                    <a:pt x="5936" y="1657"/>
                    <a:pt x="5905" y="1719"/>
                  </a:cubicBezTo>
                  <a:cubicBezTo>
                    <a:pt x="5905" y="1750"/>
                    <a:pt x="5905" y="1813"/>
                    <a:pt x="5905" y="1844"/>
                  </a:cubicBezTo>
                  <a:cubicBezTo>
                    <a:pt x="5905" y="1875"/>
                    <a:pt x="5936" y="1938"/>
                    <a:pt x="5936" y="1969"/>
                  </a:cubicBezTo>
                  <a:cubicBezTo>
                    <a:pt x="5936" y="2032"/>
                    <a:pt x="5968" y="2063"/>
                    <a:pt x="5968" y="2094"/>
                  </a:cubicBezTo>
                  <a:cubicBezTo>
                    <a:pt x="5999" y="2094"/>
                    <a:pt x="6030" y="2125"/>
                    <a:pt x="6061" y="2157"/>
                  </a:cubicBezTo>
                  <a:cubicBezTo>
                    <a:pt x="6093" y="2188"/>
                    <a:pt x="6093" y="2250"/>
                    <a:pt x="6061" y="2282"/>
                  </a:cubicBezTo>
                  <a:cubicBezTo>
                    <a:pt x="6061" y="2313"/>
                    <a:pt x="5968" y="2282"/>
                    <a:pt x="5874" y="2188"/>
                  </a:cubicBezTo>
                  <a:cubicBezTo>
                    <a:pt x="5749" y="2125"/>
                    <a:pt x="5655" y="2063"/>
                    <a:pt x="5593" y="2032"/>
                  </a:cubicBezTo>
                  <a:cubicBezTo>
                    <a:pt x="5561" y="2032"/>
                    <a:pt x="5499" y="2063"/>
                    <a:pt x="5499" y="2125"/>
                  </a:cubicBezTo>
                  <a:cubicBezTo>
                    <a:pt x="5499" y="2188"/>
                    <a:pt x="5499" y="2250"/>
                    <a:pt x="5468" y="2250"/>
                  </a:cubicBezTo>
                  <a:cubicBezTo>
                    <a:pt x="5468" y="2250"/>
                    <a:pt x="5436" y="2250"/>
                    <a:pt x="5405" y="2219"/>
                  </a:cubicBezTo>
                  <a:cubicBezTo>
                    <a:pt x="5405" y="2188"/>
                    <a:pt x="5311" y="2219"/>
                    <a:pt x="5218" y="2219"/>
                  </a:cubicBezTo>
                  <a:cubicBezTo>
                    <a:pt x="5124" y="2250"/>
                    <a:pt x="5030" y="2282"/>
                    <a:pt x="4999" y="2313"/>
                  </a:cubicBezTo>
                  <a:cubicBezTo>
                    <a:pt x="4968" y="2344"/>
                    <a:pt x="4936" y="2313"/>
                    <a:pt x="4968" y="2250"/>
                  </a:cubicBezTo>
                  <a:cubicBezTo>
                    <a:pt x="4968" y="2219"/>
                    <a:pt x="4936" y="2188"/>
                    <a:pt x="4874" y="2219"/>
                  </a:cubicBezTo>
                  <a:cubicBezTo>
                    <a:pt x="4843" y="2250"/>
                    <a:pt x="4780" y="2282"/>
                    <a:pt x="4749" y="2282"/>
                  </a:cubicBezTo>
                  <a:cubicBezTo>
                    <a:pt x="4718" y="2313"/>
                    <a:pt x="4655" y="2344"/>
                    <a:pt x="4593" y="2375"/>
                  </a:cubicBezTo>
                  <a:cubicBezTo>
                    <a:pt x="4561" y="2407"/>
                    <a:pt x="4530" y="2469"/>
                    <a:pt x="4561" y="2500"/>
                  </a:cubicBezTo>
                  <a:cubicBezTo>
                    <a:pt x="4593" y="2532"/>
                    <a:pt x="4561" y="2563"/>
                    <a:pt x="4530" y="2563"/>
                  </a:cubicBezTo>
                  <a:cubicBezTo>
                    <a:pt x="4468" y="2563"/>
                    <a:pt x="4405" y="2532"/>
                    <a:pt x="4374" y="2532"/>
                  </a:cubicBezTo>
                  <a:cubicBezTo>
                    <a:pt x="4343" y="2500"/>
                    <a:pt x="4311" y="2500"/>
                    <a:pt x="4311" y="2532"/>
                  </a:cubicBezTo>
                  <a:cubicBezTo>
                    <a:pt x="4311" y="2594"/>
                    <a:pt x="4280" y="2625"/>
                    <a:pt x="4249" y="2625"/>
                  </a:cubicBezTo>
                  <a:cubicBezTo>
                    <a:pt x="4218" y="2625"/>
                    <a:pt x="4155" y="2657"/>
                    <a:pt x="4124" y="2688"/>
                  </a:cubicBezTo>
                  <a:cubicBezTo>
                    <a:pt x="4061" y="2719"/>
                    <a:pt x="4061" y="2813"/>
                    <a:pt x="4061" y="2875"/>
                  </a:cubicBezTo>
                  <a:cubicBezTo>
                    <a:pt x="4093" y="2938"/>
                    <a:pt x="4061" y="2969"/>
                    <a:pt x="3999" y="2969"/>
                  </a:cubicBezTo>
                  <a:cubicBezTo>
                    <a:pt x="3936" y="3000"/>
                    <a:pt x="3874" y="2969"/>
                    <a:pt x="3843" y="2969"/>
                  </a:cubicBezTo>
                  <a:cubicBezTo>
                    <a:pt x="3811" y="2938"/>
                    <a:pt x="3811" y="2938"/>
                    <a:pt x="3811" y="2969"/>
                  </a:cubicBezTo>
                  <a:cubicBezTo>
                    <a:pt x="3811" y="3032"/>
                    <a:pt x="3780" y="3032"/>
                    <a:pt x="3749" y="3032"/>
                  </a:cubicBezTo>
                  <a:cubicBezTo>
                    <a:pt x="3718" y="3000"/>
                    <a:pt x="3655" y="2938"/>
                    <a:pt x="3655" y="2875"/>
                  </a:cubicBezTo>
                  <a:cubicBezTo>
                    <a:pt x="3655" y="2844"/>
                    <a:pt x="3593" y="2719"/>
                    <a:pt x="3561" y="2657"/>
                  </a:cubicBezTo>
                  <a:cubicBezTo>
                    <a:pt x="3499" y="2594"/>
                    <a:pt x="3561" y="2594"/>
                    <a:pt x="3655" y="2625"/>
                  </a:cubicBezTo>
                  <a:cubicBezTo>
                    <a:pt x="3749" y="2688"/>
                    <a:pt x="3905" y="2719"/>
                    <a:pt x="3968" y="2688"/>
                  </a:cubicBezTo>
                  <a:cubicBezTo>
                    <a:pt x="4030" y="2657"/>
                    <a:pt x="4093" y="2563"/>
                    <a:pt x="4061" y="2469"/>
                  </a:cubicBezTo>
                  <a:cubicBezTo>
                    <a:pt x="4061" y="2407"/>
                    <a:pt x="3999" y="2313"/>
                    <a:pt x="3905" y="2250"/>
                  </a:cubicBezTo>
                  <a:cubicBezTo>
                    <a:pt x="3811" y="2188"/>
                    <a:pt x="3686" y="2125"/>
                    <a:pt x="3593" y="2094"/>
                  </a:cubicBezTo>
                  <a:cubicBezTo>
                    <a:pt x="3530" y="2094"/>
                    <a:pt x="3468" y="2063"/>
                    <a:pt x="3405" y="2032"/>
                  </a:cubicBezTo>
                  <a:cubicBezTo>
                    <a:pt x="3374" y="2000"/>
                    <a:pt x="3374" y="1969"/>
                    <a:pt x="3405" y="1938"/>
                  </a:cubicBezTo>
                  <a:cubicBezTo>
                    <a:pt x="3405" y="1907"/>
                    <a:pt x="3374" y="1875"/>
                    <a:pt x="3280" y="1813"/>
                  </a:cubicBezTo>
                  <a:cubicBezTo>
                    <a:pt x="3186" y="1782"/>
                    <a:pt x="3030" y="1750"/>
                    <a:pt x="2936" y="1782"/>
                  </a:cubicBezTo>
                  <a:cubicBezTo>
                    <a:pt x="2843" y="1813"/>
                    <a:pt x="2749" y="1875"/>
                    <a:pt x="2718" y="1907"/>
                  </a:cubicBezTo>
                  <a:cubicBezTo>
                    <a:pt x="2718" y="1938"/>
                    <a:pt x="2655" y="1969"/>
                    <a:pt x="2624" y="1969"/>
                  </a:cubicBezTo>
                  <a:cubicBezTo>
                    <a:pt x="2561" y="1969"/>
                    <a:pt x="2468" y="2063"/>
                    <a:pt x="2405" y="2188"/>
                  </a:cubicBezTo>
                  <a:cubicBezTo>
                    <a:pt x="2311" y="2282"/>
                    <a:pt x="2218" y="2438"/>
                    <a:pt x="2155" y="2532"/>
                  </a:cubicBezTo>
                  <a:cubicBezTo>
                    <a:pt x="2124" y="2625"/>
                    <a:pt x="2061" y="2719"/>
                    <a:pt x="2030" y="2782"/>
                  </a:cubicBezTo>
                  <a:cubicBezTo>
                    <a:pt x="1999" y="2813"/>
                    <a:pt x="1968" y="2907"/>
                    <a:pt x="1936" y="2969"/>
                  </a:cubicBezTo>
                  <a:cubicBezTo>
                    <a:pt x="1936" y="3032"/>
                    <a:pt x="1874" y="3094"/>
                    <a:pt x="1780" y="3125"/>
                  </a:cubicBezTo>
                  <a:cubicBezTo>
                    <a:pt x="1718" y="3157"/>
                    <a:pt x="1624" y="3219"/>
                    <a:pt x="1593" y="3250"/>
                  </a:cubicBezTo>
                  <a:cubicBezTo>
                    <a:pt x="1593" y="3282"/>
                    <a:pt x="1561" y="3438"/>
                    <a:pt x="1593" y="3594"/>
                  </a:cubicBezTo>
                  <a:lnTo>
                    <a:pt x="1593" y="3594"/>
                  </a:lnTo>
                  <a:cubicBezTo>
                    <a:pt x="1593" y="3782"/>
                    <a:pt x="1624" y="3907"/>
                    <a:pt x="1655" y="3938"/>
                  </a:cubicBezTo>
                  <a:cubicBezTo>
                    <a:pt x="1686" y="3969"/>
                    <a:pt x="1749" y="3938"/>
                    <a:pt x="1811" y="3875"/>
                  </a:cubicBezTo>
                  <a:cubicBezTo>
                    <a:pt x="1843" y="3813"/>
                    <a:pt x="1905" y="3782"/>
                    <a:pt x="1936" y="3782"/>
                  </a:cubicBezTo>
                  <a:cubicBezTo>
                    <a:pt x="1968" y="3782"/>
                    <a:pt x="1999" y="3813"/>
                    <a:pt x="1999" y="3844"/>
                  </a:cubicBezTo>
                  <a:cubicBezTo>
                    <a:pt x="1999" y="3875"/>
                    <a:pt x="2030" y="3938"/>
                    <a:pt x="2061" y="4000"/>
                  </a:cubicBezTo>
                  <a:cubicBezTo>
                    <a:pt x="2093" y="4063"/>
                    <a:pt x="2093" y="4157"/>
                    <a:pt x="2093" y="4188"/>
                  </a:cubicBezTo>
                  <a:cubicBezTo>
                    <a:pt x="2061" y="4219"/>
                    <a:pt x="2093" y="4250"/>
                    <a:pt x="2155" y="4282"/>
                  </a:cubicBezTo>
                  <a:cubicBezTo>
                    <a:pt x="2186" y="4282"/>
                    <a:pt x="2249" y="4282"/>
                    <a:pt x="2311" y="4250"/>
                  </a:cubicBezTo>
                  <a:cubicBezTo>
                    <a:pt x="2343" y="4219"/>
                    <a:pt x="2374" y="4125"/>
                    <a:pt x="2374" y="4032"/>
                  </a:cubicBezTo>
                  <a:cubicBezTo>
                    <a:pt x="2374" y="3938"/>
                    <a:pt x="2374" y="3844"/>
                    <a:pt x="2405" y="3844"/>
                  </a:cubicBezTo>
                  <a:cubicBezTo>
                    <a:pt x="2405" y="3813"/>
                    <a:pt x="2468" y="3782"/>
                    <a:pt x="2499" y="3782"/>
                  </a:cubicBezTo>
                  <a:cubicBezTo>
                    <a:pt x="2530" y="3750"/>
                    <a:pt x="2561" y="3719"/>
                    <a:pt x="2561" y="3688"/>
                  </a:cubicBezTo>
                  <a:cubicBezTo>
                    <a:pt x="2530" y="3625"/>
                    <a:pt x="2499" y="3563"/>
                    <a:pt x="2468" y="3532"/>
                  </a:cubicBezTo>
                  <a:cubicBezTo>
                    <a:pt x="2468" y="3500"/>
                    <a:pt x="2468" y="3438"/>
                    <a:pt x="2499" y="3375"/>
                  </a:cubicBezTo>
                  <a:cubicBezTo>
                    <a:pt x="2499" y="3313"/>
                    <a:pt x="2561" y="3219"/>
                    <a:pt x="2624" y="3188"/>
                  </a:cubicBezTo>
                  <a:cubicBezTo>
                    <a:pt x="2655" y="3125"/>
                    <a:pt x="2718" y="3032"/>
                    <a:pt x="2749" y="2969"/>
                  </a:cubicBezTo>
                  <a:cubicBezTo>
                    <a:pt x="2749" y="2907"/>
                    <a:pt x="2811" y="2844"/>
                    <a:pt x="2843" y="2844"/>
                  </a:cubicBezTo>
                  <a:cubicBezTo>
                    <a:pt x="2905" y="2844"/>
                    <a:pt x="2936" y="2844"/>
                    <a:pt x="2968" y="2875"/>
                  </a:cubicBezTo>
                  <a:cubicBezTo>
                    <a:pt x="2968" y="2907"/>
                    <a:pt x="2968" y="2969"/>
                    <a:pt x="2936" y="3000"/>
                  </a:cubicBezTo>
                  <a:cubicBezTo>
                    <a:pt x="2905" y="3032"/>
                    <a:pt x="2843" y="3094"/>
                    <a:pt x="2811" y="3157"/>
                  </a:cubicBezTo>
                  <a:cubicBezTo>
                    <a:pt x="2749" y="3219"/>
                    <a:pt x="2718" y="3344"/>
                    <a:pt x="2718" y="3407"/>
                  </a:cubicBezTo>
                  <a:cubicBezTo>
                    <a:pt x="2718" y="3500"/>
                    <a:pt x="2749" y="3563"/>
                    <a:pt x="2749" y="3594"/>
                  </a:cubicBezTo>
                  <a:cubicBezTo>
                    <a:pt x="2780" y="3625"/>
                    <a:pt x="2843" y="3657"/>
                    <a:pt x="2905" y="3625"/>
                  </a:cubicBezTo>
                  <a:cubicBezTo>
                    <a:pt x="2968" y="3625"/>
                    <a:pt x="3061" y="3625"/>
                    <a:pt x="3124" y="3657"/>
                  </a:cubicBezTo>
                  <a:cubicBezTo>
                    <a:pt x="3155" y="3657"/>
                    <a:pt x="3155" y="3688"/>
                    <a:pt x="3093" y="3719"/>
                  </a:cubicBezTo>
                  <a:cubicBezTo>
                    <a:pt x="3030" y="3719"/>
                    <a:pt x="2936" y="3750"/>
                    <a:pt x="2874" y="3782"/>
                  </a:cubicBezTo>
                  <a:cubicBezTo>
                    <a:pt x="2811" y="3782"/>
                    <a:pt x="2749" y="3844"/>
                    <a:pt x="2749" y="3907"/>
                  </a:cubicBezTo>
                  <a:cubicBezTo>
                    <a:pt x="2718" y="3969"/>
                    <a:pt x="2686" y="4032"/>
                    <a:pt x="2655" y="4032"/>
                  </a:cubicBezTo>
                  <a:cubicBezTo>
                    <a:pt x="2655" y="4063"/>
                    <a:pt x="2624" y="4157"/>
                    <a:pt x="2655" y="4219"/>
                  </a:cubicBezTo>
                  <a:cubicBezTo>
                    <a:pt x="2655" y="4282"/>
                    <a:pt x="2624" y="4344"/>
                    <a:pt x="2624" y="4344"/>
                  </a:cubicBezTo>
                  <a:cubicBezTo>
                    <a:pt x="2593" y="4375"/>
                    <a:pt x="2561" y="4375"/>
                    <a:pt x="2499" y="4375"/>
                  </a:cubicBezTo>
                  <a:cubicBezTo>
                    <a:pt x="2468" y="4375"/>
                    <a:pt x="2405" y="4375"/>
                    <a:pt x="2343" y="4375"/>
                  </a:cubicBezTo>
                  <a:cubicBezTo>
                    <a:pt x="2311" y="4407"/>
                    <a:pt x="2249" y="4438"/>
                    <a:pt x="2249" y="4438"/>
                  </a:cubicBezTo>
                  <a:cubicBezTo>
                    <a:pt x="2218" y="4469"/>
                    <a:pt x="2155" y="4500"/>
                    <a:pt x="2124" y="4469"/>
                  </a:cubicBezTo>
                  <a:cubicBezTo>
                    <a:pt x="2093" y="4469"/>
                    <a:pt x="2030" y="4438"/>
                    <a:pt x="1999" y="4438"/>
                  </a:cubicBezTo>
                  <a:cubicBezTo>
                    <a:pt x="1999" y="4438"/>
                    <a:pt x="1968" y="4438"/>
                    <a:pt x="1936" y="4407"/>
                  </a:cubicBezTo>
                  <a:cubicBezTo>
                    <a:pt x="1936" y="4375"/>
                    <a:pt x="1936" y="4313"/>
                    <a:pt x="1936" y="4282"/>
                  </a:cubicBezTo>
                  <a:cubicBezTo>
                    <a:pt x="1968" y="4250"/>
                    <a:pt x="1968" y="4188"/>
                    <a:pt x="1968" y="4125"/>
                  </a:cubicBezTo>
                  <a:cubicBezTo>
                    <a:pt x="1968" y="4063"/>
                    <a:pt x="1936" y="4032"/>
                    <a:pt x="1905" y="4032"/>
                  </a:cubicBezTo>
                  <a:cubicBezTo>
                    <a:pt x="1874" y="4063"/>
                    <a:pt x="1843" y="4094"/>
                    <a:pt x="1811" y="4094"/>
                  </a:cubicBezTo>
                  <a:cubicBezTo>
                    <a:pt x="1780" y="4125"/>
                    <a:pt x="1780" y="4188"/>
                    <a:pt x="1780" y="4250"/>
                  </a:cubicBezTo>
                  <a:cubicBezTo>
                    <a:pt x="1780" y="4313"/>
                    <a:pt x="1780" y="4375"/>
                    <a:pt x="1749" y="4407"/>
                  </a:cubicBezTo>
                  <a:cubicBezTo>
                    <a:pt x="1749" y="4438"/>
                    <a:pt x="1718" y="4469"/>
                    <a:pt x="1686" y="4469"/>
                  </a:cubicBezTo>
                  <a:cubicBezTo>
                    <a:pt x="1655" y="4469"/>
                    <a:pt x="1593" y="4532"/>
                    <a:pt x="1530" y="4563"/>
                  </a:cubicBezTo>
                  <a:cubicBezTo>
                    <a:pt x="1469" y="4625"/>
                    <a:pt x="1437" y="4688"/>
                    <a:pt x="1406" y="4719"/>
                  </a:cubicBezTo>
                  <a:cubicBezTo>
                    <a:pt x="1406" y="4750"/>
                    <a:pt x="1375" y="4813"/>
                    <a:pt x="1344" y="4813"/>
                  </a:cubicBezTo>
                  <a:cubicBezTo>
                    <a:pt x="1344" y="4844"/>
                    <a:pt x="1312" y="4875"/>
                    <a:pt x="1312" y="4907"/>
                  </a:cubicBezTo>
                  <a:cubicBezTo>
                    <a:pt x="1312" y="4938"/>
                    <a:pt x="1281" y="4969"/>
                    <a:pt x="1250" y="5000"/>
                  </a:cubicBezTo>
                  <a:cubicBezTo>
                    <a:pt x="1250" y="5032"/>
                    <a:pt x="1187" y="5032"/>
                    <a:pt x="1156" y="5000"/>
                  </a:cubicBezTo>
                  <a:cubicBezTo>
                    <a:pt x="1125" y="5000"/>
                    <a:pt x="1094" y="5000"/>
                    <a:pt x="1094" y="5032"/>
                  </a:cubicBezTo>
                  <a:cubicBezTo>
                    <a:pt x="1094" y="5063"/>
                    <a:pt x="1031" y="5063"/>
                    <a:pt x="1000" y="5094"/>
                  </a:cubicBezTo>
                  <a:cubicBezTo>
                    <a:pt x="937" y="5094"/>
                    <a:pt x="875" y="5125"/>
                    <a:pt x="875" y="5125"/>
                  </a:cubicBezTo>
                  <a:cubicBezTo>
                    <a:pt x="875" y="5157"/>
                    <a:pt x="906" y="5188"/>
                    <a:pt x="937" y="5219"/>
                  </a:cubicBezTo>
                  <a:cubicBezTo>
                    <a:pt x="969" y="5250"/>
                    <a:pt x="1000" y="5282"/>
                    <a:pt x="1031" y="5282"/>
                  </a:cubicBezTo>
                  <a:cubicBezTo>
                    <a:pt x="1094" y="5313"/>
                    <a:pt x="1094" y="5375"/>
                    <a:pt x="1094" y="5407"/>
                  </a:cubicBezTo>
                  <a:cubicBezTo>
                    <a:pt x="1094" y="5469"/>
                    <a:pt x="1062" y="5532"/>
                    <a:pt x="1031" y="5563"/>
                  </a:cubicBezTo>
                  <a:cubicBezTo>
                    <a:pt x="1031" y="5593"/>
                    <a:pt x="937" y="5624"/>
                    <a:pt x="812" y="5624"/>
                  </a:cubicBezTo>
                  <a:cubicBezTo>
                    <a:pt x="719" y="5624"/>
                    <a:pt x="625" y="5656"/>
                    <a:pt x="594" y="5687"/>
                  </a:cubicBezTo>
                  <a:cubicBezTo>
                    <a:pt x="594" y="5718"/>
                    <a:pt x="594" y="5843"/>
                    <a:pt x="594" y="5937"/>
                  </a:cubicBezTo>
                  <a:cubicBezTo>
                    <a:pt x="594" y="6062"/>
                    <a:pt x="625" y="6187"/>
                    <a:pt x="656" y="6187"/>
                  </a:cubicBezTo>
                  <a:cubicBezTo>
                    <a:pt x="719" y="6187"/>
                    <a:pt x="750" y="6218"/>
                    <a:pt x="781" y="6249"/>
                  </a:cubicBezTo>
                  <a:cubicBezTo>
                    <a:pt x="812" y="6281"/>
                    <a:pt x="875" y="6281"/>
                    <a:pt x="906" y="6249"/>
                  </a:cubicBezTo>
                  <a:cubicBezTo>
                    <a:pt x="969" y="6218"/>
                    <a:pt x="1031" y="6187"/>
                    <a:pt x="1094" y="6187"/>
                  </a:cubicBezTo>
                  <a:cubicBezTo>
                    <a:pt x="1125" y="6156"/>
                    <a:pt x="1156" y="6124"/>
                    <a:pt x="1156" y="6062"/>
                  </a:cubicBezTo>
                  <a:cubicBezTo>
                    <a:pt x="1156" y="6031"/>
                    <a:pt x="1187" y="5968"/>
                    <a:pt x="1187" y="5937"/>
                  </a:cubicBezTo>
                  <a:cubicBezTo>
                    <a:pt x="1219" y="5906"/>
                    <a:pt x="1250" y="5843"/>
                    <a:pt x="1281" y="5843"/>
                  </a:cubicBezTo>
                  <a:cubicBezTo>
                    <a:pt x="1312" y="5812"/>
                    <a:pt x="1375" y="5749"/>
                    <a:pt x="1406" y="5718"/>
                  </a:cubicBezTo>
                  <a:cubicBezTo>
                    <a:pt x="1437" y="5687"/>
                    <a:pt x="1499" y="5656"/>
                    <a:pt x="1530" y="5624"/>
                  </a:cubicBezTo>
                  <a:cubicBezTo>
                    <a:pt x="1561" y="5624"/>
                    <a:pt x="1624" y="5624"/>
                    <a:pt x="1655" y="5624"/>
                  </a:cubicBezTo>
                  <a:cubicBezTo>
                    <a:pt x="1686" y="5656"/>
                    <a:pt x="1749" y="5656"/>
                    <a:pt x="1749" y="5624"/>
                  </a:cubicBezTo>
                  <a:cubicBezTo>
                    <a:pt x="1780" y="5624"/>
                    <a:pt x="1811" y="5593"/>
                    <a:pt x="1843" y="5593"/>
                  </a:cubicBezTo>
                  <a:cubicBezTo>
                    <a:pt x="1874" y="5563"/>
                    <a:pt x="1936" y="5593"/>
                    <a:pt x="1936" y="5656"/>
                  </a:cubicBezTo>
                  <a:cubicBezTo>
                    <a:pt x="1968" y="5687"/>
                    <a:pt x="2030" y="5781"/>
                    <a:pt x="2093" y="5812"/>
                  </a:cubicBezTo>
                  <a:cubicBezTo>
                    <a:pt x="2186" y="5843"/>
                    <a:pt x="2249" y="5937"/>
                    <a:pt x="2249" y="5968"/>
                  </a:cubicBezTo>
                  <a:cubicBezTo>
                    <a:pt x="2249" y="6031"/>
                    <a:pt x="2280" y="6093"/>
                    <a:pt x="2280" y="6124"/>
                  </a:cubicBezTo>
                  <a:cubicBezTo>
                    <a:pt x="2280" y="6156"/>
                    <a:pt x="2280" y="6156"/>
                    <a:pt x="2311" y="6156"/>
                  </a:cubicBezTo>
                  <a:cubicBezTo>
                    <a:pt x="2343" y="6124"/>
                    <a:pt x="2374" y="6062"/>
                    <a:pt x="2374" y="6031"/>
                  </a:cubicBezTo>
                  <a:cubicBezTo>
                    <a:pt x="2374" y="6031"/>
                    <a:pt x="2405" y="5999"/>
                    <a:pt x="2436" y="5999"/>
                  </a:cubicBezTo>
                  <a:cubicBezTo>
                    <a:pt x="2499" y="5999"/>
                    <a:pt x="2499" y="5968"/>
                    <a:pt x="2468" y="5937"/>
                  </a:cubicBezTo>
                  <a:cubicBezTo>
                    <a:pt x="2468" y="5906"/>
                    <a:pt x="2405" y="5874"/>
                    <a:pt x="2405" y="5843"/>
                  </a:cubicBezTo>
                  <a:cubicBezTo>
                    <a:pt x="2374" y="5812"/>
                    <a:pt x="2311" y="5781"/>
                    <a:pt x="2280" y="5749"/>
                  </a:cubicBezTo>
                  <a:cubicBezTo>
                    <a:pt x="2249" y="5749"/>
                    <a:pt x="2218" y="5687"/>
                    <a:pt x="2218" y="5656"/>
                  </a:cubicBezTo>
                  <a:cubicBezTo>
                    <a:pt x="2218" y="5624"/>
                    <a:pt x="2249" y="5593"/>
                    <a:pt x="2280" y="5624"/>
                  </a:cubicBezTo>
                  <a:cubicBezTo>
                    <a:pt x="2343" y="5624"/>
                    <a:pt x="2374" y="5656"/>
                    <a:pt x="2405" y="5687"/>
                  </a:cubicBezTo>
                  <a:cubicBezTo>
                    <a:pt x="2436" y="5718"/>
                    <a:pt x="2468" y="5781"/>
                    <a:pt x="2499" y="5781"/>
                  </a:cubicBezTo>
                  <a:cubicBezTo>
                    <a:pt x="2499" y="5812"/>
                    <a:pt x="2561" y="5874"/>
                    <a:pt x="2593" y="5906"/>
                  </a:cubicBezTo>
                  <a:cubicBezTo>
                    <a:pt x="2624" y="5968"/>
                    <a:pt x="2655" y="6031"/>
                    <a:pt x="2686" y="6093"/>
                  </a:cubicBezTo>
                  <a:cubicBezTo>
                    <a:pt x="2718" y="6156"/>
                    <a:pt x="2749" y="6218"/>
                    <a:pt x="2749" y="6218"/>
                  </a:cubicBezTo>
                  <a:cubicBezTo>
                    <a:pt x="2780" y="6249"/>
                    <a:pt x="2811" y="6249"/>
                    <a:pt x="2843" y="6249"/>
                  </a:cubicBezTo>
                  <a:cubicBezTo>
                    <a:pt x="2874" y="6249"/>
                    <a:pt x="2905" y="6218"/>
                    <a:pt x="2905" y="6156"/>
                  </a:cubicBezTo>
                  <a:cubicBezTo>
                    <a:pt x="2905" y="6093"/>
                    <a:pt x="2936" y="5999"/>
                    <a:pt x="2936" y="5968"/>
                  </a:cubicBezTo>
                  <a:cubicBezTo>
                    <a:pt x="2968" y="5937"/>
                    <a:pt x="2999" y="5937"/>
                    <a:pt x="3030" y="5968"/>
                  </a:cubicBezTo>
                  <a:cubicBezTo>
                    <a:pt x="3061" y="5999"/>
                    <a:pt x="3124" y="6093"/>
                    <a:pt x="3155" y="6156"/>
                  </a:cubicBezTo>
                  <a:cubicBezTo>
                    <a:pt x="3186" y="6218"/>
                    <a:pt x="3249" y="6343"/>
                    <a:pt x="3249" y="6406"/>
                  </a:cubicBezTo>
                  <a:cubicBezTo>
                    <a:pt x="3280" y="6468"/>
                    <a:pt x="3311" y="6468"/>
                    <a:pt x="3311" y="6406"/>
                  </a:cubicBezTo>
                  <a:cubicBezTo>
                    <a:pt x="3343" y="6312"/>
                    <a:pt x="3405" y="6281"/>
                    <a:pt x="3468" y="6312"/>
                  </a:cubicBezTo>
                  <a:cubicBezTo>
                    <a:pt x="3499" y="6312"/>
                    <a:pt x="3561" y="6406"/>
                    <a:pt x="3593" y="6468"/>
                  </a:cubicBezTo>
                  <a:cubicBezTo>
                    <a:pt x="3624" y="6531"/>
                    <a:pt x="3624" y="6624"/>
                    <a:pt x="3593" y="6656"/>
                  </a:cubicBezTo>
                  <a:cubicBezTo>
                    <a:pt x="3561" y="6656"/>
                    <a:pt x="3499" y="6687"/>
                    <a:pt x="3436" y="6687"/>
                  </a:cubicBezTo>
                  <a:cubicBezTo>
                    <a:pt x="3374" y="6687"/>
                    <a:pt x="3280" y="6687"/>
                    <a:pt x="3218" y="6687"/>
                  </a:cubicBezTo>
                  <a:cubicBezTo>
                    <a:pt x="3155" y="6718"/>
                    <a:pt x="2999" y="6687"/>
                    <a:pt x="2905" y="6656"/>
                  </a:cubicBezTo>
                  <a:cubicBezTo>
                    <a:pt x="2780" y="6593"/>
                    <a:pt x="2655" y="6593"/>
                    <a:pt x="2593" y="6624"/>
                  </a:cubicBezTo>
                  <a:cubicBezTo>
                    <a:pt x="2561" y="6656"/>
                    <a:pt x="2468" y="6687"/>
                    <a:pt x="2405" y="6656"/>
                  </a:cubicBezTo>
                  <a:cubicBezTo>
                    <a:pt x="2311" y="6624"/>
                    <a:pt x="2218" y="6624"/>
                    <a:pt x="2155" y="6624"/>
                  </a:cubicBezTo>
                  <a:cubicBezTo>
                    <a:pt x="2061" y="6624"/>
                    <a:pt x="1999" y="6562"/>
                    <a:pt x="1999" y="6531"/>
                  </a:cubicBezTo>
                  <a:cubicBezTo>
                    <a:pt x="1999" y="6468"/>
                    <a:pt x="1968" y="6406"/>
                    <a:pt x="1936" y="6343"/>
                  </a:cubicBezTo>
                  <a:cubicBezTo>
                    <a:pt x="1905" y="6312"/>
                    <a:pt x="1843" y="6249"/>
                    <a:pt x="1780" y="6218"/>
                  </a:cubicBezTo>
                  <a:cubicBezTo>
                    <a:pt x="1718" y="6218"/>
                    <a:pt x="1624" y="6187"/>
                    <a:pt x="1593" y="6218"/>
                  </a:cubicBezTo>
                  <a:cubicBezTo>
                    <a:pt x="1561" y="6218"/>
                    <a:pt x="1406" y="6249"/>
                    <a:pt x="1312" y="6312"/>
                  </a:cubicBezTo>
                  <a:cubicBezTo>
                    <a:pt x="1187" y="6343"/>
                    <a:pt x="1031" y="6374"/>
                    <a:pt x="969" y="6374"/>
                  </a:cubicBezTo>
                  <a:cubicBezTo>
                    <a:pt x="875" y="6374"/>
                    <a:pt x="781" y="6437"/>
                    <a:pt x="750" y="6468"/>
                  </a:cubicBezTo>
                  <a:cubicBezTo>
                    <a:pt x="687" y="6531"/>
                    <a:pt x="656" y="6624"/>
                    <a:pt x="625" y="6656"/>
                  </a:cubicBezTo>
                  <a:cubicBezTo>
                    <a:pt x="625" y="6718"/>
                    <a:pt x="594" y="6781"/>
                    <a:pt x="562" y="6812"/>
                  </a:cubicBezTo>
                  <a:cubicBezTo>
                    <a:pt x="531" y="6812"/>
                    <a:pt x="437" y="6874"/>
                    <a:pt x="375" y="6937"/>
                  </a:cubicBezTo>
                  <a:cubicBezTo>
                    <a:pt x="312" y="7031"/>
                    <a:pt x="219" y="7124"/>
                    <a:pt x="187" y="7218"/>
                  </a:cubicBezTo>
                  <a:cubicBezTo>
                    <a:pt x="125" y="7281"/>
                    <a:pt x="62" y="7437"/>
                    <a:pt x="31" y="7531"/>
                  </a:cubicBezTo>
                  <a:cubicBezTo>
                    <a:pt x="31" y="7624"/>
                    <a:pt x="0" y="7812"/>
                    <a:pt x="31" y="7906"/>
                  </a:cubicBezTo>
                  <a:cubicBezTo>
                    <a:pt x="31" y="8031"/>
                    <a:pt x="93" y="8187"/>
                    <a:pt x="156" y="8312"/>
                  </a:cubicBezTo>
                  <a:cubicBezTo>
                    <a:pt x="250" y="8406"/>
                    <a:pt x="344" y="8531"/>
                    <a:pt x="437" y="8593"/>
                  </a:cubicBezTo>
                  <a:cubicBezTo>
                    <a:pt x="531" y="8656"/>
                    <a:pt x="625" y="8718"/>
                    <a:pt x="656" y="8718"/>
                  </a:cubicBezTo>
                  <a:cubicBezTo>
                    <a:pt x="719" y="8749"/>
                    <a:pt x="781" y="8718"/>
                    <a:pt x="844" y="8718"/>
                  </a:cubicBezTo>
                  <a:cubicBezTo>
                    <a:pt x="906" y="8687"/>
                    <a:pt x="1000" y="8687"/>
                    <a:pt x="1031" y="8687"/>
                  </a:cubicBezTo>
                  <a:cubicBezTo>
                    <a:pt x="1062" y="8687"/>
                    <a:pt x="1156" y="8687"/>
                    <a:pt x="1219" y="8656"/>
                  </a:cubicBezTo>
                  <a:cubicBezTo>
                    <a:pt x="1312" y="8624"/>
                    <a:pt x="1406" y="8624"/>
                    <a:pt x="1437" y="8624"/>
                  </a:cubicBezTo>
                  <a:cubicBezTo>
                    <a:pt x="1499" y="8624"/>
                    <a:pt x="1561" y="8656"/>
                    <a:pt x="1561" y="8687"/>
                  </a:cubicBezTo>
                  <a:cubicBezTo>
                    <a:pt x="1593" y="8687"/>
                    <a:pt x="1655" y="8718"/>
                    <a:pt x="1718" y="8718"/>
                  </a:cubicBezTo>
                  <a:cubicBezTo>
                    <a:pt x="1780" y="8718"/>
                    <a:pt x="1843" y="8749"/>
                    <a:pt x="1843" y="8812"/>
                  </a:cubicBezTo>
                  <a:cubicBezTo>
                    <a:pt x="1843" y="8874"/>
                    <a:pt x="1843" y="8968"/>
                    <a:pt x="1843" y="8999"/>
                  </a:cubicBezTo>
                  <a:cubicBezTo>
                    <a:pt x="1811" y="9062"/>
                    <a:pt x="1811" y="9124"/>
                    <a:pt x="1843" y="9156"/>
                  </a:cubicBezTo>
                  <a:cubicBezTo>
                    <a:pt x="1843" y="9156"/>
                    <a:pt x="1905" y="9218"/>
                    <a:pt x="1936" y="9249"/>
                  </a:cubicBezTo>
                  <a:cubicBezTo>
                    <a:pt x="1968" y="9312"/>
                    <a:pt x="1999" y="9374"/>
                    <a:pt x="2030" y="9468"/>
                  </a:cubicBezTo>
                  <a:cubicBezTo>
                    <a:pt x="2093" y="9531"/>
                    <a:pt x="2061" y="9624"/>
                    <a:pt x="2030" y="9718"/>
                  </a:cubicBezTo>
                  <a:cubicBezTo>
                    <a:pt x="2030" y="9718"/>
                    <a:pt x="2030" y="9718"/>
                    <a:pt x="2093" y="9749"/>
                  </a:cubicBezTo>
                  <a:cubicBezTo>
                    <a:pt x="2186" y="9749"/>
                    <a:pt x="2186" y="9749"/>
                    <a:pt x="2186" y="9749"/>
                  </a:cubicBezTo>
                  <a:cubicBezTo>
                    <a:pt x="2186" y="9843"/>
                    <a:pt x="2186" y="9906"/>
                    <a:pt x="2155" y="9906"/>
                  </a:cubicBezTo>
                  <a:cubicBezTo>
                    <a:pt x="2155" y="9937"/>
                    <a:pt x="2124" y="9999"/>
                    <a:pt x="2093" y="10031"/>
                  </a:cubicBezTo>
                  <a:cubicBezTo>
                    <a:pt x="2061" y="10062"/>
                    <a:pt x="2061" y="10156"/>
                    <a:pt x="2061" y="10218"/>
                  </a:cubicBezTo>
                  <a:cubicBezTo>
                    <a:pt x="2061" y="10312"/>
                    <a:pt x="2093" y="10406"/>
                    <a:pt x="2124" y="10468"/>
                  </a:cubicBezTo>
                  <a:cubicBezTo>
                    <a:pt x="2155" y="10499"/>
                    <a:pt x="2186" y="10593"/>
                    <a:pt x="2218" y="10656"/>
                  </a:cubicBezTo>
                  <a:cubicBezTo>
                    <a:pt x="2218" y="10687"/>
                    <a:pt x="2249" y="10812"/>
                    <a:pt x="2249" y="10874"/>
                  </a:cubicBezTo>
                  <a:cubicBezTo>
                    <a:pt x="2280" y="10968"/>
                    <a:pt x="2280" y="11062"/>
                    <a:pt x="2311" y="11062"/>
                  </a:cubicBezTo>
                  <a:cubicBezTo>
                    <a:pt x="2343" y="11093"/>
                    <a:pt x="2374" y="11156"/>
                    <a:pt x="2405" y="11187"/>
                  </a:cubicBezTo>
                  <a:cubicBezTo>
                    <a:pt x="2436" y="11218"/>
                    <a:pt x="2468" y="11281"/>
                    <a:pt x="2468" y="11343"/>
                  </a:cubicBezTo>
                  <a:cubicBezTo>
                    <a:pt x="2499" y="11406"/>
                    <a:pt x="2530" y="11499"/>
                    <a:pt x="2561" y="11562"/>
                  </a:cubicBezTo>
                  <a:cubicBezTo>
                    <a:pt x="2561" y="11624"/>
                    <a:pt x="2686" y="11687"/>
                    <a:pt x="2811" y="11687"/>
                  </a:cubicBezTo>
                  <a:cubicBezTo>
                    <a:pt x="2936" y="11656"/>
                    <a:pt x="3155" y="11562"/>
                    <a:pt x="3280" y="11437"/>
                  </a:cubicBezTo>
                  <a:cubicBezTo>
                    <a:pt x="3343" y="11374"/>
                    <a:pt x="3343" y="11374"/>
                    <a:pt x="3343" y="11374"/>
                  </a:cubicBezTo>
                  <a:cubicBezTo>
                    <a:pt x="3468" y="11249"/>
                    <a:pt x="3561" y="11124"/>
                    <a:pt x="3561" y="11062"/>
                  </a:cubicBezTo>
                  <a:cubicBezTo>
                    <a:pt x="3530" y="10999"/>
                    <a:pt x="3561" y="10937"/>
                    <a:pt x="3624" y="10906"/>
                  </a:cubicBezTo>
                  <a:cubicBezTo>
                    <a:pt x="3655" y="10906"/>
                    <a:pt x="3718" y="10781"/>
                    <a:pt x="3718" y="10687"/>
                  </a:cubicBezTo>
                  <a:cubicBezTo>
                    <a:pt x="3749" y="10562"/>
                    <a:pt x="3811" y="10437"/>
                    <a:pt x="3874" y="10406"/>
                  </a:cubicBezTo>
                  <a:cubicBezTo>
                    <a:pt x="3936" y="10343"/>
                    <a:pt x="4030" y="10249"/>
                    <a:pt x="4061" y="10218"/>
                  </a:cubicBezTo>
                  <a:cubicBezTo>
                    <a:pt x="4093" y="10156"/>
                    <a:pt x="4124" y="10031"/>
                    <a:pt x="4124" y="9937"/>
                  </a:cubicBezTo>
                  <a:cubicBezTo>
                    <a:pt x="4124" y="9843"/>
                    <a:pt x="4093" y="9656"/>
                    <a:pt x="4093" y="9562"/>
                  </a:cubicBezTo>
                  <a:cubicBezTo>
                    <a:pt x="4061" y="9437"/>
                    <a:pt x="4124" y="9281"/>
                    <a:pt x="4186" y="9218"/>
                  </a:cubicBezTo>
                  <a:cubicBezTo>
                    <a:pt x="4249" y="9124"/>
                    <a:pt x="4343" y="9031"/>
                    <a:pt x="4405" y="8999"/>
                  </a:cubicBezTo>
                  <a:cubicBezTo>
                    <a:pt x="4436" y="8937"/>
                    <a:pt x="4530" y="8812"/>
                    <a:pt x="4593" y="8718"/>
                  </a:cubicBezTo>
                  <a:cubicBezTo>
                    <a:pt x="4686" y="8624"/>
                    <a:pt x="4749" y="8468"/>
                    <a:pt x="4811" y="8374"/>
                  </a:cubicBezTo>
                  <a:cubicBezTo>
                    <a:pt x="4843" y="8281"/>
                    <a:pt x="4780" y="8218"/>
                    <a:pt x="4655" y="8249"/>
                  </a:cubicBezTo>
                  <a:cubicBezTo>
                    <a:pt x="4530" y="8249"/>
                    <a:pt x="4405" y="8249"/>
                    <a:pt x="4374" y="8249"/>
                  </a:cubicBezTo>
                  <a:cubicBezTo>
                    <a:pt x="4343" y="8249"/>
                    <a:pt x="4280" y="8218"/>
                    <a:pt x="4249" y="8187"/>
                  </a:cubicBezTo>
                  <a:cubicBezTo>
                    <a:pt x="4218" y="8156"/>
                    <a:pt x="4155" y="8062"/>
                    <a:pt x="4124" y="7999"/>
                  </a:cubicBezTo>
                  <a:cubicBezTo>
                    <a:pt x="4061" y="7968"/>
                    <a:pt x="3999" y="7812"/>
                    <a:pt x="3936" y="7718"/>
                  </a:cubicBezTo>
                  <a:cubicBezTo>
                    <a:pt x="3874" y="7593"/>
                    <a:pt x="3780" y="7406"/>
                    <a:pt x="3718" y="7249"/>
                  </a:cubicBezTo>
                  <a:cubicBezTo>
                    <a:pt x="3655" y="7124"/>
                    <a:pt x="3624" y="6999"/>
                    <a:pt x="3624" y="6999"/>
                  </a:cubicBezTo>
                  <a:cubicBezTo>
                    <a:pt x="3655" y="6968"/>
                    <a:pt x="3686" y="6968"/>
                    <a:pt x="3718" y="6999"/>
                  </a:cubicBezTo>
                  <a:cubicBezTo>
                    <a:pt x="3718" y="7031"/>
                    <a:pt x="3780" y="7124"/>
                    <a:pt x="3843" y="7218"/>
                  </a:cubicBezTo>
                  <a:cubicBezTo>
                    <a:pt x="3905" y="7281"/>
                    <a:pt x="3936" y="7406"/>
                    <a:pt x="3968" y="7437"/>
                  </a:cubicBezTo>
                  <a:cubicBezTo>
                    <a:pt x="3968" y="7499"/>
                    <a:pt x="3999" y="7531"/>
                    <a:pt x="4030" y="7562"/>
                  </a:cubicBezTo>
                  <a:cubicBezTo>
                    <a:pt x="4061" y="7562"/>
                    <a:pt x="4093" y="7624"/>
                    <a:pt x="4124" y="7656"/>
                  </a:cubicBezTo>
                  <a:cubicBezTo>
                    <a:pt x="4155" y="7718"/>
                    <a:pt x="4186" y="7781"/>
                    <a:pt x="4218" y="7812"/>
                  </a:cubicBezTo>
                  <a:cubicBezTo>
                    <a:pt x="4249" y="7843"/>
                    <a:pt x="4280" y="7906"/>
                    <a:pt x="4280" y="7968"/>
                  </a:cubicBezTo>
                  <a:cubicBezTo>
                    <a:pt x="4311" y="7999"/>
                    <a:pt x="4374" y="8062"/>
                    <a:pt x="4436" y="8062"/>
                  </a:cubicBezTo>
                  <a:cubicBezTo>
                    <a:pt x="4499" y="8062"/>
                    <a:pt x="4593" y="8031"/>
                    <a:pt x="4655" y="7999"/>
                  </a:cubicBezTo>
                  <a:cubicBezTo>
                    <a:pt x="4718" y="7968"/>
                    <a:pt x="4780" y="7968"/>
                    <a:pt x="4811" y="7968"/>
                  </a:cubicBezTo>
                  <a:cubicBezTo>
                    <a:pt x="4843" y="7968"/>
                    <a:pt x="4905" y="7937"/>
                    <a:pt x="4936" y="7906"/>
                  </a:cubicBezTo>
                  <a:cubicBezTo>
                    <a:pt x="4968" y="7906"/>
                    <a:pt x="5030" y="7874"/>
                    <a:pt x="5061" y="7843"/>
                  </a:cubicBezTo>
                  <a:cubicBezTo>
                    <a:pt x="5093" y="7812"/>
                    <a:pt x="5155" y="7781"/>
                    <a:pt x="5218" y="7749"/>
                  </a:cubicBezTo>
                  <a:cubicBezTo>
                    <a:pt x="5249" y="7687"/>
                    <a:pt x="5311" y="7656"/>
                    <a:pt x="5311" y="7593"/>
                  </a:cubicBezTo>
                  <a:cubicBezTo>
                    <a:pt x="5343" y="7562"/>
                    <a:pt x="5374" y="7531"/>
                    <a:pt x="5405" y="7499"/>
                  </a:cubicBezTo>
                  <a:cubicBezTo>
                    <a:pt x="5436" y="7468"/>
                    <a:pt x="5405" y="7406"/>
                    <a:pt x="5343" y="7343"/>
                  </a:cubicBezTo>
                  <a:cubicBezTo>
                    <a:pt x="5249" y="7281"/>
                    <a:pt x="5186" y="7249"/>
                    <a:pt x="5124" y="7249"/>
                  </a:cubicBezTo>
                  <a:cubicBezTo>
                    <a:pt x="5093" y="7249"/>
                    <a:pt x="5030" y="7218"/>
                    <a:pt x="4968" y="7218"/>
                  </a:cubicBezTo>
                  <a:cubicBezTo>
                    <a:pt x="4905" y="7218"/>
                    <a:pt x="4811" y="7124"/>
                    <a:pt x="4718" y="7062"/>
                  </a:cubicBezTo>
                  <a:cubicBezTo>
                    <a:pt x="4655" y="6968"/>
                    <a:pt x="4624" y="6874"/>
                    <a:pt x="4655" y="6843"/>
                  </a:cubicBezTo>
                  <a:cubicBezTo>
                    <a:pt x="4686" y="6812"/>
                    <a:pt x="4780" y="6874"/>
                    <a:pt x="4811" y="6937"/>
                  </a:cubicBezTo>
                  <a:cubicBezTo>
                    <a:pt x="4874" y="6999"/>
                    <a:pt x="4968" y="7062"/>
                    <a:pt x="5061" y="7062"/>
                  </a:cubicBezTo>
                  <a:cubicBezTo>
                    <a:pt x="5124" y="7062"/>
                    <a:pt x="5186" y="7062"/>
                    <a:pt x="5218" y="7093"/>
                  </a:cubicBezTo>
                  <a:cubicBezTo>
                    <a:pt x="5249" y="7093"/>
                    <a:pt x="5343" y="7124"/>
                    <a:pt x="5405" y="7124"/>
                  </a:cubicBezTo>
                  <a:cubicBezTo>
                    <a:pt x="5468" y="7124"/>
                    <a:pt x="5624" y="7124"/>
                    <a:pt x="5718" y="7156"/>
                  </a:cubicBezTo>
                  <a:cubicBezTo>
                    <a:pt x="5811" y="7156"/>
                    <a:pt x="5874" y="7187"/>
                    <a:pt x="5905" y="7218"/>
                  </a:cubicBezTo>
                  <a:cubicBezTo>
                    <a:pt x="5936" y="7249"/>
                    <a:pt x="5999" y="7281"/>
                    <a:pt x="6061" y="7312"/>
                  </a:cubicBezTo>
                  <a:cubicBezTo>
                    <a:pt x="6124" y="7312"/>
                    <a:pt x="6155" y="7343"/>
                    <a:pt x="6124" y="7374"/>
                  </a:cubicBezTo>
                  <a:cubicBezTo>
                    <a:pt x="6093" y="7374"/>
                    <a:pt x="6093" y="7437"/>
                    <a:pt x="6124" y="7468"/>
                  </a:cubicBezTo>
                  <a:cubicBezTo>
                    <a:pt x="6155" y="7531"/>
                    <a:pt x="6218" y="7531"/>
                    <a:pt x="6280" y="7499"/>
                  </a:cubicBezTo>
                  <a:cubicBezTo>
                    <a:pt x="6343" y="7499"/>
                    <a:pt x="6374" y="7531"/>
                    <a:pt x="6374" y="7593"/>
                  </a:cubicBezTo>
                  <a:cubicBezTo>
                    <a:pt x="6343" y="7687"/>
                    <a:pt x="6374" y="7781"/>
                    <a:pt x="6405" y="7843"/>
                  </a:cubicBezTo>
                  <a:cubicBezTo>
                    <a:pt x="6436" y="7937"/>
                    <a:pt x="6499" y="8031"/>
                    <a:pt x="6530" y="8093"/>
                  </a:cubicBezTo>
                  <a:cubicBezTo>
                    <a:pt x="6593" y="8156"/>
                    <a:pt x="6593" y="8249"/>
                    <a:pt x="6593" y="8312"/>
                  </a:cubicBezTo>
                  <a:cubicBezTo>
                    <a:pt x="6593" y="8343"/>
                    <a:pt x="6593" y="8406"/>
                    <a:pt x="6624" y="8406"/>
                  </a:cubicBezTo>
                  <a:cubicBezTo>
                    <a:pt x="6655" y="8437"/>
                    <a:pt x="6718" y="8437"/>
                    <a:pt x="6749" y="8406"/>
                  </a:cubicBezTo>
                  <a:cubicBezTo>
                    <a:pt x="6780" y="8374"/>
                    <a:pt x="6843" y="8406"/>
                    <a:pt x="6843" y="8468"/>
                  </a:cubicBezTo>
                  <a:cubicBezTo>
                    <a:pt x="6843" y="8499"/>
                    <a:pt x="6874" y="8562"/>
                    <a:pt x="6905" y="8562"/>
                  </a:cubicBezTo>
                  <a:cubicBezTo>
                    <a:pt x="6968" y="8562"/>
                    <a:pt x="6999" y="8531"/>
                    <a:pt x="6968" y="8499"/>
                  </a:cubicBezTo>
                  <a:cubicBezTo>
                    <a:pt x="6968" y="8437"/>
                    <a:pt x="6936" y="8374"/>
                    <a:pt x="6905" y="8312"/>
                  </a:cubicBezTo>
                  <a:cubicBezTo>
                    <a:pt x="6905" y="8249"/>
                    <a:pt x="6874" y="8156"/>
                    <a:pt x="6905" y="8093"/>
                  </a:cubicBezTo>
                  <a:cubicBezTo>
                    <a:pt x="6905" y="8031"/>
                    <a:pt x="7030" y="7874"/>
                    <a:pt x="7124" y="7781"/>
                  </a:cubicBezTo>
                  <a:cubicBezTo>
                    <a:pt x="7155" y="7749"/>
                    <a:pt x="7155" y="7749"/>
                    <a:pt x="7155" y="7749"/>
                  </a:cubicBezTo>
                  <a:cubicBezTo>
                    <a:pt x="7280" y="7624"/>
                    <a:pt x="7436" y="7499"/>
                    <a:pt x="7499" y="7499"/>
                  </a:cubicBezTo>
                  <a:cubicBezTo>
                    <a:pt x="7561" y="7499"/>
                    <a:pt x="7624" y="7468"/>
                    <a:pt x="7686" y="7437"/>
                  </a:cubicBezTo>
                  <a:cubicBezTo>
                    <a:pt x="7718" y="7437"/>
                    <a:pt x="7749" y="7468"/>
                    <a:pt x="7749" y="7499"/>
                  </a:cubicBezTo>
                  <a:cubicBezTo>
                    <a:pt x="7749" y="7531"/>
                    <a:pt x="7780" y="7593"/>
                    <a:pt x="7811" y="7624"/>
                  </a:cubicBezTo>
                  <a:cubicBezTo>
                    <a:pt x="7874" y="7656"/>
                    <a:pt x="7905" y="7718"/>
                    <a:pt x="7905" y="7781"/>
                  </a:cubicBezTo>
                  <a:cubicBezTo>
                    <a:pt x="7905" y="7812"/>
                    <a:pt x="7936" y="7843"/>
                    <a:pt x="7968" y="7843"/>
                  </a:cubicBezTo>
                  <a:cubicBezTo>
                    <a:pt x="7999" y="7843"/>
                    <a:pt x="8061" y="7874"/>
                    <a:pt x="8093" y="7906"/>
                  </a:cubicBezTo>
                  <a:cubicBezTo>
                    <a:pt x="8124" y="7937"/>
                    <a:pt x="8155" y="8062"/>
                    <a:pt x="8155" y="8156"/>
                  </a:cubicBezTo>
                  <a:cubicBezTo>
                    <a:pt x="8155" y="8249"/>
                    <a:pt x="8186" y="8374"/>
                    <a:pt x="8218" y="8468"/>
                  </a:cubicBezTo>
                  <a:cubicBezTo>
                    <a:pt x="8249" y="8531"/>
                    <a:pt x="8280" y="8624"/>
                    <a:pt x="8280" y="8656"/>
                  </a:cubicBezTo>
                  <a:cubicBezTo>
                    <a:pt x="8311" y="8718"/>
                    <a:pt x="8311" y="8781"/>
                    <a:pt x="8343" y="8812"/>
                  </a:cubicBezTo>
                  <a:cubicBezTo>
                    <a:pt x="8374" y="8843"/>
                    <a:pt x="8343" y="8843"/>
                    <a:pt x="8311" y="8812"/>
                  </a:cubicBezTo>
                  <a:cubicBezTo>
                    <a:pt x="8249" y="8812"/>
                    <a:pt x="8186" y="8781"/>
                    <a:pt x="8155" y="8749"/>
                  </a:cubicBezTo>
                  <a:cubicBezTo>
                    <a:pt x="8124" y="8718"/>
                    <a:pt x="8061" y="8687"/>
                    <a:pt x="8061" y="8687"/>
                  </a:cubicBezTo>
                  <a:cubicBezTo>
                    <a:pt x="8030" y="8687"/>
                    <a:pt x="8030" y="8718"/>
                    <a:pt x="8061" y="8812"/>
                  </a:cubicBezTo>
                  <a:cubicBezTo>
                    <a:pt x="8061" y="8874"/>
                    <a:pt x="8155" y="8968"/>
                    <a:pt x="8218" y="9031"/>
                  </a:cubicBezTo>
                  <a:cubicBezTo>
                    <a:pt x="8280" y="9093"/>
                    <a:pt x="8374" y="9187"/>
                    <a:pt x="8405" y="9249"/>
                  </a:cubicBezTo>
                  <a:cubicBezTo>
                    <a:pt x="8468" y="9312"/>
                    <a:pt x="8530" y="9406"/>
                    <a:pt x="8561" y="9437"/>
                  </a:cubicBezTo>
                  <a:cubicBezTo>
                    <a:pt x="8593" y="9468"/>
                    <a:pt x="8686" y="9531"/>
                    <a:pt x="8718" y="9562"/>
                  </a:cubicBezTo>
                  <a:cubicBezTo>
                    <a:pt x="8780" y="9593"/>
                    <a:pt x="8874" y="9624"/>
                    <a:pt x="8905" y="9624"/>
                  </a:cubicBezTo>
                  <a:cubicBezTo>
                    <a:pt x="8936" y="9624"/>
                    <a:pt x="8999" y="9624"/>
                    <a:pt x="9061" y="9656"/>
                  </a:cubicBezTo>
                  <a:cubicBezTo>
                    <a:pt x="9093" y="9656"/>
                    <a:pt x="9155" y="9656"/>
                    <a:pt x="9186" y="9656"/>
                  </a:cubicBezTo>
                  <a:cubicBezTo>
                    <a:pt x="9218" y="9656"/>
                    <a:pt x="9280" y="9687"/>
                    <a:pt x="9343" y="9687"/>
                  </a:cubicBezTo>
                  <a:cubicBezTo>
                    <a:pt x="9374" y="9687"/>
                    <a:pt x="9468" y="9687"/>
                    <a:pt x="9499" y="9687"/>
                  </a:cubicBezTo>
                  <a:cubicBezTo>
                    <a:pt x="9561" y="9687"/>
                    <a:pt x="9624" y="9718"/>
                    <a:pt x="9655" y="9749"/>
                  </a:cubicBezTo>
                  <a:cubicBezTo>
                    <a:pt x="9686" y="9781"/>
                    <a:pt x="9749" y="9749"/>
                    <a:pt x="9780" y="9718"/>
                  </a:cubicBezTo>
                  <a:cubicBezTo>
                    <a:pt x="9811" y="9687"/>
                    <a:pt x="9843" y="9687"/>
                    <a:pt x="9874" y="9687"/>
                  </a:cubicBezTo>
                  <a:cubicBezTo>
                    <a:pt x="9905" y="9687"/>
                    <a:pt x="9936" y="9718"/>
                    <a:pt x="9936" y="9749"/>
                  </a:cubicBezTo>
                  <a:cubicBezTo>
                    <a:pt x="9936" y="9781"/>
                    <a:pt x="9999" y="9781"/>
                    <a:pt x="10030" y="9749"/>
                  </a:cubicBezTo>
                  <a:cubicBezTo>
                    <a:pt x="10061" y="9718"/>
                    <a:pt x="10155" y="9687"/>
                    <a:pt x="10186" y="9656"/>
                  </a:cubicBezTo>
                  <a:cubicBezTo>
                    <a:pt x="10218" y="9656"/>
                    <a:pt x="10218" y="9624"/>
                    <a:pt x="10155" y="9624"/>
                  </a:cubicBezTo>
                  <a:cubicBezTo>
                    <a:pt x="10124" y="9624"/>
                    <a:pt x="9999" y="9624"/>
                    <a:pt x="9936" y="9593"/>
                  </a:cubicBezTo>
                  <a:cubicBezTo>
                    <a:pt x="9874" y="9593"/>
                    <a:pt x="9811" y="9593"/>
                    <a:pt x="9780" y="9624"/>
                  </a:cubicBezTo>
                  <a:cubicBezTo>
                    <a:pt x="9749" y="9624"/>
                    <a:pt x="9624" y="9624"/>
                    <a:pt x="9530" y="9593"/>
                  </a:cubicBezTo>
                  <a:cubicBezTo>
                    <a:pt x="9405" y="9562"/>
                    <a:pt x="9311" y="9531"/>
                    <a:pt x="9280" y="9531"/>
                  </a:cubicBezTo>
                  <a:cubicBezTo>
                    <a:pt x="9249" y="9499"/>
                    <a:pt x="9186" y="9499"/>
                    <a:pt x="9124" y="9499"/>
                  </a:cubicBezTo>
                  <a:cubicBezTo>
                    <a:pt x="9093" y="9499"/>
                    <a:pt x="8999" y="9468"/>
                    <a:pt x="8968" y="9468"/>
                  </a:cubicBezTo>
                  <a:cubicBezTo>
                    <a:pt x="8905" y="9468"/>
                    <a:pt x="8843" y="9468"/>
                    <a:pt x="8811" y="9468"/>
                  </a:cubicBezTo>
                  <a:cubicBezTo>
                    <a:pt x="8749" y="9468"/>
                    <a:pt x="8718" y="9406"/>
                    <a:pt x="8718" y="9374"/>
                  </a:cubicBezTo>
                  <a:cubicBezTo>
                    <a:pt x="8718" y="9312"/>
                    <a:pt x="8780" y="9249"/>
                    <a:pt x="8811" y="9249"/>
                  </a:cubicBezTo>
                  <a:cubicBezTo>
                    <a:pt x="8874" y="9249"/>
                    <a:pt x="8811" y="9218"/>
                    <a:pt x="8718" y="9187"/>
                  </a:cubicBezTo>
                  <a:cubicBezTo>
                    <a:pt x="8655" y="9124"/>
                    <a:pt x="8561" y="9062"/>
                    <a:pt x="8561" y="9031"/>
                  </a:cubicBezTo>
                  <a:cubicBezTo>
                    <a:pt x="8561" y="8999"/>
                    <a:pt x="8530" y="8906"/>
                    <a:pt x="8530" y="8874"/>
                  </a:cubicBezTo>
                  <a:cubicBezTo>
                    <a:pt x="8530" y="8812"/>
                    <a:pt x="8530" y="8749"/>
                    <a:pt x="8530" y="8718"/>
                  </a:cubicBezTo>
                  <a:cubicBezTo>
                    <a:pt x="8530" y="8687"/>
                    <a:pt x="8499" y="8624"/>
                    <a:pt x="8468" y="8593"/>
                  </a:cubicBezTo>
                  <a:cubicBezTo>
                    <a:pt x="8436" y="8562"/>
                    <a:pt x="8374" y="8499"/>
                    <a:pt x="8343" y="8437"/>
                  </a:cubicBezTo>
                  <a:cubicBezTo>
                    <a:pt x="8311" y="8406"/>
                    <a:pt x="8311" y="8312"/>
                    <a:pt x="8311" y="8249"/>
                  </a:cubicBezTo>
                  <a:cubicBezTo>
                    <a:pt x="8311" y="8187"/>
                    <a:pt x="8343" y="8124"/>
                    <a:pt x="8374" y="8124"/>
                  </a:cubicBezTo>
                  <a:cubicBezTo>
                    <a:pt x="8405" y="8124"/>
                    <a:pt x="8468" y="8187"/>
                    <a:pt x="8530" y="8249"/>
                  </a:cubicBezTo>
                  <a:cubicBezTo>
                    <a:pt x="8561" y="8312"/>
                    <a:pt x="8624" y="8374"/>
                    <a:pt x="8655" y="8374"/>
                  </a:cubicBezTo>
                  <a:cubicBezTo>
                    <a:pt x="8655" y="8374"/>
                    <a:pt x="8718" y="8343"/>
                    <a:pt x="8780" y="8312"/>
                  </a:cubicBezTo>
                  <a:cubicBezTo>
                    <a:pt x="8843" y="8281"/>
                    <a:pt x="8905" y="8249"/>
                    <a:pt x="8936" y="8218"/>
                  </a:cubicBezTo>
                  <a:cubicBezTo>
                    <a:pt x="8936" y="8187"/>
                    <a:pt x="8968" y="8093"/>
                    <a:pt x="8968" y="8031"/>
                  </a:cubicBezTo>
                  <a:cubicBezTo>
                    <a:pt x="8936" y="7937"/>
                    <a:pt x="8905" y="7843"/>
                    <a:pt x="8843" y="7812"/>
                  </a:cubicBezTo>
                  <a:cubicBezTo>
                    <a:pt x="8811" y="7781"/>
                    <a:pt x="8749" y="7749"/>
                    <a:pt x="8749" y="7718"/>
                  </a:cubicBezTo>
                  <a:cubicBezTo>
                    <a:pt x="8749" y="7656"/>
                    <a:pt x="8780" y="7624"/>
                    <a:pt x="8843" y="7562"/>
                  </a:cubicBezTo>
                  <a:cubicBezTo>
                    <a:pt x="8874" y="7531"/>
                    <a:pt x="8936" y="7531"/>
                    <a:pt x="8936" y="7593"/>
                  </a:cubicBezTo>
                  <a:cubicBezTo>
                    <a:pt x="8936" y="7624"/>
                    <a:pt x="8936" y="7687"/>
                    <a:pt x="8968" y="7687"/>
                  </a:cubicBezTo>
                  <a:cubicBezTo>
                    <a:pt x="8999" y="7687"/>
                    <a:pt x="9030" y="7656"/>
                    <a:pt x="9061" y="7593"/>
                  </a:cubicBezTo>
                  <a:cubicBezTo>
                    <a:pt x="9093" y="7562"/>
                    <a:pt x="9155" y="7499"/>
                    <a:pt x="9186" y="7468"/>
                  </a:cubicBezTo>
                  <a:cubicBezTo>
                    <a:pt x="9218" y="7437"/>
                    <a:pt x="9280" y="7406"/>
                    <a:pt x="9343" y="7406"/>
                  </a:cubicBezTo>
                  <a:cubicBezTo>
                    <a:pt x="9405" y="7406"/>
                    <a:pt x="9561" y="7312"/>
                    <a:pt x="9655" y="7187"/>
                  </a:cubicBezTo>
                  <a:cubicBezTo>
                    <a:pt x="9749" y="7093"/>
                    <a:pt x="9811" y="6906"/>
                    <a:pt x="9811" y="6812"/>
                  </a:cubicBezTo>
                  <a:cubicBezTo>
                    <a:pt x="9811" y="6687"/>
                    <a:pt x="9780" y="6562"/>
                    <a:pt x="9780" y="6499"/>
                  </a:cubicBezTo>
                  <a:cubicBezTo>
                    <a:pt x="9749" y="6468"/>
                    <a:pt x="9749" y="6406"/>
                    <a:pt x="9749" y="6374"/>
                  </a:cubicBezTo>
                  <a:cubicBezTo>
                    <a:pt x="9780" y="6343"/>
                    <a:pt x="9811" y="6281"/>
                    <a:pt x="9843" y="6281"/>
                  </a:cubicBezTo>
                  <a:cubicBezTo>
                    <a:pt x="9905" y="6249"/>
                    <a:pt x="9936" y="6218"/>
                    <a:pt x="9936" y="6156"/>
                  </a:cubicBezTo>
                  <a:cubicBezTo>
                    <a:pt x="9968" y="6124"/>
                    <a:pt x="9905" y="6124"/>
                    <a:pt x="9843" y="6124"/>
                  </a:cubicBezTo>
                  <a:cubicBezTo>
                    <a:pt x="9749" y="6156"/>
                    <a:pt x="9655" y="6156"/>
                    <a:pt x="9655" y="6156"/>
                  </a:cubicBezTo>
                  <a:cubicBezTo>
                    <a:pt x="9624" y="6124"/>
                    <a:pt x="9655" y="6093"/>
                    <a:pt x="9686" y="6031"/>
                  </a:cubicBezTo>
                  <a:cubicBezTo>
                    <a:pt x="9718" y="5999"/>
                    <a:pt x="9780" y="5968"/>
                    <a:pt x="9780" y="5999"/>
                  </a:cubicBezTo>
                  <a:cubicBezTo>
                    <a:pt x="9780" y="6031"/>
                    <a:pt x="9843" y="6031"/>
                    <a:pt x="9936" y="5999"/>
                  </a:cubicBezTo>
                  <a:cubicBezTo>
                    <a:pt x="9999" y="5968"/>
                    <a:pt x="10061" y="5968"/>
                    <a:pt x="10093" y="6031"/>
                  </a:cubicBezTo>
                  <a:cubicBezTo>
                    <a:pt x="10093" y="6062"/>
                    <a:pt x="10124" y="6156"/>
                    <a:pt x="10124" y="6218"/>
                  </a:cubicBezTo>
                  <a:cubicBezTo>
                    <a:pt x="10124" y="6312"/>
                    <a:pt x="10155" y="6374"/>
                    <a:pt x="10186" y="6406"/>
                  </a:cubicBezTo>
                  <a:cubicBezTo>
                    <a:pt x="10186" y="6406"/>
                    <a:pt x="10249" y="6437"/>
                    <a:pt x="10280" y="6437"/>
                  </a:cubicBezTo>
                  <a:cubicBezTo>
                    <a:pt x="10311" y="6437"/>
                    <a:pt x="10343" y="6406"/>
                    <a:pt x="10374" y="6374"/>
                  </a:cubicBezTo>
                  <a:cubicBezTo>
                    <a:pt x="10374" y="6343"/>
                    <a:pt x="10374" y="6281"/>
                    <a:pt x="10374" y="6187"/>
                  </a:cubicBezTo>
                  <a:cubicBezTo>
                    <a:pt x="10343" y="6124"/>
                    <a:pt x="10343" y="6031"/>
                    <a:pt x="10343" y="5999"/>
                  </a:cubicBezTo>
                  <a:cubicBezTo>
                    <a:pt x="10343" y="5968"/>
                    <a:pt x="10343" y="5906"/>
                    <a:pt x="10374" y="5874"/>
                  </a:cubicBezTo>
                  <a:cubicBezTo>
                    <a:pt x="10405" y="5812"/>
                    <a:pt x="10468" y="5781"/>
                    <a:pt x="10530" y="5749"/>
                  </a:cubicBezTo>
                  <a:cubicBezTo>
                    <a:pt x="10624" y="5749"/>
                    <a:pt x="10718" y="5687"/>
                    <a:pt x="10780" y="5624"/>
                  </a:cubicBezTo>
                  <a:cubicBezTo>
                    <a:pt x="10843" y="5563"/>
                    <a:pt x="10905" y="5469"/>
                    <a:pt x="10936" y="5407"/>
                  </a:cubicBezTo>
                  <a:cubicBezTo>
                    <a:pt x="10968" y="5375"/>
                    <a:pt x="11030" y="5282"/>
                    <a:pt x="11093" y="5250"/>
                  </a:cubicBezTo>
                  <a:cubicBezTo>
                    <a:pt x="11155" y="5188"/>
                    <a:pt x="11218" y="5063"/>
                    <a:pt x="11186" y="5000"/>
                  </a:cubicBezTo>
                  <a:cubicBezTo>
                    <a:pt x="11186" y="4907"/>
                    <a:pt x="11218" y="4813"/>
                    <a:pt x="11218" y="4750"/>
                  </a:cubicBezTo>
                  <a:cubicBezTo>
                    <a:pt x="11249" y="4719"/>
                    <a:pt x="11249" y="4625"/>
                    <a:pt x="11218" y="4563"/>
                  </a:cubicBezTo>
                  <a:cubicBezTo>
                    <a:pt x="11186" y="4532"/>
                    <a:pt x="11124" y="4469"/>
                    <a:pt x="11093" y="4469"/>
                  </a:cubicBezTo>
                  <a:cubicBezTo>
                    <a:pt x="11030" y="4469"/>
                    <a:pt x="10968" y="4438"/>
                    <a:pt x="10936" y="4407"/>
                  </a:cubicBezTo>
                  <a:cubicBezTo>
                    <a:pt x="10874" y="4375"/>
                    <a:pt x="10936" y="4250"/>
                    <a:pt x="11030" y="4094"/>
                  </a:cubicBezTo>
                  <a:cubicBezTo>
                    <a:pt x="11030" y="4063"/>
                    <a:pt x="11030" y="4063"/>
                    <a:pt x="11030" y="4063"/>
                  </a:cubicBezTo>
                  <a:cubicBezTo>
                    <a:pt x="11124" y="3938"/>
                    <a:pt x="11280" y="3813"/>
                    <a:pt x="11343" y="3813"/>
                  </a:cubicBezTo>
                  <a:cubicBezTo>
                    <a:pt x="11436" y="3813"/>
                    <a:pt x="11530" y="3813"/>
                    <a:pt x="11593" y="3782"/>
                  </a:cubicBezTo>
                  <a:cubicBezTo>
                    <a:pt x="11655" y="3782"/>
                    <a:pt x="11749" y="3782"/>
                    <a:pt x="11780" y="3750"/>
                  </a:cubicBezTo>
                  <a:cubicBezTo>
                    <a:pt x="11811" y="3719"/>
                    <a:pt x="11843" y="3719"/>
                    <a:pt x="11874" y="3750"/>
                  </a:cubicBezTo>
                  <a:cubicBezTo>
                    <a:pt x="11874" y="3782"/>
                    <a:pt x="11936" y="3813"/>
                    <a:pt x="11936" y="3844"/>
                  </a:cubicBezTo>
                  <a:cubicBezTo>
                    <a:pt x="11967" y="3844"/>
                    <a:pt x="12030" y="3844"/>
                    <a:pt x="12093" y="3844"/>
                  </a:cubicBezTo>
                  <a:cubicBezTo>
                    <a:pt x="12155" y="3844"/>
                    <a:pt x="12218" y="3813"/>
                    <a:pt x="12186" y="3782"/>
                  </a:cubicBezTo>
                  <a:cubicBezTo>
                    <a:pt x="12186" y="3750"/>
                    <a:pt x="12218" y="3657"/>
                    <a:pt x="12280" y="3594"/>
                  </a:cubicBezTo>
                  <a:cubicBezTo>
                    <a:pt x="12311" y="3500"/>
                    <a:pt x="12374" y="3438"/>
                    <a:pt x="12436" y="3438"/>
                  </a:cubicBezTo>
                  <a:cubicBezTo>
                    <a:pt x="12468" y="3407"/>
                    <a:pt x="12499" y="3438"/>
                    <a:pt x="12530" y="3469"/>
                  </a:cubicBezTo>
                  <a:cubicBezTo>
                    <a:pt x="12530" y="3500"/>
                    <a:pt x="12561" y="3532"/>
                    <a:pt x="12593" y="3532"/>
                  </a:cubicBezTo>
                  <a:cubicBezTo>
                    <a:pt x="12593" y="3532"/>
                    <a:pt x="12655" y="3469"/>
                    <a:pt x="12717" y="3438"/>
                  </a:cubicBezTo>
                  <a:cubicBezTo>
                    <a:pt x="12780" y="3375"/>
                    <a:pt x="12811" y="3375"/>
                    <a:pt x="12811" y="3407"/>
                  </a:cubicBezTo>
                  <a:cubicBezTo>
                    <a:pt x="12811" y="3438"/>
                    <a:pt x="12780" y="3500"/>
                    <a:pt x="12749" y="3532"/>
                  </a:cubicBezTo>
                  <a:cubicBezTo>
                    <a:pt x="12717" y="3594"/>
                    <a:pt x="12655" y="3688"/>
                    <a:pt x="12593" y="3782"/>
                  </a:cubicBezTo>
                  <a:cubicBezTo>
                    <a:pt x="12530" y="3844"/>
                    <a:pt x="12436" y="3938"/>
                    <a:pt x="12405" y="3938"/>
                  </a:cubicBezTo>
                  <a:cubicBezTo>
                    <a:pt x="12374" y="3969"/>
                    <a:pt x="12311" y="4000"/>
                    <a:pt x="12280" y="4032"/>
                  </a:cubicBezTo>
                  <a:cubicBezTo>
                    <a:pt x="12249" y="4063"/>
                    <a:pt x="12218" y="4188"/>
                    <a:pt x="12218" y="4375"/>
                  </a:cubicBezTo>
                  <a:cubicBezTo>
                    <a:pt x="12218" y="4500"/>
                    <a:pt x="12218" y="4500"/>
                    <a:pt x="12218" y="4500"/>
                  </a:cubicBezTo>
                  <a:cubicBezTo>
                    <a:pt x="12218" y="4657"/>
                    <a:pt x="12186" y="4844"/>
                    <a:pt x="12155" y="4907"/>
                  </a:cubicBezTo>
                  <a:cubicBezTo>
                    <a:pt x="12124" y="4969"/>
                    <a:pt x="12155" y="5000"/>
                    <a:pt x="12218" y="4938"/>
                  </a:cubicBezTo>
                  <a:cubicBezTo>
                    <a:pt x="12280" y="4907"/>
                    <a:pt x="12342" y="4844"/>
                    <a:pt x="12374" y="4782"/>
                  </a:cubicBezTo>
                  <a:cubicBezTo>
                    <a:pt x="12405" y="4719"/>
                    <a:pt x="12436" y="4657"/>
                    <a:pt x="12468" y="4625"/>
                  </a:cubicBezTo>
                  <a:cubicBezTo>
                    <a:pt x="12499" y="4594"/>
                    <a:pt x="12530" y="4563"/>
                    <a:pt x="12561" y="4500"/>
                  </a:cubicBezTo>
                  <a:cubicBezTo>
                    <a:pt x="12561" y="4438"/>
                    <a:pt x="12624" y="4407"/>
                    <a:pt x="12655" y="4407"/>
                  </a:cubicBezTo>
                  <a:cubicBezTo>
                    <a:pt x="12686" y="4407"/>
                    <a:pt x="12717" y="4344"/>
                    <a:pt x="12717" y="4282"/>
                  </a:cubicBezTo>
                  <a:cubicBezTo>
                    <a:pt x="12717" y="4250"/>
                    <a:pt x="12749" y="4188"/>
                    <a:pt x="12780" y="4157"/>
                  </a:cubicBezTo>
                  <a:cubicBezTo>
                    <a:pt x="12843" y="4157"/>
                    <a:pt x="12843" y="4125"/>
                    <a:pt x="12811" y="4094"/>
                  </a:cubicBezTo>
                  <a:cubicBezTo>
                    <a:pt x="12811" y="4063"/>
                    <a:pt x="12780" y="4000"/>
                    <a:pt x="12780" y="3938"/>
                  </a:cubicBezTo>
                  <a:cubicBezTo>
                    <a:pt x="12780" y="3875"/>
                    <a:pt x="12780" y="3782"/>
                    <a:pt x="12811" y="3782"/>
                  </a:cubicBezTo>
                  <a:cubicBezTo>
                    <a:pt x="12843" y="3750"/>
                    <a:pt x="12905" y="3719"/>
                    <a:pt x="12905" y="3719"/>
                  </a:cubicBezTo>
                  <a:cubicBezTo>
                    <a:pt x="12936" y="3688"/>
                    <a:pt x="12999" y="3688"/>
                    <a:pt x="13061" y="3688"/>
                  </a:cubicBezTo>
                  <a:cubicBezTo>
                    <a:pt x="13124" y="3657"/>
                    <a:pt x="13186" y="3688"/>
                    <a:pt x="13218" y="3688"/>
                  </a:cubicBezTo>
                  <a:cubicBezTo>
                    <a:pt x="13249" y="3719"/>
                    <a:pt x="13280" y="3688"/>
                    <a:pt x="13311" y="3657"/>
                  </a:cubicBezTo>
                  <a:cubicBezTo>
                    <a:pt x="13311" y="3625"/>
                    <a:pt x="13374" y="3563"/>
                    <a:pt x="13436" y="3532"/>
                  </a:cubicBezTo>
                  <a:cubicBezTo>
                    <a:pt x="13499" y="3532"/>
                    <a:pt x="13592" y="3469"/>
                    <a:pt x="13655" y="3407"/>
                  </a:cubicBezTo>
                  <a:cubicBezTo>
                    <a:pt x="13686" y="3375"/>
                    <a:pt x="13780" y="3344"/>
                    <a:pt x="13843" y="3344"/>
                  </a:cubicBezTo>
                  <a:cubicBezTo>
                    <a:pt x="13874" y="3375"/>
                    <a:pt x="13936" y="3344"/>
                    <a:pt x="13936" y="3282"/>
                  </a:cubicBezTo>
                  <a:cubicBezTo>
                    <a:pt x="13936" y="3250"/>
                    <a:pt x="13936" y="3157"/>
                    <a:pt x="13905" y="3094"/>
                  </a:cubicBezTo>
                  <a:cubicBezTo>
                    <a:pt x="13905" y="3032"/>
                    <a:pt x="13905" y="2969"/>
                    <a:pt x="13936" y="2938"/>
                  </a:cubicBezTo>
                  <a:cubicBezTo>
                    <a:pt x="13967" y="2875"/>
                    <a:pt x="13999" y="2844"/>
                    <a:pt x="13999" y="2813"/>
                  </a:cubicBezTo>
                  <a:cubicBezTo>
                    <a:pt x="13999" y="2813"/>
                    <a:pt x="14030" y="2750"/>
                    <a:pt x="14030" y="2719"/>
                  </a:cubicBezTo>
                  <a:cubicBezTo>
                    <a:pt x="14030" y="2688"/>
                    <a:pt x="14061" y="2688"/>
                    <a:pt x="14093" y="2750"/>
                  </a:cubicBezTo>
                  <a:cubicBezTo>
                    <a:pt x="14093" y="2782"/>
                    <a:pt x="14155" y="2844"/>
                    <a:pt x="14186" y="2844"/>
                  </a:cubicBezTo>
                  <a:cubicBezTo>
                    <a:pt x="14218" y="2844"/>
                    <a:pt x="14249" y="2875"/>
                    <a:pt x="14249" y="2907"/>
                  </a:cubicBezTo>
                  <a:cubicBezTo>
                    <a:pt x="14249" y="2938"/>
                    <a:pt x="14280" y="2969"/>
                    <a:pt x="14311" y="2969"/>
                  </a:cubicBezTo>
                  <a:cubicBezTo>
                    <a:pt x="14342" y="2969"/>
                    <a:pt x="14374" y="3000"/>
                    <a:pt x="14405" y="3000"/>
                  </a:cubicBezTo>
                  <a:cubicBezTo>
                    <a:pt x="14436" y="3032"/>
                    <a:pt x="14468" y="3000"/>
                    <a:pt x="14499" y="2938"/>
                  </a:cubicBezTo>
                  <a:cubicBezTo>
                    <a:pt x="14530" y="2875"/>
                    <a:pt x="14593" y="2813"/>
                    <a:pt x="14655" y="2782"/>
                  </a:cubicBezTo>
                  <a:cubicBezTo>
                    <a:pt x="14686" y="2750"/>
                    <a:pt x="14686" y="2657"/>
                    <a:pt x="14624" y="2625"/>
                  </a:cubicBezTo>
                  <a:close/>
                  <a:moveTo>
                    <a:pt x="3999" y="5812"/>
                  </a:moveTo>
                  <a:lnTo>
                    <a:pt x="3999" y="5812"/>
                  </a:lnTo>
                  <a:cubicBezTo>
                    <a:pt x="3905" y="5812"/>
                    <a:pt x="3780" y="5781"/>
                    <a:pt x="3718" y="5781"/>
                  </a:cubicBezTo>
                  <a:cubicBezTo>
                    <a:pt x="3655" y="5749"/>
                    <a:pt x="3561" y="5749"/>
                    <a:pt x="3499" y="5781"/>
                  </a:cubicBezTo>
                  <a:cubicBezTo>
                    <a:pt x="3436" y="5843"/>
                    <a:pt x="3343" y="5843"/>
                    <a:pt x="3311" y="5812"/>
                  </a:cubicBezTo>
                  <a:cubicBezTo>
                    <a:pt x="3280" y="5781"/>
                    <a:pt x="3249" y="5718"/>
                    <a:pt x="3249" y="5687"/>
                  </a:cubicBezTo>
                  <a:cubicBezTo>
                    <a:pt x="3249" y="5656"/>
                    <a:pt x="3280" y="5593"/>
                    <a:pt x="3280" y="5532"/>
                  </a:cubicBezTo>
                  <a:cubicBezTo>
                    <a:pt x="3311" y="5500"/>
                    <a:pt x="3343" y="5438"/>
                    <a:pt x="3374" y="5407"/>
                  </a:cubicBezTo>
                  <a:cubicBezTo>
                    <a:pt x="3405" y="5375"/>
                    <a:pt x="3468" y="5407"/>
                    <a:pt x="3499" y="5438"/>
                  </a:cubicBezTo>
                  <a:cubicBezTo>
                    <a:pt x="3561" y="5500"/>
                    <a:pt x="3624" y="5532"/>
                    <a:pt x="3655" y="5532"/>
                  </a:cubicBezTo>
                  <a:cubicBezTo>
                    <a:pt x="3686" y="5532"/>
                    <a:pt x="3749" y="5532"/>
                    <a:pt x="3780" y="5500"/>
                  </a:cubicBezTo>
                  <a:cubicBezTo>
                    <a:pt x="3811" y="5500"/>
                    <a:pt x="3905" y="5563"/>
                    <a:pt x="3999" y="5656"/>
                  </a:cubicBezTo>
                  <a:cubicBezTo>
                    <a:pt x="4093" y="5749"/>
                    <a:pt x="4093" y="5812"/>
                    <a:pt x="3999" y="5812"/>
                  </a:cubicBezTo>
                  <a:close/>
                  <a:moveTo>
                    <a:pt x="4968" y="5843"/>
                  </a:moveTo>
                  <a:lnTo>
                    <a:pt x="4968" y="5843"/>
                  </a:lnTo>
                  <a:cubicBezTo>
                    <a:pt x="4968" y="5843"/>
                    <a:pt x="4936" y="5906"/>
                    <a:pt x="4874" y="5937"/>
                  </a:cubicBezTo>
                  <a:cubicBezTo>
                    <a:pt x="4843" y="5968"/>
                    <a:pt x="4780" y="5999"/>
                    <a:pt x="4718" y="6031"/>
                  </a:cubicBezTo>
                  <a:cubicBezTo>
                    <a:pt x="4686" y="6031"/>
                    <a:pt x="4686" y="5999"/>
                    <a:pt x="4718" y="5937"/>
                  </a:cubicBezTo>
                  <a:cubicBezTo>
                    <a:pt x="4718" y="5906"/>
                    <a:pt x="4718" y="5843"/>
                    <a:pt x="4686" y="5812"/>
                  </a:cubicBezTo>
                  <a:cubicBezTo>
                    <a:pt x="4655" y="5812"/>
                    <a:pt x="4593" y="5718"/>
                    <a:pt x="4593" y="5656"/>
                  </a:cubicBezTo>
                  <a:cubicBezTo>
                    <a:pt x="4561" y="5563"/>
                    <a:pt x="4593" y="5469"/>
                    <a:pt x="4593" y="5407"/>
                  </a:cubicBezTo>
                  <a:cubicBezTo>
                    <a:pt x="4624" y="5375"/>
                    <a:pt x="4686" y="5313"/>
                    <a:pt x="4718" y="5282"/>
                  </a:cubicBezTo>
                  <a:cubicBezTo>
                    <a:pt x="4749" y="5250"/>
                    <a:pt x="4811" y="5250"/>
                    <a:pt x="4843" y="5250"/>
                  </a:cubicBezTo>
                  <a:cubicBezTo>
                    <a:pt x="4874" y="5250"/>
                    <a:pt x="4936" y="5313"/>
                    <a:pt x="4936" y="5344"/>
                  </a:cubicBezTo>
                  <a:cubicBezTo>
                    <a:pt x="4936" y="5375"/>
                    <a:pt x="4905" y="5438"/>
                    <a:pt x="4874" y="5469"/>
                  </a:cubicBezTo>
                  <a:cubicBezTo>
                    <a:pt x="4811" y="5469"/>
                    <a:pt x="4780" y="5532"/>
                    <a:pt x="4780" y="5532"/>
                  </a:cubicBezTo>
                  <a:cubicBezTo>
                    <a:pt x="4780" y="5563"/>
                    <a:pt x="4843" y="5624"/>
                    <a:pt x="4874" y="5656"/>
                  </a:cubicBezTo>
                  <a:cubicBezTo>
                    <a:pt x="4905" y="5687"/>
                    <a:pt x="4936" y="5718"/>
                    <a:pt x="4968" y="5749"/>
                  </a:cubicBezTo>
                  <a:cubicBezTo>
                    <a:pt x="4968" y="5781"/>
                    <a:pt x="4968" y="5812"/>
                    <a:pt x="4968" y="5843"/>
                  </a:cubicBezTo>
                  <a:close/>
                  <a:moveTo>
                    <a:pt x="5530" y="5500"/>
                  </a:moveTo>
                  <a:lnTo>
                    <a:pt x="5530" y="5500"/>
                  </a:lnTo>
                  <a:cubicBezTo>
                    <a:pt x="5530" y="5563"/>
                    <a:pt x="5468" y="5593"/>
                    <a:pt x="5436" y="5593"/>
                  </a:cubicBezTo>
                  <a:cubicBezTo>
                    <a:pt x="5374" y="5624"/>
                    <a:pt x="5343" y="5593"/>
                    <a:pt x="5311" y="5593"/>
                  </a:cubicBezTo>
                  <a:cubicBezTo>
                    <a:pt x="5311" y="5563"/>
                    <a:pt x="5311" y="5500"/>
                    <a:pt x="5311" y="5469"/>
                  </a:cubicBezTo>
                  <a:cubicBezTo>
                    <a:pt x="5311" y="5407"/>
                    <a:pt x="5311" y="5375"/>
                    <a:pt x="5374" y="5344"/>
                  </a:cubicBezTo>
                  <a:cubicBezTo>
                    <a:pt x="5405" y="5344"/>
                    <a:pt x="5436" y="5313"/>
                    <a:pt x="5468" y="5282"/>
                  </a:cubicBezTo>
                  <a:cubicBezTo>
                    <a:pt x="5499" y="5282"/>
                    <a:pt x="5530" y="5313"/>
                    <a:pt x="5530" y="5344"/>
                  </a:cubicBezTo>
                  <a:cubicBezTo>
                    <a:pt x="5561" y="5375"/>
                    <a:pt x="5561" y="5469"/>
                    <a:pt x="5530" y="550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 noChangeArrowheads="1"/>
            </p:cNvSpPr>
            <p:nvPr/>
          </p:nvSpPr>
          <p:spPr bwMode="auto">
            <a:xfrm>
              <a:off x="2978" y="1933"/>
              <a:ext cx="191" cy="318"/>
            </a:xfrm>
            <a:custGeom>
              <a:avLst/>
              <a:gdLst>
                <a:gd name="T0" fmla="*/ 282 w 845"/>
                <a:gd name="T1" fmla="*/ 1094 h 1408"/>
                <a:gd name="T2" fmla="*/ 282 w 845"/>
                <a:gd name="T3" fmla="*/ 1094 h 1408"/>
                <a:gd name="T4" fmla="*/ 344 w 845"/>
                <a:gd name="T5" fmla="*/ 1032 h 1408"/>
                <a:gd name="T6" fmla="*/ 469 w 845"/>
                <a:gd name="T7" fmla="*/ 907 h 1408"/>
                <a:gd name="T8" fmla="*/ 532 w 845"/>
                <a:gd name="T9" fmla="*/ 1000 h 1408"/>
                <a:gd name="T10" fmla="*/ 469 w 845"/>
                <a:gd name="T11" fmla="*/ 1063 h 1408"/>
                <a:gd name="T12" fmla="*/ 407 w 845"/>
                <a:gd name="T13" fmla="*/ 1125 h 1408"/>
                <a:gd name="T14" fmla="*/ 438 w 845"/>
                <a:gd name="T15" fmla="*/ 1188 h 1408"/>
                <a:gd name="T16" fmla="*/ 407 w 845"/>
                <a:gd name="T17" fmla="*/ 1313 h 1408"/>
                <a:gd name="T18" fmla="*/ 407 w 845"/>
                <a:gd name="T19" fmla="*/ 1407 h 1408"/>
                <a:gd name="T20" fmla="*/ 594 w 845"/>
                <a:gd name="T21" fmla="*/ 1344 h 1408"/>
                <a:gd name="T22" fmla="*/ 750 w 845"/>
                <a:gd name="T23" fmla="*/ 1313 h 1408"/>
                <a:gd name="T24" fmla="*/ 844 w 845"/>
                <a:gd name="T25" fmla="*/ 1188 h 1408"/>
                <a:gd name="T26" fmla="*/ 813 w 845"/>
                <a:gd name="T27" fmla="*/ 1094 h 1408"/>
                <a:gd name="T28" fmla="*/ 750 w 845"/>
                <a:gd name="T29" fmla="*/ 1032 h 1408"/>
                <a:gd name="T30" fmla="*/ 750 w 845"/>
                <a:gd name="T31" fmla="*/ 938 h 1408"/>
                <a:gd name="T32" fmla="*/ 688 w 845"/>
                <a:gd name="T33" fmla="*/ 844 h 1408"/>
                <a:gd name="T34" fmla="*/ 594 w 845"/>
                <a:gd name="T35" fmla="*/ 750 h 1408"/>
                <a:gd name="T36" fmla="*/ 594 w 845"/>
                <a:gd name="T37" fmla="*/ 625 h 1408"/>
                <a:gd name="T38" fmla="*/ 563 w 845"/>
                <a:gd name="T39" fmla="*/ 407 h 1408"/>
                <a:gd name="T40" fmla="*/ 563 w 845"/>
                <a:gd name="T41" fmla="*/ 250 h 1408"/>
                <a:gd name="T42" fmla="*/ 688 w 845"/>
                <a:gd name="T43" fmla="*/ 157 h 1408"/>
                <a:gd name="T44" fmla="*/ 719 w 845"/>
                <a:gd name="T45" fmla="*/ 63 h 1408"/>
                <a:gd name="T46" fmla="*/ 625 w 845"/>
                <a:gd name="T47" fmla="*/ 32 h 1408"/>
                <a:gd name="T48" fmla="*/ 532 w 845"/>
                <a:gd name="T49" fmla="*/ 125 h 1408"/>
                <a:gd name="T50" fmla="*/ 438 w 845"/>
                <a:gd name="T51" fmla="*/ 344 h 1408"/>
                <a:gd name="T52" fmla="*/ 282 w 845"/>
                <a:gd name="T53" fmla="*/ 438 h 1408"/>
                <a:gd name="T54" fmla="*/ 219 w 845"/>
                <a:gd name="T55" fmla="*/ 500 h 1408"/>
                <a:gd name="T56" fmla="*/ 282 w 845"/>
                <a:gd name="T57" fmla="*/ 625 h 1408"/>
                <a:gd name="T58" fmla="*/ 313 w 845"/>
                <a:gd name="T59" fmla="*/ 750 h 1408"/>
                <a:gd name="T60" fmla="*/ 250 w 845"/>
                <a:gd name="T61" fmla="*/ 782 h 1408"/>
                <a:gd name="T62" fmla="*/ 125 w 845"/>
                <a:gd name="T63" fmla="*/ 844 h 1408"/>
                <a:gd name="T64" fmla="*/ 63 w 845"/>
                <a:gd name="T65" fmla="*/ 1000 h 1408"/>
                <a:gd name="T66" fmla="*/ 0 w 845"/>
                <a:gd name="T67" fmla="*/ 1157 h 1408"/>
                <a:gd name="T68" fmla="*/ 63 w 845"/>
                <a:gd name="T69" fmla="*/ 1219 h 1408"/>
                <a:gd name="T70" fmla="*/ 250 w 845"/>
                <a:gd name="T71" fmla="*/ 1157 h 1408"/>
                <a:gd name="T72" fmla="*/ 282 w 845"/>
                <a:gd name="T73" fmla="*/ 1094 h 1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45" h="1408">
                  <a:moveTo>
                    <a:pt x="282" y="1094"/>
                  </a:moveTo>
                  <a:lnTo>
                    <a:pt x="282" y="1094"/>
                  </a:lnTo>
                  <a:cubicBezTo>
                    <a:pt x="344" y="1032"/>
                    <a:pt x="344" y="1032"/>
                    <a:pt x="344" y="1032"/>
                  </a:cubicBezTo>
                  <a:cubicBezTo>
                    <a:pt x="375" y="969"/>
                    <a:pt x="407" y="907"/>
                    <a:pt x="469" y="907"/>
                  </a:cubicBezTo>
                  <a:cubicBezTo>
                    <a:pt x="500" y="907"/>
                    <a:pt x="532" y="938"/>
                    <a:pt x="532" y="1000"/>
                  </a:cubicBezTo>
                  <a:cubicBezTo>
                    <a:pt x="532" y="1032"/>
                    <a:pt x="500" y="1063"/>
                    <a:pt x="469" y="1063"/>
                  </a:cubicBezTo>
                  <a:cubicBezTo>
                    <a:pt x="438" y="1063"/>
                    <a:pt x="438" y="1094"/>
                    <a:pt x="407" y="1125"/>
                  </a:cubicBezTo>
                  <a:cubicBezTo>
                    <a:pt x="407" y="1157"/>
                    <a:pt x="407" y="1188"/>
                    <a:pt x="438" y="1188"/>
                  </a:cubicBezTo>
                  <a:cubicBezTo>
                    <a:pt x="469" y="1219"/>
                    <a:pt x="438" y="1250"/>
                    <a:pt x="407" y="1313"/>
                  </a:cubicBezTo>
                  <a:cubicBezTo>
                    <a:pt x="375" y="1375"/>
                    <a:pt x="375" y="1407"/>
                    <a:pt x="407" y="1407"/>
                  </a:cubicBezTo>
                  <a:cubicBezTo>
                    <a:pt x="469" y="1375"/>
                    <a:pt x="532" y="1344"/>
                    <a:pt x="594" y="1344"/>
                  </a:cubicBezTo>
                  <a:cubicBezTo>
                    <a:pt x="625" y="1344"/>
                    <a:pt x="719" y="1313"/>
                    <a:pt x="750" y="1313"/>
                  </a:cubicBezTo>
                  <a:cubicBezTo>
                    <a:pt x="813" y="1282"/>
                    <a:pt x="844" y="1250"/>
                    <a:pt x="844" y="1188"/>
                  </a:cubicBezTo>
                  <a:cubicBezTo>
                    <a:pt x="844" y="1157"/>
                    <a:pt x="844" y="1125"/>
                    <a:pt x="813" y="1094"/>
                  </a:cubicBezTo>
                  <a:cubicBezTo>
                    <a:pt x="782" y="1094"/>
                    <a:pt x="750" y="1063"/>
                    <a:pt x="750" y="1032"/>
                  </a:cubicBezTo>
                  <a:cubicBezTo>
                    <a:pt x="750" y="1032"/>
                    <a:pt x="750" y="969"/>
                    <a:pt x="750" y="938"/>
                  </a:cubicBezTo>
                  <a:cubicBezTo>
                    <a:pt x="750" y="938"/>
                    <a:pt x="719" y="875"/>
                    <a:pt x="688" y="844"/>
                  </a:cubicBezTo>
                  <a:cubicBezTo>
                    <a:pt x="657" y="844"/>
                    <a:pt x="594" y="782"/>
                    <a:pt x="594" y="750"/>
                  </a:cubicBezTo>
                  <a:cubicBezTo>
                    <a:pt x="594" y="719"/>
                    <a:pt x="563" y="657"/>
                    <a:pt x="594" y="625"/>
                  </a:cubicBezTo>
                  <a:cubicBezTo>
                    <a:pt x="594" y="563"/>
                    <a:pt x="594" y="500"/>
                    <a:pt x="563" y="407"/>
                  </a:cubicBezTo>
                  <a:cubicBezTo>
                    <a:pt x="532" y="344"/>
                    <a:pt x="532" y="250"/>
                    <a:pt x="563" y="250"/>
                  </a:cubicBezTo>
                  <a:cubicBezTo>
                    <a:pt x="594" y="219"/>
                    <a:pt x="657" y="188"/>
                    <a:pt x="688" y="157"/>
                  </a:cubicBezTo>
                  <a:cubicBezTo>
                    <a:pt x="719" y="157"/>
                    <a:pt x="719" y="94"/>
                    <a:pt x="719" y="63"/>
                  </a:cubicBezTo>
                  <a:cubicBezTo>
                    <a:pt x="688" y="32"/>
                    <a:pt x="657" y="0"/>
                    <a:pt x="625" y="32"/>
                  </a:cubicBezTo>
                  <a:cubicBezTo>
                    <a:pt x="594" y="32"/>
                    <a:pt x="532" y="94"/>
                    <a:pt x="532" y="125"/>
                  </a:cubicBezTo>
                  <a:cubicBezTo>
                    <a:pt x="500" y="188"/>
                    <a:pt x="469" y="250"/>
                    <a:pt x="438" y="344"/>
                  </a:cubicBezTo>
                  <a:cubicBezTo>
                    <a:pt x="407" y="407"/>
                    <a:pt x="344" y="438"/>
                    <a:pt x="282" y="438"/>
                  </a:cubicBezTo>
                  <a:cubicBezTo>
                    <a:pt x="219" y="407"/>
                    <a:pt x="219" y="438"/>
                    <a:pt x="219" y="500"/>
                  </a:cubicBezTo>
                  <a:cubicBezTo>
                    <a:pt x="250" y="532"/>
                    <a:pt x="282" y="594"/>
                    <a:pt x="282" y="625"/>
                  </a:cubicBezTo>
                  <a:cubicBezTo>
                    <a:pt x="313" y="688"/>
                    <a:pt x="313" y="719"/>
                    <a:pt x="313" y="750"/>
                  </a:cubicBezTo>
                  <a:cubicBezTo>
                    <a:pt x="313" y="782"/>
                    <a:pt x="282" y="782"/>
                    <a:pt x="250" y="782"/>
                  </a:cubicBezTo>
                  <a:cubicBezTo>
                    <a:pt x="250" y="813"/>
                    <a:pt x="188" y="813"/>
                    <a:pt x="125" y="844"/>
                  </a:cubicBezTo>
                  <a:cubicBezTo>
                    <a:pt x="94" y="875"/>
                    <a:pt x="63" y="938"/>
                    <a:pt x="63" y="1000"/>
                  </a:cubicBezTo>
                  <a:cubicBezTo>
                    <a:pt x="63" y="1063"/>
                    <a:pt x="31" y="1125"/>
                    <a:pt x="0" y="1157"/>
                  </a:cubicBezTo>
                  <a:cubicBezTo>
                    <a:pt x="0" y="1188"/>
                    <a:pt x="0" y="1219"/>
                    <a:pt x="63" y="1219"/>
                  </a:cubicBezTo>
                  <a:cubicBezTo>
                    <a:pt x="94" y="1250"/>
                    <a:pt x="188" y="1219"/>
                    <a:pt x="250" y="1157"/>
                  </a:cubicBezTo>
                  <a:cubicBezTo>
                    <a:pt x="250" y="1157"/>
                    <a:pt x="250" y="1157"/>
                    <a:pt x="282" y="109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 noChangeArrowheads="1"/>
            </p:cNvSpPr>
            <p:nvPr/>
          </p:nvSpPr>
          <p:spPr bwMode="auto">
            <a:xfrm>
              <a:off x="3977" y="1189"/>
              <a:ext cx="275" cy="361"/>
            </a:xfrm>
            <a:custGeom>
              <a:avLst/>
              <a:gdLst>
                <a:gd name="T0" fmla="*/ 718 w 1219"/>
                <a:gd name="T1" fmla="*/ 219 h 1595"/>
                <a:gd name="T2" fmla="*/ 718 w 1219"/>
                <a:gd name="T3" fmla="*/ 219 h 1595"/>
                <a:gd name="T4" fmla="*/ 500 w 1219"/>
                <a:gd name="T5" fmla="*/ 375 h 1595"/>
                <a:gd name="T6" fmla="*/ 343 w 1219"/>
                <a:gd name="T7" fmla="*/ 500 h 1595"/>
                <a:gd name="T8" fmla="*/ 281 w 1219"/>
                <a:gd name="T9" fmla="*/ 656 h 1595"/>
                <a:gd name="T10" fmla="*/ 218 w 1219"/>
                <a:gd name="T11" fmla="*/ 844 h 1595"/>
                <a:gd name="T12" fmla="*/ 156 w 1219"/>
                <a:gd name="T13" fmla="*/ 969 h 1595"/>
                <a:gd name="T14" fmla="*/ 93 w 1219"/>
                <a:gd name="T15" fmla="*/ 1063 h 1595"/>
                <a:gd name="T16" fmla="*/ 62 w 1219"/>
                <a:gd name="T17" fmla="*/ 1156 h 1595"/>
                <a:gd name="T18" fmla="*/ 31 w 1219"/>
                <a:gd name="T19" fmla="*/ 1281 h 1595"/>
                <a:gd name="T20" fmla="*/ 31 w 1219"/>
                <a:gd name="T21" fmla="*/ 1406 h 1595"/>
                <a:gd name="T22" fmla="*/ 93 w 1219"/>
                <a:gd name="T23" fmla="*/ 1469 h 1595"/>
                <a:gd name="T24" fmla="*/ 125 w 1219"/>
                <a:gd name="T25" fmla="*/ 1531 h 1595"/>
                <a:gd name="T26" fmla="*/ 281 w 1219"/>
                <a:gd name="T27" fmla="*/ 1594 h 1595"/>
                <a:gd name="T28" fmla="*/ 375 w 1219"/>
                <a:gd name="T29" fmla="*/ 1531 h 1595"/>
                <a:gd name="T30" fmla="*/ 312 w 1219"/>
                <a:gd name="T31" fmla="*/ 1281 h 1595"/>
                <a:gd name="T32" fmla="*/ 406 w 1219"/>
                <a:gd name="T33" fmla="*/ 969 h 1595"/>
                <a:gd name="T34" fmla="*/ 562 w 1219"/>
                <a:gd name="T35" fmla="*/ 750 h 1595"/>
                <a:gd name="T36" fmla="*/ 656 w 1219"/>
                <a:gd name="T37" fmla="*/ 594 h 1595"/>
                <a:gd name="T38" fmla="*/ 843 w 1219"/>
                <a:gd name="T39" fmla="*/ 406 h 1595"/>
                <a:gd name="T40" fmla="*/ 1093 w 1219"/>
                <a:gd name="T41" fmla="*/ 281 h 1595"/>
                <a:gd name="T42" fmla="*/ 1218 w 1219"/>
                <a:gd name="T43" fmla="*/ 156 h 1595"/>
                <a:gd name="T44" fmla="*/ 1187 w 1219"/>
                <a:gd name="T45" fmla="*/ 0 h 1595"/>
                <a:gd name="T46" fmla="*/ 1062 w 1219"/>
                <a:gd name="T47" fmla="*/ 63 h 1595"/>
                <a:gd name="T48" fmla="*/ 906 w 1219"/>
                <a:gd name="T49" fmla="*/ 156 h 1595"/>
                <a:gd name="T50" fmla="*/ 718 w 1219"/>
                <a:gd name="T51" fmla="*/ 219 h 1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19" h="1595">
                  <a:moveTo>
                    <a:pt x="718" y="219"/>
                  </a:moveTo>
                  <a:lnTo>
                    <a:pt x="718" y="219"/>
                  </a:lnTo>
                  <a:cubicBezTo>
                    <a:pt x="656" y="219"/>
                    <a:pt x="562" y="313"/>
                    <a:pt x="500" y="375"/>
                  </a:cubicBezTo>
                  <a:cubicBezTo>
                    <a:pt x="437" y="438"/>
                    <a:pt x="375" y="500"/>
                    <a:pt x="343" y="500"/>
                  </a:cubicBezTo>
                  <a:cubicBezTo>
                    <a:pt x="312" y="500"/>
                    <a:pt x="281" y="563"/>
                    <a:pt x="281" y="656"/>
                  </a:cubicBezTo>
                  <a:cubicBezTo>
                    <a:pt x="281" y="719"/>
                    <a:pt x="250" y="813"/>
                    <a:pt x="218" y="844"/>
                  </a:cubicBezTo>
                  <a:cubicBezTo>
                    <a:pt x="187" y="906"/>
                    <a:pt x="156" y="938"/>
                    <a:pt x="156" y="969"/>
                  </a:cubicBezTo>
                  <a:cubicBezTo>
                    <a:pt x="156" y="969"/>
                    <a:pt x="125" y="1031"/>
                    <a:pt x="93" y="1063"/>
                  </a:cubicBezTo>
                  <a:cubicBezTo>
                    <a:pt x="62" y="1094"/>
                    <a:pt x="62" y="1125"/>
                    <a:pt x="62" y="1156"/>
                  </a:cubicBezTo>
                  <a:cubicBezTo>
                    <a:pt x="62" y="1188"/>
                    <a:pt x="62" y="1250"/>
                    <a:pt x="31" y="1281"/>
                  </a:cubicBezTo>
                  <a:cubicBezTo>
                    <a:pt x="0" y="1344"/>
                    <a:pt x="0" y="1375"/>
                    <a:pt x="31" y="1406"/>
                  </a:cubicBezTo>
                  <a:cubicBezTo>
                    <a:pt x="62" y="1406"/>
                    <a:pt x="93" y="1438"/>
                    <a:pt x="93" y="1469"/>
                  </a:cubicBezTo>
                  <a:cubicBezTo>
                    <a:pt x="125" y="1469"/>
                    <a:pt x="125" y="1500"/>
                    <a:pt x="125" y="1531"/>
                  </a:cubicBezTo>
                  <a:cubicBezTo>
                    <a:pt x="156" y="1563"/>
                    <a:pt x="218" y="1594"/>
                    <a:pt x="281" y="1594"/>
                  </a:cubicBezTo>
                  <a:cubicBezTo>
                    <a:pt x="375" y="1594"/>
                    <a:pt x="406" y="1563"/>
                    <a:pt x="375" y="1531"/>
                  </a:cubicBezTo>
                  <a:cubicBezTo>
                    <a:pt x="312" y="1500"/>
                    <a:pt x="281" y="1375"/>
                    <a:pt x="312" y="1281"/>
                  </a:cubicBezTo>
                  <a:cubicBezTo>
                    <a:pt x="312" y="1188"/>
                    <a:pt x="343" y="1031"/>
                    <a:pt x="406" y="969"/>
                  </a:cubicBezTo>
                  <a:cubicBezTo>
                    <a:pt x="468" y="875"/>
                    <a:pt x="531" y="781"/>
                    <a:pt x="562" y="750"/>
                  </a:cubicBezTo>
                  <a:cubicBezTo>
                    <a:pt x="593" y="750"/>
                    <a:pt x="656" y="688"/>
                    <a:pt x="656" y="594"/>
                  </a:cubicBezTo>
                  <a:cubicBezTo>
                    <a:pt x="687" y="531"/>
                    <a:pt x="781" y="438"/>
                    <a:pt x="843" y="406"/>
                  </a:cubicBezTo>
                  <a:cubicBezTo>
                    <a:pt x="937" y="375"/>
                    <a:pt x="1031" y="313"/>
                    <a:pt x="1093" y="281"/>
                  </a:cubicBezTo>
                  <a:cubicBezTo>
                    <a:pt x="1156" y="281"/>
                    <a:pt x="1218" y="188"/>
                    <a:pt x="1218" y="156"/>
                  </a:cubicBezTo>
                  <a:cubicBezTo>
                    <a:pt x="1218" y="94"/>
                    <a:pt x="1218" y="31"/>
                    <a:pt x="1187" y="0"/>
                  </a:cubicBezTo>
                  <a:cubicBezTo>
                    <a:pt x="1156" y="0"/>
                    <a:pt x="1093" y="0"/>
                    <a:pt x="1062" y="63"/>
                  </a:cubicBezTo>
                  <a:cubicBezTo>
                    <a:pt x="1000" y="94"/>
                    <a:pt x="937" y="125"/>
                    <a:pt x="906" y="156"/>
                  </a:cubicBezTo>
                  <a:cubicBezTo>
                    <a:pt x="843" y="156"/>
                    <a:pt x="781" y="188"/>
                    <a:pt x="718" y="2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 noChangeArrowheads="1"/>
            </p:cNvSpPr>
            <p:nvPr/>
          </p:nvSpPr>
          <p:spPr bwMode="auto">
            <a:xfrm>
              <a:off x="4615" y="813"/>
              <a:ext cx="226" cy="304"/>
            </a:xfrm>
            <a:custGeom>
              <a:avLst/>
              <a:gdLst>
                <a:gd name="T0" fmla="*/ 94 w 1001"/>
                <a:gd name="T1" fmla="*/ 781 h 1345"/>
                <a:gd name="T2" fmla="*/ 94 w 1001"/>
                <a:gd name="T3" fmla="*/ 781 h 1345"/>
                <a:gd name="T4" fmla="*/ 219 w 1001"/>
                <a:gd name="T5" fmla="*/ 844 h 1345"/>
                <a:gd name="T6" fmla="*/ 313 w 1001"/>
                <a:gd name="T7" fmla="*/ 937 h 1345"/>
                <a:gd name="T8" fmla="*/ 500 w 1001"/>
                <a:gd name="T9" fmla="*/ 1031 h 1345"/>
                <a:gd name="T10" fmla="*/ 563 w 1001"/>
                <a:gd name="T11" fmla="*/ 1156 h 1345"/>
                <a:gd name="T12" fmla="*/ 531 w 1001"/>
                <a:gd name="T13" fmla="*/ 1281 h 1345"/>
                <a:gd name="T14" fmla="*/ 594 w 1001"/>
                <a:gd name="T15" fmla="*/ 1344 h 1345"/>
                <a:gd name="T16" fmla="*/ 719 w 1001"/>
                <a:gd name="T17" fmla="*/ 1312 h 1345"/>
                <a:gd name="T18" fmla="*/ 844 w 1001"/>
                <a:gd name="T19" fmla="*/ 1250 h 1345"/>
                <a:gd name="T20" fmla="*/ 1000 w 1001"/>
                <a:gd name="T21" fmla="*/ 1187 h 1345"/>
                <a:gd name="T22" fmla="*/ 969 w 1001"/>
                <a:gd name="T23" fmla="*/ 1094 h 1345"/>
                <a:gd name="T24" fmla="*/ 906 w 1001"/>
                <a:gd name="T25" fmla="*/ 1000 h 1345"/>
                <a:gd name="T26" fmla="*/ 875 w 1001"/>
                <a:gd name="T27" fmla="*/ 906 h 1345"/>
                <a:gd name="T28" fmla="*/ 750 w 1001"/>
                <a:gd name="T29" fmla="*/ 875 h 1345"/>
                <a:gd name="T30" fmla="*/ 656 w 1001"/>
                <a:gd name="T31" fmla="*/ 875 h 1345"/>
                <a:gd name="T32" fmla="*/ 625 w 1001"/>
                <a:gd name="T33" fmla="*/ 719 h 1345"/>
                <a:gd name="T34" fmla="*/ 594 w 1001"/>
                <a:gd name="T35" fmla="*/ 594 h 1345"/>
                <a:gd name="T36" fmla="*/ 500 w 1001"/>
                <a:gd name="T37" fmla="*/ 531 h 1345"/>
                <a:gd name="T38" fmla="*/ 469 w 1001"/>
                <a:gd name="T39" fmla="*/ 437 h 1345"/>
                <a:gd name="T40" fmla="*/ 469 w 1001"/>
                <a:gd name="T41" fmla="*/ 375 h 1345"/>
                <a:gd name="T42" fmla="*/ 438 w 1001"/>
                <a:gd name="T43" fmla="*/ 250 h 1345"/>
                <a:gd name="T44" fmla="*/ 344 w 1001"/>
                <a:gd name="T45" fmla="*/ 62 h 1345"/>
                <a:gd name="T46" fmla="*/ 281 w 1001"/>
                <a:gd name="T47" fmla="*/ 62 h 1345"/>
                <a:gd name="T48" fmla="*/ 156 w 1001"/>
                <a:gd name="T49" fmla="*/ 156 h 1345"/>
                <a:gd name="T50" fmla="*/ 94 w 1001"/>
                <a:gd name="T51" fmla="*/ 250 h 1345"/>
                <a:gd name="T52" fmla="*/ 31 w 1001"/>
                <a:gd name="T53" fmla="*/ 406 h 1345"/>
                <a:gd name="T54" fmla="*/ 0 w 1001"/>
                <a:gd name="T55" fmla="*/ 656 h 1345"/>
                <a:gd name="T56" fmla="*/ 94 w 1001"/>
                <a:gd name="T57" fmla="*/ 781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01" h="1345">
                  <a:moveTo>
                    <a:pt x="94" y="781"/>
                  </a:moveTo>
                  <a:lnTo>
                    <a:pt x="94" y="781"/>
                  </a:lnTo>
                  <a:cubicBezTo>
                    <a:pt x="125" y="781"/>
                    <a:pt x="188" y="812"/>
                    <a:pt x="219" y="844"/>
                  </a:cubicBezTo>
                  <a:cubicBezTo>
                    <a:pt x="219" y="875"/>
                    <a:pt x="281" y="906"/>
                    <a:pt x="313" y="937"/>
                  </a:cubicBezTo>
                  <a:cubicBezTo>
                    <a:pt x="375" y="969"/>
                    <a:pt x="438" y="1000"/>
                    <a:pt x="500" y="1031"/>
                  </a:cubicBezTo>
                  <a:cubicBezTo>
                    <a:pt x="531" y="1062"/>
                    <a:pt x="563" y="1094"/>
                    <a:pt x="563" y="1156"/>
                  </a:cubicBezTo>
                  <a:cubicBezTo>
                    <a:pt x="563" y="1187"/>
                    <a:pt x="563" y="1250"/>
                    <a:pt x="531" y="1281"/>
                  </a:cubicBezTo>
                  <a:cubicBezTo>
                    <a:pt x="531" y="1312"/>
                    <a:pt x="563" y="1344"/>
                    <a:pt x="594" y="1344"/>
                  </a:cubicBezTo>
                  <a:cubicBezTo>
                    <a:pt x="656" y="1344"/>
                    <a:pt x="688" y="1344"/>
                    <a:pt x="719" y="1312"/>
                  </a:cubicBezTo>
                  <a:cubicBezTo>
                    <a:pt x="719" y="1312"/>
                    <a:pt x="781" y="1281"/>
                    <a:pt x="844" y="1250"/>
                  </a:cubicBezTo>
                  <a:cubicBezTo>
                    <a:pt x="938" y="1219"/>
                    <a:pt x="1000" y="1187"/>
                    <a:pt x="1000" y="1187"/>
                  </a:cubicBezTo>
                  <a:cubicBezTo>
                    <a:pt x="1000" y="1156"/>
                    <a:pt x="1000" y="1125"/>
                    <a:pt x="969" y="1094"/>
                  </a:cubicBezTo>
                  <a:cubicBezTo>
                    <a:pt x="969" y="1062"/>
                    <a:pt x="938" y="1031"/>
                    <a:pt x="906" y="1000"/>
                  </a:cubicBezTo>
                  <a:cubicBezTo>
                    <a:pt x="875" y="969"/>
                    <a:pt x="844" y="937"/>
                    <a:pt x="875" y="906"/>
                  </a:cubicBezTo>
                  <a:cubicBezTo>
                    <a:pt x="906" y="906"/>
                    <a:pt x="813" y="844"/>
                    <a:pt x="750" y="875"/>
                  </a:cubicBezTo>
                  <a:cubicBezTo>
                    <a:pt x="688" y="906"/>
                    <a:pt x="656" y="906"/>
                    <a:pt x="656" y="875"/>
                  </a:cubicBezTo>
                  <a:cubicBezTo>
                    <a:pt x="656" y="844"/>
                    <a:pt x="656" y="781"/>
                    <a:pt x="625" y="719"/>
                  </a:cubicBezTo>
                  <a:cubicBezTo>
                    <a:pt x="625" y="687"/>
                    <a:pt x="594" y="625"/>
                    <a:pt x="594" y="594"/>
                  </a:cubicBezTo>
                  <a:cubicBezTo>
                    <a:pt x="563" y="594"/>
                    <a:pt x="531" y="562"/>
                    <a:pt x="500" y="531"/>
                  </a:cubicBezTo>
                  <a:cubicBezTo>
                    <a:pt x="469" y="500"/>
                    <a:pt x="438" y="469"/>
                    <a:pt x="469" y="437"/>
                  </a:cubicBezTo>
                  <a:cubicBezTo>
                    <a:pt x="469" y="437"/>
                    <a:pt x="469" y="406"/>
                    <a:pt x="469" y="375"/>
                  </a:cubicBezTo>
                  <a:cubicBezTo>
                    <a:pt x="469" y="344"/>
                    <a:pt x="469" y="281"/>
                    <a:pt x="438" y="250"/>
                  </a:cubicBezTo>
                  <a:cubicBezTo>
                    <a:pt x="406" y="187"/>
                    <a:pt x="375" y="125"/>
                    <a:pt x="344" y="62"/>
                  </a:cubicBezTo>
                  <a:cubicBezTo>
                    <a:pt x="344" y="31"/>
                    <a:pt x="313" y="0"/>
                    <a:pt x="281" y="62"/>
                  </a:cubicBezTo>
                  <a:cubicBezTo>
                    <a:pt x="250" y="94"/>
                    <a:pt x="219" y="125"/>
                    <a:pt x="156" y="156"/>
                  </a:cubicBezTo>
                  <a:cubicBezTo>
                    <a:pt x="125" y="187"/>
                    <a:pt x="94" y="219"/>
                    <a:pt x="94" y="250"/>
                  </a:cubicBezTo>
                  <a:cubicBezTo>
                    <a:pt x="94" y="250"/>
                    <a:pt x="63" y="344"/>
                    <a:pt x="31" y="406"/>
                  </a:cubicBezTo>
                  <a:cubicBezTo>
                    <a:pt x="0" y="469"/>
                    <a:pt x="0" y="594"/>
                    <a:pt x="0" y="656"/>
                  </a:cubicBezTo>
                  <a:cubicBezTo>
                    <a:pt x="0" y="719"/>
                    <a:pt x="31" y="781"/>
                    <a:pt x="94" y="78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 noChangeArrowheads="1"/>
            </p:cNvSpPr>
            <p:nvPr/>
          </p:nvSpPr>
          <p:spPr bwMode="auto">
            <a:xfrm>
              <a:off x="5508" y="1302"/>
              <a:ext cx="77" cy="49"/>
            </a:xfrm>
            <a:custGeom>
              <a:avLst/>
              <a:gdLst>
                <a:gd name="T0" fmla="*/ 62 w 344"/>
                <a:gd name="T1" fmla="*/ 94 h 220"/>
                <a:gd name="T2" fmla="*/ 62 w 344"/>
                <a:gd name="T3" fmla="*/ 94 h 220"/>
                <a:gd name="T4" fmla="*/ 218 w 344"/>
                <a:gd name="T5" fmla="*/ 188 h 220"/>
                <a:gd name="T6" fmla="*/ 343 w 344"/>
                <a:gd name="T7" fmla="*/ 156 h 220"/>
                <a:gd name="T8" fmla="*/ 156 w 344"/>
                <a:gd name="T9" fmla="*/ 31 h 220"/>
                <a:gd name="T10" fmla="*/ 0 w 344"/>
                <a:gd name="T11" fmla="*/ 0 h 220"/>
                <a:gd name="T12" fmla="*/ 62 w 344"/>
                <a:gd name="T13" fmla="*/ 9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4" h="220">
                  <a:moveTo>
                    <a:pt x="62" y="94"/>
                  </a:moveTo>
                  <a:lnTo>
                    <a:pt x="62" y="94"/>
                  </a:lnTo>
                  <a:cubicBezTo>
                    <a:pt x="93" y="125"/>
                    <a:pt x="156" y="156"/>
                    <a:pt x="218" y="188"/>
                  </a:cubicBezTo>
                  <a:cubicBezTo>
                    <a:pt x="281" y="219"/>
                    <a:pt x="343" y="188"/>
                    <a:pt x="343" y="156"/>
                  </a:cubicBezTo>
                  <a:cubicBezTo>
                    <a:pt x="343" y="125"/>
                    <a:pt x="250" y="63"/>
                    <a:pt x="156" y="31"/>
                  </a:cubicBezTo>
                  <a:cubicBezTo>
                    <a:pt x="62" y="0"/>
                    <a:pt x="0" y="0"/>
                    <a:pt x="0" y="0"/>
                  </a:cubicBezTo>
                  <a:cubicBezTo>
                    <a:pt x="31" y="31"/>
                    <a:pt x="31" y="94"/>
                    <a:pt x="62" y="9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25"/>
            <p:cNvSpPr>
              <a:spLocks noChangeArrowheads="1"/>
            </p:cNvSpPr>
            <p:nvPr/>
          </p:nvSpPr>
          <p:spPr bwMode="auto">
            <a:xfrm>
              <a:off x="5359" y="1253"/>
              <a:ext cx="120" cy="106"/>
            </a:xfrm>
            <a:custGeom>
              <a:avLst/>
              <a:gdLst>
                <a:gd name="T0" fmla="*/ 94 w 533"/>
                <a:gd name="T1" fmla="*/ 438 h 470"/>
                <a:gd name="T2" fmla="*/ 94 w 533"/>
                <a:gd name="T3" fmla="*/ 438 h 470"/>
                <a:gd name="T4" fmla="*/ 157 w 533"/>
                <a:gd name="T5" fmla="*/ 469 h 470"/>
                <a:gd name="T6" fmla="*/ 250 w 533"/>
                <a:gd name="T7" fmla="*/ 407 h 470"/>
                <a:gd name="T8" fmla="*/ 344 w 533"/>
                <a:gd name="T9" fmla="*/ 407 h 470"/>
                <a:gd name="T10" fmla="*/ 469 w 533"/>
                <a:gd name="T11" fmla="*/ 313 h 470"/>
                <a:gd name="T12" fmla="*/ 500 w 533"/>
                <a:gd name="T13" fmla="*/ 157 h 470"/>
                <a:gd name="T14" fmla="*/ 407 w 533"/>
                <a:gd name="T15" fmla="*/ 94 h 470"/>
                <a:gd name="T16" fmla="*/ 313 w 533"/>
                <a:gd name="T17" fmla="*/ 32 h 470"/>
                <a:gd name="T18" fmla="*/ 250 w 533"/>
                <a:gd name="T19" fmla="*/ 32 h 470"/>
                <a:gd name="T20" fmla="*/ 125 w 533"/>
                <a:gd name="T21" fmla="*/ 32 h 470"/>
                <a:gd name="T22" fmla="*/ 32 w 533"/>
                <a:gd name="T23" fmla="*/ 125 h 470"/>
                <a:gd name="T24" fmla="*/ 0 w 533"/>
                <a:gd name="T25" fmla="*/ 313 h 470"/>
                <a:gd name="T26" fmla="*/ 94 w 533"/>
                <a:gd name="T27" fmla="*/ 438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3" h="470">
                  <a:moveTo>
                    <a:pt x="94" y="438"/>
                  </a:moveTo>
                  <a:lnTo>
                    <a:pt x="94" y="438"/>
                  </a:lnTo>
                  <a:cubicBezTo>
                    <a:pt x="125" y="469"/>
                    <a:pt x="157" y="469"/>
                    <a:pt x="157" y="469"/>
                  </a:cubicBezTo>
                  <a:cubicBezTo>
                    <a:pt x="188" y="438"/>
                    <a:pt x="219" y="407"/>
                    <a:pt x="250" y="407"/>
                  </a:cubicBezTo>
                  <a:cubicBezTo>
                    <a:pt x="282" y="407"/>
                    <a:pt x="313" y="407"/>
                    <a:pt x="344" y="407"/>
                  </a:cubicBezTo>
                  <a:cubicBezTo>
                    <a:pt x="375" y="407"/>
                    <a:pt x="438" y="344"/>
                    <a:pt x="469" y="313"/>
                  </a:cubicBezTo>
                  <a:cubicBezTo>
                    <a:pt x="500" y="250"/>
                    <a:pt x="532" y="188"/>
                    <a:pt x="500" y="157"/>
                  </a:cubicBezTo>
                  <a:cubicBezTo>
                    <a:pt x="500" y="125"/>
                    <a:pt x="469" y="94"/>
                    <a:pt x="407" y="94"/>
                  </a:cubicBezTo>
                  <a:cubicBezTo>
                    <a:pt x="375" y="94"/>
                    <a:pt x="344" y="63"/>
                    <a:pt x="313" y="32"/>
                  </a:cubicBezTo>
                  <a:cubicBezTo>
                    <a:pt x="313" y="0"/>
                    <a:pt x="282" y="0"/>
                    <a:pt x="250" y="32"/>
                  </a:cubicBezTo>
                  <a:cubicBezTo>
                    <a:pt x="219" y="32"/>
                    <a:pt x="157" y="32"/>
                    <a:pt x="125" y="32"/>
                  </a:cubicBezTo>
                  <a:cubicBezTo>
                    <a:pt x="94" y="0"/>
                    <a:pt x="32" y="32"/>
                    <a:pt x="32" y="125"/>
                  </a:cubicBezTo>
                  <a:cubicBezTo>
                    <a:pt x="0" y="188"/>
                    <a:pt x="0" y="282"/>
                    <a:pt x="0" y="313"/>
                  </a:cubicBezTo>
                  <a:cubicBezTo>
                    <a:pt x="0" y="344"/>
                    <a:pt x="32" y="407"/>
                    <a:pt x="94" y="43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 noChangeArrowheads="1"/>
            </p:cNvSpPr>
            <p:nvPr/>
          </p:nvSpPr>
          <p:spPr bwMode="auto">
            <a:xfrm>
              <a:off x="5409" y="1366"/>
              <a:ext cx="49" cy="56"/>
            </a:xfrm>
            <a:custGeom>
              <a:avLst/>
              <a:gdLst>
                <a:gd name="T0" fmla="*/ 125 w 220"/>
                <a:gd name="T1" fmla="*/ 94 h 251"/>
                <a:gd name="T2" fmla="*/ 125 w 220"/>
                <a:gd name="T3" fmla="*/ 94 h 251"/>
                <a:gd name="T4" fmla="*/ 31 w 220"/>
                <a:gd name="T5" fmla="*/ 32 h 251"/>
                <a:gd name="T6" fmla="*/ 0 w 220"/>
                <a:gd name="T7" fmla="*/ 63 h 251"/>
                <a:gd name="T8" fmla="*/ 31 w 220"/>
                <a:gd name="T9" fmla="*/ 219 h 251"/>
                <a:gd name="T10" fmla="*/ 156 w 220"/>
                <a:gd name="T11" fmla="*/ 250 h 251"/>
                <a:gd name="T12" fmla="*/ 219 w 220"/>
                <a:gd name="T13" fmla="*/ 188 h 251"/>
                <a:gd name="T14" fmla="*/ 125 w 220"/>
                <a:gd name="T15" fmla="*/ 94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0" h="251">
                  <a:moveTo>
                    <a:pt x="125" y="94"/>
                  </a:moveTo>
                  <a:lnTo>
                    <a:pt x="125" y="94"/>
                  </a:lnTo>
                  <a:cubicBezTo>
                    <a:pt x="94" y="94"/>
                    <a:pt x="63" y="32"/>
                    <a:pt x="31" y="32"/>
                  </a:cubicBezTo>
                  <a:cubicBezTo>
                    <a:pt x="31" y="0"/>
                    <a:pt x="31" y="32"/>
                    <a:pt x="0" y="63"/>
                  </a:cubicBezTo>
                  <a:cubicBezTo>
                    <a:pt x="0" y="125"/>
                    <a:pt x="0" y="188"/>
                    <a:pt x="31" y="219"/>
                  </a:cubicBezTo>
                  <a:cubicBezTo>
                    <a:pt x="31" y="250"/>
                    <a:pt x="94" y="250"/>
                    <a:pt x="156" y="250"/>
                  </a:cubicBezTo>
                  <a:cubicBezTo>
                    <a:pt x="219" y="250"/>
                    <a:pt x="219" y="219"/>
                    <a:pt x="219" y="188"/>
                  </a:cubicBezTo>
                  <a:cubicBezTo>
                    <a:pt x="188" y="157"/>
                    <a:pt x="156" y="125"/>
                    <a:pt x="125" y="9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27"/>
            <p:cNvSpPr>
              <a:spLocks noChangeArrowheads="1"/>
            </p:cNvSpPr>
            <p:nvPr/>
          </p:nvSpPr>
          <p:spPr bwMode="auto">
            <a:xfrm>
              <a:off x="6025" y="1515"/>
              <a:ext cx="70" cy="35"/>
            </a:xfrm>
            <a:custGeom>
              <a:avLst/>
              <a:gdLst>
                <a:gd name="T0" fmla="*/ 219 w 313"/>
                <a:gd name="T1" fmla="*/ 125 h 157"/>
                <a:gd name="T2" fmla="*/ 219 w 313"/>
                <a:gd name="T3" fmla="*/ 125 h 157"/>
                <a:gd name="T4" fmla="*/ 281 w 313"/>
                <a:gd name="T5" fmla="*/ 31 h 157"/>
                <a:gd name="T6" fmla="*/ 156 w 313"/>
                <a:gd name="T7" fmla="*/ 0 h 157"/>
                <a:gd name="T8" fmla="*/ 31 w 313"/>
                <a:gd name="T9" fmla="*/ 62 h 157"/>
                <a:gd name="T10" fmla="*/ 62 w 313"/>
                <a:gd name="T11" fmla="*/ 156 h 157"/>
                <a:gd name="T12" fmla="*/ 219 w 313"/>
                <a:gd name="T13" fmla="*/ 12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157">
                  <a:moveTo>
                    <a:pt x="219" y="125"/>
                  </a:moveTo>
                  <a:lnTo>
                    <a:pt x="219" y="125"/>
                  </a:lnTo>
                  <a:cubicBezTo>
                    <a:pt x="281" y="93"/>
                    <a:pt x="312" y="31"/>
                    <a:pt x="281" y="31"/>
                  </a:cubicBezTo>
                  <a:cubicBezTo>
                    <a:pt x="250" y="0"/>
                    <a:pt x="187" y="0"/>
                    <a:pt x="156" y="0"/>
                  </a:cubicBezTo>
                  <a:cubicBezTo>
                    <a:pt x="93" y="0"/>
                    <a:pt x="31" y="31"/>
                    <a:pt x="31" y="62"/>
                  </a:cubicBezTo>
                  <a:cubicBezTo>
                    <a:pt x="0" y="93"/>
                    <a:pt x="31" y="125"/>
                    <a:pt x="62" y="156"/>
                  </a:cubicBezTo>
                  <a:cubicBezTo>
                    <a:pt x="125" y="156"/>
                    <a:pt x="187" y="156"/>
                    <a:pt x="219" y="12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28"/>
            <p:cNvSpPr>
              <a:spLocks noChangeArrowheads="1"/>
            </p:cNvSpPr>
            <p:nvPr/>
          </p:nvSpPr>
          <p:spPr bwMode="auto">
            <a:xfrm>
              <a:off x="3857" y="3393"/>
              <a:ext cx="106" cy="226"/>
            </a:xfrm>
            <a:custGeom>
              <a:avLst/>
              <a:gdLst>
                <a:gd name="T0" fmla="*/ 344 w 470"/>
                <a:gd name="T1" fmla="*/ 31 h 1001"/>
                <a:gd name="T2" fmla="*/ 344 w 470"/>
                <a:gd name="T3" fmla="*/ 31 h 1001"/>
                <a:gd name="T4" fmla="*/ 250 w 470"/>
                <a:gd name="T5" fmla="*/ 125 h 1001"/>
                <a:gd name="T6" fmla="*/ 94 w 470"/>
                <a:gd name="T7" fmla="*/ 250 h 1001"/>
                <a:gd name="T8" fmla="*/ 32 w 470"/>
                <a:gd name="T9" fmla="*/ 406 h 1001"/>
                <a:gd name="T10" fmla="*/ 0 w 470"/>
                <a:gd name="T11" fmla="*/ 594 h 1001"/>
                <a:gd name="T12" fmla="*/ 0 w 470"/>
                <a:gd name="T13" fmla="*/ 750 h 1001"/>
                <a:gd name="T14" fmla="*/ 32 w 470"/>
                <a:gd name="T15" fmla="*/ 937 h 1001"/>
                <a:gd name="T16" fmla="*/ 157 w 470"/>
                <a:gd name="T17" fmla="*/ 969 h 1001"/>
                <a:gd name="T18" fmla="*/ 313 w 470"/>
                <a:gd name="T19" fmla="*/ 656 h 1001"/>
                <a:gd name="T20" fmla="*/ 344 w 470"/>
                <a:gd name="T21" fmla="*/ 531 h 1001"/>
                <a:gd name="T22" fmla="*/ 438 w 470"/>
                <a:gd name="T23" fmla="*/ 219 h 1001"/>
                <a:gd name="T24" fmla="*/ 438 w 470"/>
                <a:gd name="T25" fmla="*/ 62 h 1001"/>
                <a:gd name="T26" fmla="*/ 344 w 470"/>
                <a:gd name="T27" fmla="*/ 3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0" h="1001">
                  <a:moveTo>
                    <a:pt x="344" y="31"/>
                  </a:moveTo>
                  <a:lnTo>
                    <a:pt x="344" y="31"/>
                  </a:lnTo>
                  <a:cubicBezTo>
                    <a:pt x="313" y="62"/>
                    <a:pt x="282" y="94"/>
                    <a:pt x="250" y="125"/>
                  </a:cubicBezTo>
                  <a:cubicBezTo>
                    <a:pt x="219" y="156"/>
                    <a:pt x="157" y="219"/>
                    <a:pt x="94" y="250"/>
                  </a:cubicBezTo>
                  <a:cubicBezTo>
                    <a:pt x="63" y="281"/>
                    <a:pt x="32" y="344"/>
                    <a:pt x="32" y="406"/>
                  </a:cubicBezTo>
                  <a:cubicBezTo>
                    <a:pt x="32" y="469"/>
                    <a:pt x="32" y="531"/>
                    <a:pt x="0" y="594"/>
                  </a:cubicBezTo>
                  <a:cubicBezTo>
                    <a:pt x="0" y="625"/>
                    <a:pt x="0" y="687"/>
                    <a:pt x="0" y="750"/>
                  </a:cubicBezTo>
                  <a:cubicBezTo>
                    <a:pt x="0" y="812"/>
                    <a:pt x="32" y="875"/>
                    <a:pt x="32" y="937"/>
                  </a:cubicBezTo>
                  <a:cubicBezTo>
                    <a:pt x="63" y="969"/>
                    <a:pt x="94" y="1000"/>
                    <a:pt x="157" y="969"/>
                  </a:cubicBezTo>
                  <a:cubicBezTo>
                    <a:pt x="188" y="969"/>
                    <a:pt x="250" y="812"/>
                    <a:pt x="313" y="656"/>
                  </a:cubicBezTo>
                  <a:cubicBezTo>
                    <a:pt x="344" y="531"/>
                    <a:pt x="344" y="531"/>
                    <a:pt x="344" y="531"/>
                  </a:cubicBezTo>
                  <a:cubicBezTo>
                    <a:pt x="375" y="375"/>
                    <a:pt x="438" y="250"/>
                    <a:pt x="438" y="219"/>
                  </a:cubicBezTo>
                  <a:cubicBezTo>
                    <a:pt x="469" y="187"/>
                    <a:pt x="469" y="125"/>
                    <a:pt x="438" y="62"/>
                  </a:cubicBezTo>
                  <a:cubicBezTo>
                    <a:pt x="407" y="31"/>
                    <a:pt x="344" y="0"/>
                    <a:pt x="344" y="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29"/>
            <p:cNvSpPr>
              <a:spLocks noChangeArrowheads="1"/>
            </p:cNvSpPr>
            <p:nvPr/>
          </p:nvSpPr>
          <p:spPr bwMode="auto">
            <a:xfrm>
              <a:off x="4969" y="3364"/>
              <a:ext cx="658" cy="495"/>
            </a:xfrm>
            <a:custGeom>
              <a:avLst/>
              <a:gdLst>
                <a:gd name="T0" fmla="*/ 2749 w 2907"/>
                <a:gd name="T1" fmla="*/ 937 h 2188"/>
                <a:gd name="T2" fmla="*/ 2749 w 2907"/>
                <a:gd name="T3" fmla="*/ 937 h 2188"/>
                <a:gd name="T4" fmla="*/ 2562 w 2907"/>
                <a:gd name="T5" fmla="*/ 781 h 2188"/>
                <a:gd name="T6" fmla="*/ 2406 w 2907"/>
                <a:gd name="T7" fmla="*/ 625 h 2188"/>
                <a:gd name="T8" fmla="*/ 2312 w 2907"/>
                <a:gd name="T9" fmla="*/ 437 h 2188"/>
                <a:gd name="T10" fmla="*/ 2250 w 2907"/>
                <a:gd name="T11" fmla="*/ 250 h 2188"/>
                <a:gd name="T12" fmla="*/ 2156 w 2907"/>
                <a:gd name="T13" fmla="*/ 94 h 2188"/>
                <a:gd name="T14" fmla="*/ 2062 w 2907"/>
                <a:gd name="T15" fmla="*/ 31 h 2188"/>
                <a:gd name="T16" fmla="*/ 2031 w 2907"/>
                <a:gd name="T17" fmla="*/ 219 h 2188"/>
                <a:gd name="T18" fmla="*/ 1968 w 2907"/>
                <a:gd name="T19" fmla="*/ 375 h 2188"/>
                <a:gd name="T20" fmla="*/ 1812 w 2907"/>
                <a:gd name="T21" fmla="*/ 406 h 2188"/>
                <a:gd name="T22" fmla="*/ 1687 w 2907"/>
                <a:gd name="T23" fmla="*/ 344 h 2188"/>
                <a:gd name="T24" fmla="*/ 1656 w 2907"/>
                <a:gd name="T25" fmla="*/ 187 h 2188"/>
                <a:gd name="T26" fmla="*/ 1656 w 2907"/>
                <a:gd name="T27" fmla="*/ 94 h 2188"/>
                <a:gd name="T28" fmla="*/ 1468 w 2907"/>
                <a:gd name="T29" fmla="*/ 62 h 2188"/>
                <a:gd name="T30" fmla="*/ 1281 w 2907"/>
                <a:gd name="T31" fmla="*/ 62 h 2188"/>
                <a:gd name="T32" fmla="*/ 1218 w 2907"/>
                <a:gd name="T33" fmla="*/ 94 h 2188"/>
                <a:gd name="T34" fmla="*/ 1187 w 2907"/>
                <a:gd name="T35" fmla="*/ 187 h 2188"/>
                <a:gd name="T36" fmla="*/ 1156 w 2907"/>
                <a:gd name="T37" fmla="*/ 281 h 2188"/>
                <a:gd name="T38" fmla="*/ 1093 w 2907"/>
                <a:gd name="T39" fmla="*/ 250 h 2188"/>
                <a:gd name="T40" fmla="*/ 1000 w 2907"/>
                <a:gd name="T41" fmla="*/ 187 h 2188"/>
                <a:gd name="T42" fmla="*/ 906 w 2907"/>
                <a:gd name="T43" fmla="*/ 250 h 2188"/>
                <a:gd name="T44" fmla="*/ 781 w 2907"/>
                <a:gd name="T45" fmla="*/ 344 h 2188"/>
                <a:gd name="T46" fmla="*/ 656 w 2907"/>
                <a:gd name="T47" fmla="*/ 500 h 2188"/>
                <a:gd name="T48" fmla="*/ 562 w 2907"/>
                <a:gd name="T49" fmla="*/ 656 h 2188"/>
                <a:gd name="T50" fmla="*/ 281 w 2907"/>
                <a:gd name="T51" fmla="*/ 719 h 2188"/>
                <a:gd name="T52" fmla="*/ 62 w 2907"/>
                <a:gd name="T53" fmla="*/ 844 h 2188"/>
                <a:gd name="T54" fmla="*/ 0 w 2907"/>
                <a:gd name="T55" fmla="*/ 1062 h 2188"/>
                <a:gd name="T56" fmla="*/ 62 w 2907"/>
                <a:gd name="T57" fmla="*/ 1281 h 2188"/>
                <a:gd name="T58" fmla="*/ 156 w 2907"/>
                <a:gd name="T59" fmla="*/ 1562 h 2188"/>
                <a:gd name="T60" fmla="*/ 187 w 2907"/>
                <a:gd name="T61" fmla="*/ 1781 h 2188"/>
                <a:gd name="T62" fmla="*/ 281 w 2907"/>
                <a:gd name="T63" fmla="*/ 1875 h 2188"/>
                <a:gd name="T64" fmla="*/ 468 w 2907"/>
                <a:gd name="T65" fmla="*/ 1844 h 2188"/>
                <a:gd name="T66" fmla="*/ 656 w 2907"/>
                <a:gd name="T67" fmla="*/ 1750 h 2188"/>
                <a:gd name="T68" fmla="*/ 843 w 2907"/>
                <a:gd name="T69" fmla="*/ 1687 h 2188"/>
                <a:gd name="T70" fmla="*/ 1031 w 2907"/>
                <a:gd name="T71" fmla="*/ 1594 h 2188"/>
                <a:gd name="T72" fmla="*/ 1250 w 2907"/>
                <a:gd name="T73" fmla="*/ 1562 h 2188"/>
                <a:gd name="T74" fmla="*/ 1437 w 2907"/>
                <a:gd name="T75" fmla="*/ 1625 h 2188"/>
                <a:gd name="T76" fmla="*/ 1562 w 2907"/>
                <a:gd name="T77" fmla="*/ 1750 h 2188"/>
                <a:gd name="T78" fmla="*/ 1656 w 2907"/>
                <a:gd name="T79" fmla="*/ 1750 h 2188"/>
                <a:gd name="T80" fmla="*/ 1750 w 2907"/>
                <a:gd name="T81" fmla="*/ 1781 h 2188"/>
                <a:gd name="T82" fmla="*/ 1812 w 2907"/>
                <a:gd name="T83" fmla="*/ 1906 h 2188"/>
                <a:gd name="T84" fmla="*/ 1906 w 2907"/>
                <a:gd name="T85" fmla="*/ 1969 h 2188"/>
                <a:gd name="T86" fmla="*/ 2000 w 2907"/>
                <a:gd name="T87" fmla="*/ 2094 h 2188"/>
                <a:gd name="T88" fmla="*/ 2156 w 2907"/>
                <a:gd name="T89" fmla="*/ 2156 h 2188"/>
                <a:gd name="T90" fmla="*/ 2312 w 2907"/>
                <a:gd name="T91" fmla="*/ 2156 h 2188"/>
                <a:gd name="T92" fmla="*/ 2406 w 2907"/>
                <a:gd name="T93" fmla="*/ 2156 h 2188"/>
                <a:gd name="T94" fmla="*/ 2531 w 2907"/>
                <a:gd name="T95" fmla="*/ 2094 h 2188"/>
                <a:gd name="T96" fmla="*/ 2656 w 2907"/>
                <a:gd name="T97" fmla="*/ 1969 h 2188"/>
                <a:gd name="T98" fmla="*/ 2718 w 2907"/>
                <a:gd name="T99" fmla="*/ 1781 h 2188"/>
                <a:gd name="T100" fmla="*/ 2781 w 2907"/>
                <a:gd name="T101" fmla="*/ 1656 h 2188"/>
                <a:gd name="T102" fmla="*/ 2875 w 2907"/>
                <a:gd name="T103" fmla="*/ 1344 h 2188"/>
                <a:gd name="T104" fmla="*/ 2906 w 2907"/>
                <a:gd name="T105" fmla="*/ 1094 h 2188"/>
                <a:gd name="T106" fmla="*/ 2749 w 2907"/>
                <a:gd name="T107" fmla="*/ 937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07" h="2188">
                  <a:moveTo>
                    <a:pt x="2749" y="937"/>
                  </a:moveTo>
                  <a:lnTo>
                    <a:pt x="2749" y="937"/>
                  </a:lnTo>
                  <a:cubicBezTo>
                    <a:pt x="2687" y="906"/>
                    <a:pt x="2593" y="812"/>
                    <a:pt x="2562" y="781"/>
                  </a:cubicBezTo>
                  <a:cubicBezTo>
                    <a:pt x="2531" y="750"/>
                    <a:pt x="2468" y="687"/>
                    <a:pt x="2406" y="625"/>
                  </a:cubicBezTo>
                  <a:cubicBezTo>
                    <a:pt x="2375" y="594"/>
                    <a:pt x="2312" y="500"/>
                    <a:pt x="2312" y="437"/>
                  </a:cubicBezTo>
                  <a:cubicBezTo>
                    <a:pt x="2312" y="375"/>
                    <a:pt x="2281" y="281"/>
                    <a:pt x="2250" y="250"/>
                  </a:cubicBezTo>
                  <a:cubicBezTo>
                    <a:pt x="2218" y="250"/>
                    <a:pt x="2156" y="156"/>
                    <a:pt x="2156" y="94"/>
                  </a:cubicBezTo>
                  <a:cubicBezTo>
                    <a:pt x="2125" y="31"/>
                    <a:pt x="2093" y="0"/>
                    <a:pt x="2062" y="31"/>
                  </a:cubicBezTo>
                  <a:cubicBezTo>
                    <a:pt x="2062" y="62"/>
                    <a:pt x="2031" y="156"/>
                    <a:pt x="2031" y="219"/>
                  </a:cubicBezTo>
                  <a:cubicBezTo>
                    <a:pt x="2031" y="281"/>
                    <a:pt x="2000" y="344"/>
                    <a:pt x="1968" y="375"/>
                  </a:cubicBezTo>
                  <a:cubicBezTo>
                    <a:pt x="1937" y="406"/>
                    <a:pt x="1875" y="437"/>
                    <a:pt x="1812" y="406"/>
                  </a:cubicBezTo>
                  <a:cubicBezTo>
                    <a:pt x="1781" y="406"/>
                    <a:pt x="1718" y="375"/>
                    <a:pt x="1687" y="344"/>
                  </a:cubicBezTo>
                  <a:cubicBezTo>
                    <a:pt x="1687" y="281"/>
                    <a:pt x="1656" y="219"/>
                    <a:pt x="1656" y="187"/>
                  </a:cubicBezTo>
                  <a:cubicBezTo>
                    <a:pt x="1687" y="156"/>
                    <a:pt x="1656" y="94"/>
                    <a:pt x="1656" y="94"/>
                  </a:cubicBezTo>
                  <a:cubicBezTo>
                    <a:pt x="1625" y="94"/>
                    <a:pt x="1562" y="62"/>
                    <a:pt x="1468" y="62"/>
                  </a:cubicBezTo>
                  <a:cubicBezTo>
                    <a:pt x="1375" y="62"/>
                    <a:pt x="1312" y="62"/>
                    <a:pt x="1281" y="62"/>
                  </a:cubicBezTo>
                  <a:cubicBezTo>
                    <a:pt x="1250" y="62"/>
                    <a:pt x="1218" y="62"/>
                    <a:pt x="1218" y="94"/>
                  </a:cubicBezTo>
                  <a:cubicBezTo>
                    <a:pt x="1218" y="125"/>
                    <a:pt x="1218" y="156"/>
                    <a:pt x="1187" y="187"/>
                  </a:cubicBezTo>
                  <a:cubicBezTo>
                    <a:pt x="1187" y="219"/>
                    <a:pt x="1156" y="250"/>
                    <a:pt x="1156" y="281"/>
                  </a:cubicBezTo>
                  <a:cubicBezTo>
                    <a:pt x="1125" y="281"/>
                    <a:pt x="1125" y="281"/>
                    <a:pt x="1093" y="250"/>
                  </a:cubicBezTo>
                  <a:cubicBezTo>
                    <a:pt x="1093" y="250"/>
                    <a:pt x="1031" y="219"/>
                    <a:pt x="1000" y="187"/>
                  </a:cubicBezTo>
                  <a:cubicBezTo>
                    <a:pt x="937" y="187"/>
                    <a:pt x="906" y="219"/>
                    <a:pt x="906" y="250"/>
                  </a:cubicBezTo>
                  <a:cubicBezTo>
                    <a:pt x="875" y="250"/>
                    <a:pt x="843" y="312"/>
                    <a:pt x="781" y="344"/>
                  </a:cubicBezTo>
                  <a:cubicBezTo>
                    <a:pt x="718" y="375"/>
                    <a:pt x="656" y="437"/>
                    <a:pt x="656" y="500"/>
                  </a:cubicBezTo>
                  <a:cubicBezTo>
                    <a:pt x="656" y="562"/>
                    <a:pt x="593" y="625"/>
                    <a:pt x="562" y="656"/>
                  </a:cubicBezTo>
                  <a:cubicBezTo>
                    <a:pt x="531" y="656"/>
                    <a:pt x="406" y="719"/>
                    <a:pt x="281" y="719"/>
                  </a:cubicBezTo>
                  <a:cubicBezTo>
                    <a:pt x="187" y="750"/>
                    <a:pt x="62" y="812"/>
                    <a:pt x="62" y="844"/>
                  </a:cubicBezTo>
                  <a:cubicBezTo>
                    <a:pt x="31" y="906"/>
                    <a:pt x="0" y="1000"/>
                    <a:pt x="0" y="1062"/>
                  </a:cubicBezTo>
                  <a:cubicBezTo>
                    <a:pt x="0" y="1125"/>
                    <a:pt x="31" y="1250"/>
                    <a:pt x="62" y="1281"/>
                  </a:cubicBezTo>
                  <a:cubicBezTo>
                    <a:pt x="93" y="1344"/>
                    <a:pt x="156" y="1469"/>
                    <a:pt x="156" y="1562"/>
                  </a:cubicBezTo>
                  <a:cubicBezTo>
                    <a:pt x="156" y="1656"/>
                    <a:pt x="187" y="1750"/>
                    <a:pt x="187" y="1781"/>
                  </a:cubicBezTo>
                  <a:cubicBezTo>
                    <a:pt x="187" y="1812"/>
                    <a:pt x="218" y="1844"/>
                    <a:pt x="281" y="1875"/>
                  </a:cubicBezTo>
                  <a:cubicBezTo>
                    <a:pt x="343" y="1875"/>
                    <a:pt x="406" y="1875"/>
                    <a:pt x="468" y="1844"/>
                  </a:cubicBezTo>
                  <a:cubicBezTo>
                    <a:pt x="500" y="1812"/>
                    <a:pt x="593" y="1781"/>
                    <a:pt x="656" y="1750"/>
                  </a:cubicBezTo>
                  <a:cubicBezTo>
                    <a:pt x="718" y="1719"/>
                    <a:pt x="812" y="1687"/>
                    <a:pt x="843" y="1687"/>
                  </a:cubicBezTo>
                  <a:cubicBezTo>
                    <a:pt x="875" y="1656"/>
                    <a:pt x="937" y="1625"/>
                    <a:pt x="1031" y="1594"/>
                  </a:cubicBezTo>
                  <a:cubicBezTo>
                    <a:pt x="1093" y="1594"/>
                    <a:pt x="1187" y="1562"/>
                    <a:pt x="1250" y="1562"/>
                  </a:cubicBezTo>
                  <a:cubicBezTo>
                    <a:pt x="1312" y="1562"/>
                    <a:pt x="1375" y="1594"/>
                    <a:pt x="1437" y="1625"/>
                  </a:cubicBezTo>
                  <a:cubicBezTo>
                    <a:pt x="1468" y="1656"/>
                    <a:pt x="1531" y="1719"/>
                    <a:pt x="1562" y="1750"/>
                  </a:cubicBezTo>
                  <a:cubicBezTo>
                    <a:pt x="1562" y="1781"/>
                    <a:pt x="1625" y="1781"/>
                    <a:pt x="1656" y="1750"/>
                  </a:cubicBezTo>
                  <a:cubicBezTo>
                    <a:pt x="1687" y="1687"/>
                    <a:pt x="1750" y="1719"/>
                    <a:pt x="1750" y="1781"/>
                  </a:cubicBezTo>
                  <a:cubicBezTo>
                    <a:pt x="1750" y="1844"/>
                    <a:pt x="1781" y="1875"/>
                    <a:pt x="1812" y="1906"/>
                  </a:cubicBezTo>
                  <a:cubicBezTo>
                    <a:pt x="1843" y="1906"/>
                    <a:pt x="1875" y="1937"/>
                    <a:pt x="1906" y="1969"/>
                  </a:cubicBezTo>
                  <a:cubicBezTo>
                    <a:pt x="1906" y="2031"/>
                    <a:pt x="1968" y="2062"/>
                    <a:pt x="2000" y="2094"/>
                  </a:cubicBezTo>
                  <a:cubicBezTo>
                    <a:pt x="2031" y="2125"/>
                    <a:pt x="2093" y="2156"/>
                    <a:pt x="2156" y="2156"/>
                  </a:cubicBezTo>
                  <a:cubicBezTo>
                    <a:pt x="2187" y="2156"/>
                    <a:pt x="2250" y="2156"/>
                    <a:pt x="2312" y="2156"/>
                  </a:cubicBezTo>
                  <a:cubicBezTo>
                    <a:pt x="2343" y="2187"/>
                    <a:pt x="2375" y="2156"/>
                    <a:pt x="2406" y="2156"/>
                  </a:cubicBezTo>
                  <a:cubicBezTo>
                    <a:pt x="2437" y="2125"/>
                    <a:pt x="2500" y="2094"/>
                    <a:pt x="2531" y="2094"/>
                  </a:cubicBezTo>
                  <a:cubicBezTo>
                    <a:pt x="2593" y="2094"/>
                    <a:pt x="2656" y="2031"/>
                    <a:pt x="2656" y="1969"/>
                  </a:cubicBezTo>
                  <a:cubicBezTo>
                    <a:pt x="2687" y="1906"/>
                    <a:pt x="2687" y="1812"/>
                    <a:pt x="2718" y="1781"/>
                  </a:cubicBezTo>
                  <a:cubicBezTo>
                    <a:pt x="2749" y="1750"/>
                    <a:pt x="2781" y="1687"/>
                    <a:pt x="2781" y="1656"/>
                  </a:cubicBezTo>
                  <a:cubicBezTo>
                    <a:pt x="2812" y="1594"/>
                    <a:pt x="2843" y="1469"/>
                    <a:pt x="2875" y="1344"/>
                  </a:cubicBezTo>
                  <a:cubicBezTo>
                    <a:pt x="2906" y="1250"/>
                    <a:pt x="2906" y="1125"/>
                    <a:pt x="2906" y="1094"/>
                  </a:cubicBezTo>
                  <a:cubicBezTo>
                    <a:pt x="2875" y="1062"/>
                    <a:pt x="2812" y="1000"/>
                    <a:pt x="2749" y="9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30"/>
            <p:cNvSpPr>
              <a:spLocks noChangeArrowheads="1"/>
            </p:cNvSpPr>
            <p:nvPr/>
          </p:nvSpPr>
          <p:spPr bwMode="auto">
            <a:xfrm>
              <a:off x="5487" y="3889"/>
              <a:ext cx="56" cy="92"/>
            </a:xfrm>
            <a:custGeom>
              <a:avLst/>
              <a:gdLst>
                <a:gd name="T0" fmla="*/ 187 w 251"/>
                <a:gd name="T1" fmla="*/ 32 h 408"/>
                <a:gd name="T2" fmla="*/ 187 w 251"/>
                <a:gd name="T3" fmla="*/ 32 h 408"/>
                <a:gd name="T4" fmla="*/ 94 w 251"/>
                <a:gd name="T5" fmla="*/ 94 h 408"/>
                <a:gd name="T6" fmla="*/ 0 w 251"/>
                <a:gd name="T7" fmla="*/ 63 h 408"/>
                <a:gd name="T8" fmla="*/ 31 w 251"/>
                <a:gd name="T9" fmla="*/ 219 h 408"/>
                <a:gd name="T10" fmla="*/ 125 w 251"/>
                <a:gd name="T11" fmla="*/ 407 h 408"/>
                <a:gd name="T12" fmla="*/ 187 w 251"/>
                <a:gd name="T13" fmla="*/ 344 h 408"/>
                <a:gd name="T14" fmla="*/ 250 w 251"/>
                <a:gd name="T15" fmla="*/ 219 h 408"/>
                <a:gd name="T16" fmla="*/ 219 w 251"/>
                <a:gd name="T17" fmla="*/ 32 h 408"/>
                <a:gd name="T18" fmla="*/ 187 w 251"/>
                <a:gd name="T19" fmla="*/ 32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" h="408">
                  <a:moveTo>
                    <a:pt x="187" y="32"/>
                  </a:moveTo>
                  <a:lnTo>
                    <a:pt x="187" y="32"/>
                  </a:lnTo>
                  <a:cubicBezTo>
                    <a:pt x="156" y="94"/>
                    <a:pt x="125" y="125"/>
                    <a:pt x="94" y="94"/>
                  </a:cubicBezTo>
                  <a:cubicBezTo>
                    <a:pt x="62" y="94"/>
                    <a:pt x="31" y="94"/>
                    <a:pt x="0" y="63"/>
                  </a:cubicBezTo>
                  <a:cubicBezTo>
                    <a:pt x="0" y="32"/>
                    <a:pt x="0" y="125"/>
                    <a:pt x="31" y="219"/>
                  </a:cubicBezTo>
                  <a:cubicBezTo>
                    <a:pt x="62" y="313"/>
                    <a:pt x="94" y="407"/>
                    <a:pt x="125" y="407"/>
                  </a:cubicBezTo>
                  <a:cubicBezTo>
                    <a:pt x="156" y="375"/>
                    <a:pt x="187" y="375"/>
                    <a:pt x="187" y="344"/>
                  </a:cubicBezTo>
                  <a:cubicBezTo>
                    <a:pt x="219" y="344"/>
                    <a:pt x="250" y="282"/>
                    <a:pt x="250" y="219"/>
                  </a:cubicBezTo>
                  <a:cubicBezTo>
                    <a:pt x="250" y="157"/>
                    <a:pt x="219" y="63"/>
                    <a:pt x="219" y="32"/>
                  </a:cubicBezTo>
                  <a:cubicBezTo>
                    <a:pt x="219" y="0"/>
                    <a:pt x="187" y="0"/>
                    <a:pt x="187" y="3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31"/>
            <p:cNvSpPr>
              <a:spLocks noChangeArrowheads="1"/>
            </p:cNvSpPr>
            <p:nvPr/>
          </p:nvSpPr>
          <p:spPr bwMode="auto">
            <a:xfrm>
              <a:off x="5827" y="3903"/>
              <a:ext cx="127" cy="141"/>
            </a:xfrm>
            <a:custGeom>
              <a:avLst/>
              <a:gdLst>
                <a:gd name="T0" fmla="*/ 344 w 563"/>
                <a:gd name="T1" fmla="*/ 94 h 626"/>
                <a:gd name="T2" fmla="*/ 344 w 563"/>
                <a:gd name="T3" fmla="*/ 94 h 626"/>
                <a:gd name="T4" fmla="*/ 156 w 563"/>
                <a:gd name="T5" fmla="*/ 281 h 626"/>
                <a:gd name="T6" fmla="*/ 0 w 563"/>
                <a:gd name="T7" fmla="*/ 469 h 626"/>
                <a:gd name="T8" fmla="*/ 62 w 563"/>
                <a:gd name="T9" fmla="*/ 594 h 626"/>
                <a:gd name="T10" fmla="*/ 156 w 563"/>
                <a:gd name="T11" fmla="*/ 625 h 626"/>
                <a:gd name="T12" fmla="*/ 250 w 563"/>
                <a:gd name="T13" fmla="*/ 531 h 626"/>
                <a:gd name="T14" fmla="*/ 312 w 563"/>
                <a:gd name="T15" fmla="*/ 375 h 626"/>
                <a:gd name="T16" fmla="*/ 406 w 563"/>
                <a:gd name="T17" fmla="*/ 281 h 626"/>
                <a:gd name="T18" fmla="*/ 500 w 563"/>
                <a:gd name="T19" fmla="*/ 187 h 626"/>
                <a:gd name="T20" fmla="*/ 562 w 563"/>
                <a:gd name="T21" fmla="*/ 94 h 626"/>
                <a:gd name="T22" fmla="*/ 500 w 563"/>
                <a:gd name="T23" fmla="*/ 31 h 626"/>
                <a:gd name="T24" fmla="*/ 344 w 563"/>
                <a:gd name="T25" fmla="*/ 94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3" h="626">
                  <a:moveTo>
                    <a:pt x="344" y="94"/>
                  </a:moveTo>
                  <a:lnTo>
                    <a:pt x="344" y="94"/>
                  </a:lnTo>
                  <a:cubicBezTo>
                    <a:pt x="312" y="156"/>
                    <a:pt x="219" y="250"/>
                    <a:pt x="156" y="281"/>
                  </a:cubicBezTo>
                  <a:cubicBezTo>
                    <a:pt x="62" y="344"/>
                    <a:pt x="0" y="406"/>
                    <a:pt x="0" y="469"/>
                  </a:cubicBezTo>
                  <a:cubicBezTo>
                    <a:pt x="0" y="531"/>
                    <a:pt x="31" y="594"/>
                    <a:pt x="62" y="594"/>
                  </a:cubicBezTo>
                  <a:cubicBezTo>
                    <a:pt x="62" y="594"/>
                    <a:pt x="125" y="625"/>
                    <a:pt x="156" y="625"/>
                  </a:cubicBezTo>
                  <a:cubicBezTo>
                    <a:pt x="156" y="625"/>
                    <a:pt x="219" y="594"/>
                    <a:pt x="250" y="531"/>
                  </a:cubicBezTo>
                  <a:cubicBezTo>
                    <a:pt x="281" y="500"/>
                    <a:pt x="312" y="437"/>
                    <a:pt x="312" y="375"/>
                  </a:cubicBezTo>
                  <a:cubicBezTo>
                    <a:pt x="312" y="344"/>
                    <a:pt x="375" y="312"/>
                    <a:pt x="406" y="281"/>
                  </a:cubicBezTo>
                  <a:cubicBezTo>
                    <a:pt x="437" y="281"/>
                    <a:pt x="500" y="250"/>
                    <a:pt x="500" y="187"/>
                  </a:cubicBezTo>
                  <a:cubicBezTo>
                    <a:pt x="531" y="156"/>
                    <a:pt x="562" y="125"/>
                    <a:pt x="562" y="94"/>
                  </a:cubicBezTo>
                  <a:cubicBezTo>
                    <a:pt x="562" y="62"/>
                    <a:pt x="531" y="31"/>
                    <a:pt x="500" y="31"/>
                  </a:cubicBezTo>
                  <a:cubicBezTo>
                    <a:pt x="469" y="0"/>
                    <a:pt x="406" y="31"/>
                    <a:pt x="344" y="9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32"/>
            <p:cNvSpPr>
              <a:spLocks noChangeArrowheads="1"/>
            </p:cNvSpPr>
            <p:nvPr/>
          </p:nvSpPr>
          <p:spPr bwMode="auto">
            <a:xfrm>
              <a:off x="5926" y="3783"/>
              <a:ext cx="92" cy="127"/>
            </a:xfrm>
            <a:custGeom>
              <a:avLst/>
              <a:gdLst>
                <a:gd name="T0" fmla="*/ 250 w 408"/>
                <a:gd name="T1" fmla="*/ 156 h 563"/>
                <a:gd name="T2" fmla="*/ 250 w 408"/>
                <a:gd name="T3" fmla="*/ 156 h 563"/>
                <a:gd name="T4" fmla="*/ 94 w 408"/>
                <a:gd name="T5" fmla="*/ 31 h 563"/>
                <a:gd name="T6" fmla="*/ 32 w 408"/>
                <a:gd name="T7" fmla="*/ 62 h 563"/>
                <a:gd name="T8" fmla="*/ 125 w 408"/>
                <a:gd name="T9" fmla="*/ 187 h 563"/>
                <a:gd name="T10" fmla="*/ 125 w 408"/>
                <a:gd name="T11" fmla="*/ 343 h 563"/>
                <a:gd name="T12" fmla="*/ 125 w 408"/>
                <a:gd name="T13" fmla="*/ 531 h 563"/>
                <a:gd name="T14" fmla="*/ 219 w 408"/>
                <a:gd name="T15" fmla="*/ 562 h 563"/>
                <a:gd name="T16" fmla="*/ 313 w 408"/>
                <a:gd name="T17" fmla="*/ 468 h 563"/>
                <a:gd name="T18" fmla="*/ 407 w 408"/>
                <a:gd name="T19" fmla="*/ 343 h 563"/>
                <a:gd name="T20" fmla="*/ 375 w 408"/>
                <a:gd name="T21" fmla="*/ 250 h 563"/>
                <a:gd name="T22" fmla="*/ 250 w 408"/>
                <a:gd name="T23" fmla="*/ 156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8" h="563">
                  <a:moveTo>
                    <a:pt x="250" y="156"/>
                  </a:moveTo>
                  <a:lnTo>
                    <a:pt x="250" y="156"/>
                  </a:lnTo>
                  <a:cubicBezTo>
                    <a:pt x="219" y="125"/>
                    <a:pt x="156" y="93"/>
                    <a:pt x="94" y="31"/>
                  </a:cubicBezTo>
                  <a:cubicBezTo>
                    <a:pt x="32" y="0"/>
                    <a:pt x="0" y="0"/>
                    <a:pt x="32" y="62"/>
                  </a:cubicBezTo>
                  <a:cubicBezTo>
                    <a:pt x="63" y="93"/>
                    <a:pt x="94" y="156"/>
                    <a:pt x="125" y="187"/>
                  </a:cubicBezTo>
                  <a:cubicBezTo>
                    <a:pt x="125" y="218"/>
                    <a:pt x="125" y="312"/>
                    <a:pt x="125" y="343"/>
                  </a:cubicBezTo>
                  <a:cubicBezTo>
                    <a:pt x="94" y="406"/>
                    <a:pt x="94" y="468"/>
                    <a:pt x="125" y="531"/>
                  </a:cubicBezTo>
                  <a:cubicBezTo>
                    <a:pt x="125" y="562"/>
                    <a:pt x="156" y="562"/>
                    <a:pt x="219" y="562"/>
                  </a:cubicBezTo>
                  <a:cubicBezTo>
                    <a:pt x="250" y="562"/>
                    <a:pt x="313" y="500"/>
                    <a:pt x="313" y="468"/>
                  </a:cubicBezTo>
                  <a:cubicBezTo>
                    <a:pt x="344" y="437"/>
                    <a:pt x="375" y="375"/>
                    <a:pt x="407" y="343"/>
                  </a:cubicBezTo>
                  <a:cubicBezTo>
                    <a:pt x="407" y="281"/>
                    <a:pt x="407" y="250"/>
                    <a:pt x="375" y="250"/>
                  </a:cubicBezTo>
                  <a:cubicBezTo>
                    <a:pt x="344" y="250"/>
                    <a:pt x="313" y="218"/>
                    <a:pt x="250" y="15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3"/>
            <p:cNvSpPr>
              <a:spLocks noChangeArrowheads="1"/>
            </p:cNvSpPr>
            <p:nvPr/>
          </p:nvSpPr>
          <p:spPr bwMode="auto">
            <a:xfrm>
              <a:off x="5267" y="3194"/>
              <a:ext cx="304" cy="162"/>
            </a:xfrm>
            <a:custGeom>
              <a:avLst/>
              <a:gdLst>
                <a:gd name="T0" fmla="*/ 250 w 1345"/>
                <a:gd name="T1" fmla="*/ 62 h 720"/>
                <a:gd name="T2" fmla="*/ 250 w 1345"/>
                <a:gd name="T3" fmla="*/ 62 h 720"/>
                <a:gd name="T4" fmla="*/ 125 w 1345"/>
                <a:gd name="T5" fmla="*/ 0 h 720"/>
                <a:gd name="T6" fmla="*/ 0 w 1345"/>
                <a:gd name="T7" fmla="*/ 62 h 720"/>
                <a:gd name="T8" fmla="*/ 31 w 1345"/>
                <a:gd name="T9" fmla="*/ 156 h 720"/>
                <a:gd name="T10" fmla="*/ 125 w 1345"/>
                <a:gd name="T11" fmla="*/ 250 h 720"/>
                <a:gd name="T12" fmla="*/ 250 w 1345"/>
                <a:gd name="T13" fmla="*/ 281 h 720"/>
                <a:gd name="T14" fmla="*/ 406 w 1345"/>
                <a:gd name="T15" fmla="*/ 344 h 720"/>
                <a:gd name="T16" fmla="*/ 469 w 1345"/>
                <a:gd name="T17" fmla="*/ 469 h 720"/>
                <a:gd name="T18" fmla="*/ 625 w 1345"/>
                <a:gd name="T19" fmla="*/ 562 h 720"/>
                <a:gd name="T20" fmla="*/ 844 w 1345"/>
                <a:gd name="T21" fmla="*/ 562 h 720"/>
                <a:gd name="T22" fmla="*/ 1000 w 1345"/>
                <a:gd name="T23" fmla="*/ 594 h 720"/>
                <a:gd name="T24" fmla="*/ 1250 w 1345"/>
                <a:gd name="T25" fmla="*/ 719 h 720"/>
                <a:gd name="T26" fmla="*/ 1313 w 1345"/>
                <a:gd name="T27" fmla="*/ 656 h 720"/>
                <a:gd name="T28" fmla="*/ 1219 w 1345"/>
                <a:gd name="T29" fmla="*/ 562 h 720"/>
                <a:gd name="T30" fmla="*/ 1188 w 1345"/>
                <a:gd name="T31" fmla="*/ 437 h 720"/>
                <a:gd name="T32" fmla="*/ 1063 w 1345"/>
                <a:gd name="T33" fmla="*/ 312 h 720"/>
                <a:gd name="T34" fmla="*/ 813 w 1345"/>
                <a:gd name="T35" fmla="*/ 187 h 720"/>
                <a:gd name="T36" fmla="*/ 563 w 1345"/>
                <a:gd name="T37" fmla="*/ 94 h 720"/>
                <a:gd name="T38" fmla="*/ 406 w 1345"/>
                <a:gd name="T39" fmla="*/ 94 h 720"/>
                <a:gd name="T40" fmla="*/ 344 w 1345"/>
                <a:gd name="T41" fmla="*/ 156 h 720"/>
                <a:gd name="T42" fmla="*/ 281 w 1345"/>
                <a:gd name="T43" fmla="*/ 125 h 720"/>
                <a:gd name="T44" fmla="*/ 250 w 1345"/>
                <a:gd name="T45" fmla="*/ 62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45" h="720">
                  <a:moveTo>
                    <a:pt x="250" y="62"/>
                  </a:moveTo>
                  <a:lnTo>
                    <a:pt x="250" y="62"/>
                  </a:lnTo>
                  <a:cubicBezTo>
                    <a:pt x="219" y="31"/>
                    <a:pt x="156" y="0"/>
                    <a:pt x="125" y="0"/>
                  </a:cubicBezTo>
                  <a:cubicBezTo>
                    <a:pt x="63" y="0"/>
                    <a:pt x="31" y="31"/>
                    <a:pt x="0" y="62"/>
                  </a:cubicBezTo>
                  <a:cubicBezTo>
                    <a:pt x="0" y="94"/>
                    <a:pt x="0" y="125"/>
                    <a:pt x="31" y="156"/>
                  </a:cubicBezTo>
                  <a:cubicBezTo>
                    <a:pt x="31" y="187"/>
                    <a:pt x="94" y="219"/>
                    <a:pt x="125" y="250"/>
                  </a:cubicBezTo>
                  <a:cubicBezTo>
                    <a:pt x="156" y="250"/>
                    <a:pt x="219" y="281"/>
                    <a:pt x="250" y="281"/>
                  </a:cubicBezTo>
                  <a:cubicBezTo>
                    <a:pt x="281" y="281"/>
                    <a:pt x="375" y="312"/>
                    <a:pt x="406" y="344"/>
                  </a:cubicBezTo>
                  <a:cubicBezTo>
                    <a:pt x="469" y="375"/>
                    <a:pt x="500" y="437"/>
                    <a:pt x="469" y="469"/>
                  </a:cubicBezTo>
                  <a:cubicBezTo>
                    <a:pt x="469" y="500"/>
                    <a:pt x="531" y="562"/>
                    <a:pt x="625" y="562"/>
                  </a:cubicBezTo>
                  <a:cubicBezTo>
                    <a:pt x="719" y="594"/>
                    <a:pt x="813" y="594"/>
                    <a:pt x="844" y="562"/>
                  </a:cubicBezTo>
                  <a:cubicBezTo>
                    <a:pt x="906" y="500"/>
                    <a:pt x="969" y="531"/>
                    <a:pt x="1000" y="594"/>
                  </a:cubicBezTo>
                  <a:cubicBezTo>
                    <a:pt x="1063" y="687"/>
                    <a:pt x="1156" y="719"/>
                    <a:pt x="1250" y="719"/>
                  </a:cubicBezTo>
                  <a:cubicBezTo>
                    <a:pt x="1313" y="719"/>
                    <a:pt x="1344" y="687"/>
                    <a:pt x="1313" y="656"/>
                  </a:cubicBezTo>
                  <a:cubicBezTo>
                    <a:pt x="1281" y="625"/>
                    <a:pt x="1250" y="562"/>
                    <a:pt x="1219" y="562"/>
                  </a:cubicBezTo>
                  <a:cubicBezTo>
                    <a:pt x="1188" y="531"/>
                    <a:pt x="1188" y="469"/>
                    <a:pt x="1188" y="437"/>
                  </a:cubicBezTo>
                  <a:cubicBezTo>
                    <a:pt x="1188" y="375"/>
                    <a:pt x="1125" y="312"/>
                    <a:pt x="1063" y="312"/>
                  </a:cubicBezTo>
                  <a:cubicBezTo>
                    <a:pt x="969" y="281"/>
                    <a:pt x="875" y="219"/>
                    <a:pt x="813" y="187"/>
                  </a:cubicBezTo>
                  <a:cubicBezTo>
                    <a:pt x="750" y="156"/>
                    <a:pt x="625" y="94"/>
                    <a:pt x="563" y="94"/>
                  </a:cubicBezTo>
                  <a:cubicBezTo>
                    <a:pt x="469" y="62"/>
                    <a:pt x="406" y="62"/>
                    <a:pt x="406" y="94"/>
                  </a:cubicBezTo>
                  <a:cubicBezTo>
                    <a:pt x="406" y="94"/>
                    <a:pt x="375" y="125"/>
                    <a:pt x="344" y="156"/>
                  </a:cubicBezTo>
                  <a:cubicBezTo>
                    <a:pt x="313" y="156"/>
                    <a:pt x="281" y="125"/>
                    <a:pt x="281" y="125"/>
                  </a:cubicBezTo>
                  <a:cubicBezTo>
                    <a:pt x="281" y="94"/>
                    <a:pt x="250" y="62"/>
                    <a:pt x="250" y="6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34"/>
            <p:cNvSpPr>
              <a:spLocks noChangeArrowheads="1"/>
            </p:cNvSpPr>
            <p:nvPr/>
          </p:nvSpPr>
          <p:spPr bwMode="auto">
            <a:xfrm>
              <a:off x="4891" y="3074"/>
              <a:ext cx="191" cy="169"/>
            </a:xfrm>
            <a:custGeom>
              <a:avLst/>
              <a:gdLst>
                <a:gd name="T0" fmla="*/ 812 w 845"/>
                <a:gd name="T1" fmla="*/ 31 h 751"/>
                <a:gd name="T2" fmla="*/ 812 w 845"/>
                <a:gd name="T3" fmla="*/ 31 h 751"/>
                <a:gd name="T4" fmla="*/ 656 w 845"/>
                <a:gd name="T5" fmla="*/ 31 h 751"/>
                <a:gd name="T6" fmla="*/ 500 w 845"/>
                <a:gd name="T7" fmla="*/ 31 h 751"/>
                <a:gd name="T8" fmla="*/ 312 w 845"/>
                <a:gd name="T9" fmla="*/ 187 h 751"/>
                <a:gd name="T10" fmla="*/ 187 w 845"/>
                <a:gd name="T11" fmla="*/ 281 h 751"/>
                <a:gd name="T12" fmla="*/ 62 w 845"/>
                <a:gd name="T13" fmla="*/ 250 h 751"/>
                <a:gd name="T14" fmla="*/ 31 w 845"/>
                <a:gd name="T15" fmla="*/ 343 h 751"/>
                <a:gd name="T16" fmla="*/ 94 w 845"/>
                <a:gd name="T17" fmla="*/ 593 h 751"/>
                <a:gd name="T18" fmla="*/ 187 w 845"/>
                <a:gd name="T19" fmla="*/ 718 h 751"/>
                <a:gd name="T20" fmla="*/ 312 w 845"/>
                <a:gd name="T21" fmla="*/ 750 h 751"/>
                <a:gd name="T22" fmla="*/ 437 w 845"/>
                <a:gd name="T23" fmla="*/ 750 h 751"/>
                <a:gd name="T24" fmla="*/ 531 w 845"/>
                <a:gd name="T25" fmla="*/ 750 h 751"/>
                <a:gd name="T26" fmla="*/ 625 w 845"/>
                <a:gd name="T27" fmla="*/ 625 h 751"/>
                <a:gd name="T28" fmla="*/ 719 w 845"/>
                <a:gd name="T29" fmla="*/ 468 h 751"/>
                <a:gd name="T30" fmla="*/ 781 w 845"/>
                <a:gd name="T31" fmla="*/ 375 h 751"/>
                <a:gd name="T32" fmla="*/ 750 w 845"/>
                <a:gd name="T33" fmla="*/ 250 h 751"/>
                <a:gd name="T34" fmla="*/ 781 w 845"/>
                <a:gd name="T35" fmla="*/ 93 h 751"/>
                <a:gd name="T36" fmla="*/ 812 w 845"/>
                <a:gd name="T37" fmla="*/ 31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45" h="751">
                  <a:moveTo>
                    <a:pt x="812" y="31"/>
                  </a:moveTo>
                  <a:lnTo>
                    <a:pt x="812" y="31"/>
                  </a:lnTo>
                  <a:cubicBezTo>
                    <a:pt x="781" y="62"/>
                    <a:pt x="719" y="62"/>
                    <a:pt x="656" y="31"/>
                  </a:cubicBezTo>
                  <a:cubicBezTo>
                    <a:pt x="625" y="0"/>
                    <a:pt x="562" y="0"/>
                    <a:pt x="500" y="31"/>
                  </a:cubicBezTo>
                  <a:cubicBezTo>
                    <a:pt x="437" y="93"/>
                    <a:pt x="375" y="156"/>
                    <a:pt x="312" y="187"/>
                  </a:cubicBezTo>
                  <a:cubicBezTo>
                    <a:pt x="281" y="218"/>
                    <a:pt x="219" y="281"/>
                    <a:pt x="187" y="281"/>
                  </a:cubicBezTo>
                  <a:cubicBezTo>
                    <a:pt x="156" y="312"/>
                    <a:pt x="94" y="281"/>
                    <a:pt x="62" y="250"/>
                  </a:cubicBezTo>
                  <a:cubicBezTo>
                    <a:pt x="31" y="187"/>
                    <a:pt x="0" y="250"/>
                    <a:pt x="31" y="343"/>
                  </a:cubicBezTo>
                  <a:cubicBezTo>
                    <a:pt x="31" y="437"/>
                    <a:pt x="62" y="562"/>
                    <a:pt x="94" y="593"/>
                  </a:cubicBezTo>
                  <a:cubicBezTo>
                    <a:pt x="125" y="625"/>
                    <a:pt x="156" y="687"/>
                    <a:pt x="187" y="718"/>
                  </a:cubicBezTo>
                  <a:cubicBezTo>
                    <a:pt x="219" y="750"/>
                    <a:pt x="281" y="750"/>
                    <a:pt x="312" y="750"/>
                  </a:cubicBezTo>
                  <a:cubicBezTo>
                    <a:pt x="344" y="750"/>
                    <a:pt x="406" y="750"/>
                    <a:pt x="437" y="750"/>
                  </a:cubicBezTo>
                  <a:cubicBezTo>
                    <a:pt x="469" y="750"/>
                    <a:pt x="500" y="750"/>
                    <a:pt x="531" y="750"/>
                  </a:cubicBezTo>
                  <a:cubicBezTo>
                    <a:pt x="562" y="750"/>
                    <a:pt x="594" y="687"/>
                    <a:pt x="625" y="625"/>
                  </a:cubicBezTo>
                  <a:cubicBezTo>
                    <a:pt x="656" y="562"/>
                    <a:pt x="687" y="500"/>
                    <a:pt x="719" y="468"/>
                  </a:cubicBezTo>
                  <a:cubicBezTo>
                    <a:pt x="750" y="468"/>
                    <a:pt x="781" y="406"/>
                    <a:pt x="781" y="375"/>
                  </a:cubicBezTo>
                  <a:cubicBezTo>
                    <a:pt x="781" y="343"/>
                    <a:pt x="781" y="281"/>
                    <a:pt x="750" y="250"/>
                  </a:cubicBezTo>
                  <a:cubicBezTo>
                    <a:pt x="719" y="218"/>
                    <a:pt x="750" y="156"/>
                    <a:pt x="781" y="93"/>
                  </a:cubicBezTo>
                  <a:cubicBezTo>
                    <a:pt x="812" y="31"/>
                    <a:pt x="844" y="31"/>
                    <a:pt x="812" y="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35"/>
            <p:cNvSpPr>
              <a:spLocks noChangeArrowheads="1"/>
            </p:cNvSpPr>
            <p:nvPr/>
          </p:nvSpPr>
          <p:spPr bwMode="auto">
            <a:xfrm>
              <a:off x="5076" y="2882"/>
              <a:ext cx="120" cy="212"/>
            </a:xfrm>
            <a:custGeom>
              <a:avLst/>
              <a:gdLst>
                <a:gd name="T0" fmla="*/ 500 w 533"/>
                <a:gd name="T1" fmla="*/ 844 h 938"/>
                <a:gd name="T2" fmla="*/ 500 w 533"/>
                <a:gd name="T3" fmla="*/ 844 h 938"/>
                <a:gd name="T4" fmla="*/ 500 w 533"/>
                <a:gd name="T5" fmla="*/ 687 h 938"/>
                <a:gd name="T6" fmla="*/ 438 w 533"/>
                <a:gd name="T7" fmla="*/ 469 h 938"/>
                <a:gd name="T8" fmla="*/ 282 w 533"/>
                <a:gd name="T9" fmla="*/ 344 h 938"/>
                <a:gd name="T10" fmla="*/ 157 w 533"/>
                <a:gd name="T11" fmla="*/ 250 h 938"/>
                <a:gd name="T12" fmla="*/ 188 w 533"/>
                <a:gd name="T13" fmla="*/ 125 h 938"/>
                <a:gd name="T14" fmla="*/ 219 w 533"/>
                <a:gd name="T15" fmla="*/ 62 h 938"/>
                <a:gd name="T16" fmla="*/ 125 w 533"/>
                <a:gd name="T17" fmla="*/ 0 h 938"/>
                <a:gd name="T18" fmla="*/ 63 w 533"/>
                <a:gd name="T19" fmla="*/ 94 h 938"/>
                <a:gd name="T20" fmla="*/ 32 w 533"/>
                <a:gd name="T21" fmla="*/ 312 h 938"/>
                <a:gd name="T22" fmla="*/ 63 w 533"/>
                <a:gd name="T23" fmla="*/ 469 h 938"/>
                <a:gd name="T24" fmla="*/ 157 w 533"/>
                <a:gd name="T25" fmla="*/ 562 h 938"/>
                <a:gd name="T26" fmla="*/ 188 w 533"/>
                <a:gd name="T27" fmla="*/ 687 h 938"/>
                <a:gd name="T28" fmla="*/ 219 w 533"/>
                <a:gd name="T29" fmla="*/ 750 h 938"/>
                <a:gd name="T30" fmla="*/ 157 w 533"/>
                <a:gd name="T31" fmla="*/ 875 h 938"/>
                <a:gd name="T32" fmla="*/ 157 w 533"/>
                <a:gd name="T33" fmla="*/ 906 h 938"/>
                <a:gd name="T34" fmla="*/ 313 w 533"/>
                <a:gd name="T35" fmla="*/ 906 h 938"/>
                <a:gd name="T36" fmla="*/ 438 w 533"/>
                <a:gd name="T37" fmla="*/ 937 h 938"/>
                <a:gd name="T38" fmla="*/ 500 w 533"/>
                <a:gd name="T39" fmla="*/ 844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3" h="938">
                  <a:moveTo>
                    <a:pt x="500" y="844"/>
                  </a:moveTo>
                  <a:lnTo>
                    <a:pt x="500" y="844"/>
                  </a:lnTo>
                  <a:cubicBezTo>
                    <a:pt x="532" y="812"/>
                    <a:pt x="532" y="750"/>
                    <a:pt x="500" y="687"/>
                  </a:cubicBezTo>
                  <a:cubicBezTo>
                    <a:pt x="500" y="625"/>
                    <a:pt x="469" y="531"/>
                    <a:pt x="438" y="469"/>
                  </a:cubicBezTo>
                  <a:cubicBezTo>
                    <a:pt x="407" y="406"/>
                    <a:pt x="344" y="344"/>
                    <a:pt x="282" y="344"/>
                  </a:cubicBezTo>
                  <a:cubicBezTo>
                    <a:pt x="219" y="312"/>
                    <a:pt x="157" y="281"/>
                    <a:pt x="157" y="250"/>
                  </a:cubicBezTo>
                  <a:cubicBezTo>
                    <a:pt x="157" y="187"/>
                    <a:pt x="188" y="156"/>
                    <a:pt x="188" y="125"/>
                  </a:cubicBezTo>
                  <a:cubicBezTo>
                    <a:pt x="219" y="125"/>
                    <a:pt x="219" y="62"/>
                    <a:pt x="219" y="62"/>
                  </a:cubicBezTo>
                  <a:cubicBezTo>
                    <a:pt x="219" y="31"/>
                    <a:pt x="188" y="0"/>
                    <a:pt x="125" y="0"/>
                  </a:cubicBezTo>
                  <a:cubicBezTo>
                    <a:pt x="94" y="0"/>
                    <a:pt x="63" y="31"/>
                    <a:pt x="63" y="94"/>
                  </a:cubicBezTo>
                  <a:cubicBezTo>
                    <a:pt x="63" y="156"/>
                    <a:pt x="63" y="250"/>
                    <a:pt x="32" y="312"/>
                  </a:cubicBezTo>
                  <a:cubicBezTo>
                    <a:pt x="0" y="375"/>
                    <a:pt x="32" y="437"/>
                    <a:pt x="63" y="469"/>
                  </a:cubicBezTo>
                  <a:cubicBezTo>
                    <a:pt x="94" y="469"/>
                    <a:pt x="125" y="531"/>
                    <a:pt x="157" y="562"/>
                  </a:cubicBezTo>
                  <a:cubicBezTo>
                    <a:pt x="157" y="625"/>
                    <a:pt x="188" y="656"/>
                    <a:pt x="188" y="687"/>
                  </a:cubicBezTo>
                  <a:lnTo>
                    <a:pt x="219" y="750"/>
                  </a:lnTo>
                  <a:cubicBezTo>
                    <a:pt x="219" y="781"/>
                    <a:pt x="188" y="812"/>
                    <a:pt x="157" y="875"/>
                  </a:cubicBezTo>
                  <a:cubicBezTo>
                    <a:pt x="94" y="906"/>
                    <a:pt x="94" y="937"/>
                    <a:pt x="157" y="906"/>
                  </a:cubicBezTo>
                  <a:cubicBezTo>
                    <a:pt x="188" y="906"/>
                    <a:pt x="282" y="906"/>
                    <a:pt x="313" y="906"/>
                  </a:cubicBezTo>
                  <a:cubicBezTo>
                    <a:pt x="344" y="937"/>
                    <a:pt x="407" y="937"/>
                    <a:pt x="438" y="937"/>
                  </a:cubicBezTo>
                  <a:cubicBezTo>
                    <a:pt x="469" y="906"/>
                    <a:pt x="500" y="875"/>
                    <a:pt x="500" y="84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36"/>
            <p:cNvSpPr>
              <a:spLocks noChangeArrowheads="1"/>
            </p:cNvSpPr>
            <p:nvPr/>
          </p:nvSpPr>
          <p:spPr bwMode="auto">
            <a:xfrm>
              <a:off x="5409" y="2139"/>
              <a:ext cx="198" cy="304"/>
            </a:xfrm>
            <a:custGeom>
              <a:avLst/>
              <a:gdLst>
                <a:gd name="T0" fmla="*/ 94 w 876"/>
                <a:gd name="T1" fmla="*/ 1031 h 1343"/>
                <a:gd name="T2" fmla="*/ 94 w 876"/>
                <a:gd name="T3" fmla="*/ 1031 h 1343"/>
                <a:gd name="T4" fmla="*/ 63 w 876"/>
                <a:gd name="T5" fmla="*/ 1217 h 1343"/>
                <a:gd name="T6" fmla="*/ 31 w 876"/>
                <a:gd name="T7" fmla="*/ 1280 h 1343"/>
                <a:gd name="T8" fmla="*/ 31 w 876"/>
                <a:gd name="T9" fmla="*/ 1342 h 1343"/>
                <a:gd name="T10" fmla="*/ 219 w 876"/>
                <a:gd name="T11" fmla="*/ 1311 h 1343"/>
                <a:gd name="T12" fmla="*/ 344 w 876"/>
                <a:gd name="T13" fmla="*/ 1249 h 1343"/>
                <a:gd name="T14" fmla="*/ 438 w 876"/>
                <a:gd name="T15" fmla="*/ 1186 h 1343"/>
                <a:gd name="T16" fmla="*/ 531 w 876"/>
                <a:gd name="T17" fmla="*/ 1125 h 1343"/>
                <a:gd name="T18" fmla="*/ 750 w 876"/>
                <a:gd name="T19" fmla="*/ 906 h 1343"/>
                <a:gd name="T20" fmla="*/ 844 w 876"/>
                <a:gd name="T21" fmla="*/ 781 h 1343"/>
                <a:gd name="T22" fmla="*/ 531 w 876"/>
                <a:gd name="T23" fmla="*/ 968 h 1343"/>
                <a:gd name="T24" fmla="*/ 313 w 876"/>
                <a:gd name="T25" fmla="*/ 1093 h 1343"/>
                <a:gd name="T26" fmla="*/ 219 w 876"/>
                <a:gd name="T27" fmla="*/ 1093 h 1343"/>
                <a:gd name="T28" fmla="*/ 188 w 876"/>
                <a:gd name="T29" fmla="*/ 1000 h 1343"/>
                <a:gd name="T30" fmla="*/ 219 w 876"/>
                <a:gd name="T31" fmla="*/ 906 h 1343"/>
                <a:gd name="T32" fmla="*/ 250 w 876"/>
                <a:gd name="T33" fmla="*/ 843 h 1343"/>
                <a:gd name="T34" fmla="*/ 219 w 876"/>
                <a:gd name="T35" fmla="*/ 687 h 1343"/>
                <a:gd name="T36" fmla="*/ 250 w 876"/>
                <a:gd name="T37" fmla="*/ 625 h 1343"/>
                <a:gd name="T38" fmla="*/ 281 w 876"/>
                <a:gd name="T39" fmla="*/ 437 h 1343"/>
                <a:gd name="T40" fmla="*/ 219 w 876"/>
                <a:gd name="T41" fmla="*/ 156 h 1343"/>
                <a:gd name="T42" fmla="*/ 188 w 876"/>
                <a:gd name="T43" fmla="*/ 31 h 1343"/>
                <a:gd name="T44" fmla="*/ 125 w 876"/>
                <a:gd name="T45" fmla="*/ 218 h 1343"/>
                <a:gd name="T46" fmla="*/ 94 w 876"/>
                <a:gd name="T47" fmla="*/ 593 h 1343"/>
                <a:gd name="T48" fmla="*/ 63 w 876"/>
                <a:gd name="T49" fmla="*/ 843 h 1343"/>
                <a:gd name="T50" fmla="*/ 94 w 876"/>
                <a:gd name="T51" fmla="*/ 1031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76" h="1343">
                  <a:moveTo>
                    <a:pt x="94" y="1031"/>
                  </a:moveTo>
                  <a:lnTo>
                    <a:pt x="94" y="1031"/>
                  </a:lnTo>
                  <a:cubicBezTo>
                    <a:pt x="94" y="1093"/>
                    <a:pt x="94" y="1125"/>
                    <a:pt x="63" y="1217"/>
                  </a:cubicBezTo>
                  <a:cubicBezTo>
                    <a:pt x="31" y="1280"/>
                    <a:pt x="31" y="1280"/>
                    <a:pt x="31" y="1280"/>
                  </a:cubicBezTo>
                  <a:cubicBezTo>
                    <a:pt x="0" y="1311"/>
                    <a:pt x="0" y="1342"/>
                    <a:pt x="31" y="1342"/>
                  </a:cubicBezTo>
                  <a:cubicBezTo>
                    <a:pt x="94" y="1342"/>
                    <a:pt x="188" y="1311"/>
                    <a:pt x="219" y="1311"/>
                  </a:cubicBezTo>
                  <a:cubicBezTo>
                    <a:pt x="281" y="1280"/>
                    <a:pt x="344" y="1280"/>
                    <a:pt x="344" y="1249"/>
                  </a:cubicBezTo>
                  <a:cubicBezTo>
                    <a:pt x="375" y="1217"/>
                    <a:pt x="406" y="1217"/>
                    <a:pt x="438" y="1186"/>
                  </a:cubicBezTo>
                  <a:cubicBezTo>
                    <a:pt x="500" y="1186"/>
                    <a:pt x="531" y="1156"/>
                    <a:pt x="531" y="1125"/>
                  </a:cubicBezTo>
                  <a:cubicBezTo>
                    <a:pt x="531" y="1125"/>
                    <a:pt x="625" y="1000"/>
                    <a:pt x="750" y="906"/>
                  </a:cubicBezTo>
                  <a:cubicBezTo>
                    <a:pt x="844" y="812"/>
                    <a:pt x="875" y="750"/>
                    <a:pt x="844" y="781"/>
                  </a:cubicBezTo>
                  <a:cubicBezTo>
                    <a:pt x="781" y="812"/>
                    <a:pt x="656" y="875"/>
                    <a:pt x="531" y="968"/>
                  </a:cubicBezTo>
                  <a:cubicBezTo>
                    <a:pt x="438" y="1031"/>
                    <a:pt x="344" y="1093"/>
                    <a:pt x="313" y="1093"/>
                  </a:cubicBezTo>
                  <a:cubicBezTo>
                    <a:pt x="281" y="1125"/>
                    <a:pt x="250" y="1093"/>
                    <a:pt x="219" y="1093"/>
                  </a:cubicBezTo>
                  <a:cubicBezTo>
                    <a:pt x="188" y="1093"/>
                    <a:pt x="188" y="1031"/>
                    <a:pt x="188" y="1000"/>
                  </a:cubicBezTo>
                  <a:cubicBezTo>
                    <a:pt x="188" y="937"/>
                    <a:pt x="188" y="906"/>
                    <a:pt x="219" y="906"/>
                  </a:cubicBezTo>
                  <a:cubicBezTo>
                    <a:pt x="281" y="906"/>
                    <a:pt x="281" y="906"/>
                    <a:pt x="250" y="843"/>
                  </a:cubicBezTo>
                  <a:cubicBezTo>
                    <a:pt x="250" y="812"/>
                    <a:pt x="219" y="750"/>
                    <a:pt x="219" y="687"/>
                  </a:cubicBezTo>
                  <a:cubicBezTo>
                    <a:pt x="219" y="656"/>
                    <a:pt x="219" y="625"/>
                    <a:pt x="250" y="625"/>
                  </a:cubicBezTo>
                  <a:cubicBezTo>
                    <a:pt x="281" y="625"/>
                    <a:pt x="281" y="531"/>
                    <a:pt x="281" y="437"/>
                  </a:cubicBezTo>
                  <a:cubicBezTo>
                    <a:pt x="250" y="343"/>
                    <a:pt x="219" y="218"/>
                    <a:pt x="219" y="156"/>
                  </a:cubicBezTo>
                  <a:cubicBezTo>
                    <a:pt x="250" y="125"/>
                    <a:pt x="219" y="62"/>
                    <a:pt x="188" y="31"/>
                  </a:cubicBezTo>
                  <a:cubicBezTo>
                    <a:pt x="188" y="0"/>
                    <a:pt x="125" y="93"/>
                    <a:pt x="125" y="218"/>
                  </a:cubicBezTo>
                  <a:cubicBezTo>
                    <a:pt x="125" y="343"/>
                    <a:pt x="94" y="500"/>
                    <a:pt x="94" y="593"/>
                  </a:cubicBezTo>
                  <a:cubicBezTo>
                    <a:pt x="63" y="656"/>
                    <a:pt x="63" y="781"/>
                    <a:pt x="63" y="843"/>
                  </a:cubicBezTo>
                  <a:cubicBezTo>
                    <a:pt x="63" y="875"/>
                    <a:pt x="94" y="968"/>
                    <a:pt x="94" y="10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37"/>
            <p:cNvSpPr>
              <a:spLocks noChangeArrowheads="1"/>
            </p:cNvSpPr>
            <p:nvPr/>
          </p:nvSpPr>
          <p:spPr bwMode="auto">
            <a:xfrm>
              <a:off x="5239" y="2443"/>
              <a:ext cx="198" cy="233"/>
            </a:xfrm>
            <a:custGeom>
              <a:avLst/>
              <a:gdLst>
                <a:gd name="T0" fmla="*/ 625 w 876"/>
                <a:gd name="T1" fmla="*/ 313 h 1033"/>
                <a:gd name="T2" fmla="*/ 625 w 876"/>
                <a:gd name="T3" fmla="*/ 313 h 1033"/>
                <a:gd name="T4" fmla="*/ 438 w 876"/>
                <a:gd name="T5" fmla="*/ 563 h 1033"/>
                <a:gd name="T6" fmla="*/ 250 w 876"/>
                <a:gd name="T7" fmla="*/ 625 h 1033"/>
                <a:gd name="T8" fmla="*/ 63 w 876"/>
                <a:gd name="T9" fmla="*/ 719 h 1033"/>
                <a:gd name="T10" fmla="*/ 0 w 876"/>
                <a:gd name="T11" fmla="*/ 938 h 1033"/>
                <a:gd name="T12" fmla="*/ 94 w 876"/>
                <a:gd name="T13" fmla="*/ 969 h 1033"/>
                <a:gd name="T14" fmla="*/ 188 w 876"/>
                <a:gd name="T15" fmla="*/ 813 h 1033"/>
                <a:gd name="T16" fmla="*/ 313 w 876"/>
                <a:gd name="T17" fmla="*/ 719 h 1033"/>
                <a:gd name="T18" fmla="*/ 438 w 876"/>
                <a:gd name="T19" fmla="*/ 657 h 1033"/>
                <a:gd name="T20" fmla="*/ 563 w 876"/>
                <a:gd name="T21" fmla="*/ 594 h 1033"/>
                <a:gd name="T22" fmla="*/ 688 w 876"/>
                <a:gd name="T23" fmla="*/ 594 h 1033"/>
                <a:gd name="T24" fmla="*/ 781 w 876"/>
                <a:gd name="T25" fmla="*/ 469 h 1033"/>
                <a:gd name="T26" fmla="*/ 844 w 876"/>
                <a:gd name="T27" fmla="*/ 282 h 1033"/>
                <a:gd name="T28" fmla="*/ 875 w 876"/>
                <a:gd name="T29" fmla="*/ 125 h 1033"/>
                <a:gd name="T30" fmla="*/ 781 w 876"/>
                <a:gd name="T31" fmla="*/ 32 h 1033"/>
                <a:gd name="T32" fmla="*/ 719 w 876"/>
                <a:gd name="T33" fmla="*/ 63 h 1033"/>
                <a:gd name="T34" fmla="*/ 625 w 876"/>
                <a:gd name="T35" fmla="*/ 31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76" h="1033">
                  <a:moveTo>
                    <a:pt x="625" y="313"/>
                  </a:moveTo>
                  <a:lnTo>
                    <a:pt x="625" y="313"/>
                  </a:lnTo>
                  <a:cubicBezTo>
                    <a:pt x="563" y="407"/>
                    <a:pt x="469" y="500"/>
                    <a:pt x="438" y="563"/>
                  </a:cubicBezTo>
                  <a:cubicBezTo>
                    <a:pt x="375" y="594"/>
                    <a:pt x="313" y="625"/>
                    <a:pt x="250" y="625"/>
                  </a:cubicBezTo>
                  <a:cubicBezTo>
                    <a:pt x="219" y="657"/>
                    <a:pt x="125" y="688"/>
                    <a:pt x="63" y="719"/>
                  </a:cubicBezTo>
                  <a:cubicBezTo>
                    <a:pt x="0" y="750"/>
                    <a:pt x="0" y="875"/>
                    <a:pt x="0" y="938"/>
                  </a:cubicBezTo>
                  <a:cubicBezTo>
                    <a:pt x="31" y="1032"/>
                    <a:pt x="63" y="1032"/>
                    <a:pt x="94" y="969"/>
                  </a:cubicBezTo>
                  <a:cubicBezTo>
                    <a:pt x="125" y="907"/>
                    <a:pt x="188" y="813"/>
                    <a:pt x="188" y="813"/>
                  </a:cubicBezTo>
                  <a:cubicBezTo>
                    <a:pt x="219" y="782"/>
                    <a:pt x="250" y="750"/>
                    <a:pt x="313" y="719"/>
                  </a:cubicBezTo>
                  <a:cubicBezTo>
                    <a:pt x="344" y="719"/>
                    <a:pt x="406" y="688"/>
                    <a:pt x="438" y="657"/>
                  </a:cubicBezTo>
                  <a:cubicBezTo>
                    <a:pt x="469" y="625"/>
                    <a:pt x="531" y="594"/>
                    <a:pt x="563" y="594"/>
                  </a:cubicBezTo>
                  <a:cubicBezTo>
                    <a:pt x="594" y="594"/>
                    <a:pt x="656" y="594"/>
                    <a:pt x="688" y="594"/>
                  </a:cubicBezTo>
                  <a:cubicBezTo>
                    <a:pt x="719" y="594"/>
                    <a:pt x="781" y="532"/>
                    <a:pt x="781" y="469"/>
                  </a:cubicBezTo>
                  <a:cubicBezTo>
                    <a:pt x="781" y="407"/>
                    <a:pt x="813" y="344"/>
                    <a:pt x="844" y="282"/>
                  </a:cubicBezTo>
                  <a:cubicBezTo>
                    <a:pt x="875" y="250"/>
                    <a:pt x="875" y="157"/>
                    <a:pt x="875" y="125"/>
                  </a:cubicBezTo>
                  <a:cubicBezTo>
                    <a:pt x="875" y="94"/>
                    <a:pt x="813" y="32"/>
                    <a:pt x="781" y="32"/>
                  </a:cubicBezTo>
                  <a:cubicBezTo>
                    <a:pt x="750" y="0"/>
                    <a:pt x="719" y="32"/>
                    <a:pt x="719" y="63"/>
                  </a:cubicBezTo>
                  <a:cubicBezTo>
                    <a:pt x="719" y="94"/>
                    <a:pt x="656" y="219"/>
                    <a:pt x="625" y="31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38"/>
            <p:cNvSpPr>
              <a:spLocks noChangeArrowheads="1"/>
            </p:cNvSpPr>
            <p:nvPr/>
          </p:nvSpPr>
          <p:spPr bwMode="auto">
            <a:xfrm>
              <a:off x="5083" y="2762"/>
              <a:ext cx="70" cy="63"/>
            </a:xfrm>
            <a:custGeom>
              <a:avLst/>
              <a:gdLst>
                <a:gd name="T0" fmla="*/ 156 w 313"/>
                <a:gd name="T1" fmla="*/ 187 h 282"/>
                <a:gd name="T2" fmla="*/ 156 w 313"/>
                <a:gd name="T3" fmla="*/ 187 h 282"/>
                <a:gd name="T4" fmla="*/ 250 w 313"/>
                <a:gd name="T5" fmla="*/ 93 h 282"/>
                <a:gd name="T6" fmla="*/ 250 w 313"/>
                <a:gd name="T7" fmla="*/ 31 h 282"/>
                <a:gd name="T8" fmla="*/ 93 w 313"/>
                <a:gd name="T9" fmla="*/ 0 h 282"/>
                <a:gd name="T10" fmla="*/ 31 w 313"/>
                <a:gd name="T11" fmla="*/ 156 h 282"/>
                <a:gd name="T12" fmla="*/ 62 w 313"/>
                <a:gd name="T13" fmla="*/ 281 h 282"/>
                <a:gd name="T14" fmla="*/ 156 w 313"/>
                <a:gd name="T15" fmla="*/ 187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3" h="282">
                  <a:moveTo>
                    <a:pt x="156" y="187"/>
                  </a:moveTo>
                  <a:lnTo>
                    <a:pt x="156" y="187"/>
                  </a:lnTo>
                  <a:cubicBezTo>
                    <a:pt x="156" y="156"/>
                    <a:pt x="218" y="93"/>
                    <a:pt x="250" y="93"/>
                  </a:cubicBezTo>
                  <a:cubicBezTo>
                    <a:pt x="312" y="93"/>
                    <a:pt x="312" y="62"/>
                    <a:pt x="250" y="31"/>
                  </a:cubicBezTo>
                  <a:cubicBezTo>
                    <a:pt x="187" y="0"/>
                    <a:pt x="125" y="0"/>
                    <a:pt x="93" y="0"/>
                  </a:cubicBezTo>
                  <a:cubicBezTo>
                    <a:pt x="93" y="31"/>
                    <a:pt x="31" y="93"/>
                    <a:pt x="31" y="156"/>
                  </a:cubicBezTo>
                  <a:cubicBezTo>
                    <a:pt x="0" y="218"/>
                    <a:pt x="31" y="281"/>
                    <a:pt x="62" y="281"/>
                  </a:cubicBezTo>
                  <a:cubicBezTo>
                    <a:pt x="125" y="281"/>
                    <a:pt x="156" y="250"/>
                    <a:pt x="156" y="18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39"/>
            <p:cNvSpPr>
              <a:spLocks noChangeArrowheads="1"/>
            </p:cNvSpPr>
            <p:nvPr/>
          </p:nvSpPr>
          <p:spPr bwMode="auto">
            <a:xfrm>
              <a:off x="6004" y="3428"/>
              <a:ext cx="84" cy="113"/>
            </a:xfrm>
            <a:custGeom>
              <a:avLst/>
              <a:gdLst>
                <a:gd name="T0" fmla="*/ 250 w 376"/>
                <a:gd name="T1" fmla="*/ 250 h 501"/>
                <a:gd name="T2" fmla="*/ 250 w 376"/>
                <a:gd name="T3" fmla="*/ 250 h 501"/>
                <a:gd name="T4" fmla="*/ 250 w 376"/>
                <a:gd name="T5" fmla="*/ 219 h 501"/>
                <a:gd name="T6" fmla="*/ 187 w 376"/>
                <a:gd name="T7" fmla="*/ 63 h 501"/>
                <a:gd name="T8" fmla="*/ 156 w 376"/>
                <a:gd name="T9" fmla="*/ 31 h 501"/>
                <a:gd name="T10" fmla="*/ 63 w 376"/>
                <a:gd name="T11" fmla="*/ 125 h 501"/>
                <a:gd name="T12" fmla="*/ 0 w 376"/>
                <a:gd name="T13" fmla="*/ 188 h 501"/>
                <a:gd name="T14" fmla="*/ 0 w 376"/>
                <a:gd name="T15" fmla="*/ 250 h 501"/>
                <a:gd name="T16" fmla="*/ 0 w 376"/>
                <a:gd name="T17" fmla="*/ 344 h 501"/>
                <a:gd name="T18" fmla="*/ 94 w 376"/>
                <a:gd name="T19" fmla="*/ 375 h 501"/>
                <a:gd name="T20" fmla="*/ 219 w 376"/>
                <a:gd name="T21" fmla="*/ 406 h 501"/>
                <a:gd name="T22" fmla="*/ 313 w 376"/>
                <a:gd name="T23" fmla="*/ 469 h 501"/>
                <a:gd name="T24" fmla="*/ 344 w 376"/>
                <a:gd name="T25" fmla="*/ 469 h 501"/>
                <a:gd name="T26" fmla="*/ 250 w 376"/>
                <a:gd name="T27" fmla="*/ 281 h 501"/>
                <a:gd name="T28" fmla="*/ 250 w 376"/>
                <a:gd name="T29" fmla="*/ 25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6" h="501">
                  <a:moveTo>
                    <a:pt x="250" y="250"/>
                  </a:moveTo>
                  <a:lnTo>
                    <a:pt x="250" y="250"/>
                  </a:lnTo>
                  <a:cubicBezTo>
                    <a:pt x="250" y="219"/>
                    <a:pt x="250" y="219"/>
                    <a:pt x="250" y="219"/>
                  </a:cubicBezTo>
                  <a:cubicBezTo>
                    <a:pt x="250" y="156"/>
                    <a:pt x="219" y="94"/>
                    <a:pt x="187" y="63"/>
                  </a:cubicBezTo>
                  <a:cubicBezTo>
                    <a:pt x="156" y="31"/>
                    <a:pt x="156" y="0"/>
                    <a:pt x="156" y="31"/>
                  </a:cubicBezTo>
                  <a:cubicBezTo>
                    <a:pt x="156" y="63"/>
                    <a:pt x="125" y="94"/>
                    <a:pt x="63" y="125"/>
                  </a:cubicBezTo>
                  <a:cubicBezTo>
                    <a:pt x="31" y="125"/>
                    <a:pt x="0" y="156"/>
                    <a:pt x="0" y="188"/>
                  </a:cubicBezTo>
                  <a:cubicBezTo>
                    <a:pt x="0" y="219"/>
                    <a:pt x="0" y="250"/>
                    <a:pt x="0" y="250"/>
                  </a:cubicBezTo>
                  <a:cubicBezTo>
                    <a:pt x="0" y="281"/>
                    <a:pt x="0" y="313"/>
                    <a:pt x="0" y="344"/>
                  </a:cubicBezTo>
                  <a:cubicBezTo>
                    <a:pt x="0" y="344"/>
                    <a:pt x="31" y="375"/>
                    <a:pt x="94" y="375"/>
                  </a:cubicBezTo>
                  <a:cubicBezTo>
                    <a:pt x="125" y="344"/>
                    <a:pt x="187" y="375"/>
                    <a:pt x="219" y="406"/>
                  </a:cubicBezTo>
                  <a:cubicBezTo>
                    <a:pt x="219" y="406"/>
                    <a:pt x="281" y="469"/>
                    <a:pt x="313" y="469"/>
                  </a:cubicBezTo>
                  <a:cubicBezTo>
                    <a:pt x="344" y="500"/>
                    <a:pt x="375" y="500"/>
                    <a:pt x="344" y="469"/>
                  </a:cubicBezTo>
                  <a:cubicBezTo>
                    <a:pt x="344" y="438"/>
                    <a:pt x="281" y="344"/>
                    <a:pt x="250" y="281"/>
                  </a:cubicBezTo>
                  <a:cubicBezTo>
                    <a:pt x="250" y="281"/>
                    <a:pt x="250" y="281"/>
                    <a:pt x="250" y="25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40"/>
            <p:cNvSpPr>
              <a:spLocks noChangeArrowheads="1"/>
            </p:cNvSpPr>
            <p:nvPr/>
          </p:nvSpPr>
          <p:spPr bwMode="auto">
            <a:xfrm>
              <a:off x="5820" y="3400"/>
              <a:ext cx="77" cy="120"/>
            </a:xfrm>
            <a:custGeom>
              <a:avLst/>
              <a:gdLst>
                <a:gd name="T0" fmla="*/ 125 w 344"/>
                <a:gd name="T1" fmla="*/ 31 h 532"/>
                <a:gd name="T2" fmla="*/ 125 w 344"/>
                <a:gd name="T3" fmla="*/ 31 h 532"/>
                <a:gd name="T4" fmla="*/ 31 w 344"/>
                <a:gd name="T5" fmla="*/ 63 h 532"/>
                <a:gd name="T6" fmla="*/ 0 w 344"/>
                <a:gd name="T7" fmla="*/ 125 h 532"/>
                <a:gd name="T8" fmla="*/ 31 w 344"/>
                <a:gd name="T9" fmla="*/ 219 h 532"/>
                <a:gd name="T10" fmla="*/ 125 w 344"/>
                <a:gd name="T11" fmla="*/ 344 h 532"/>
                <a:gd name="T12" fmla="*/ 187 w 344"/>
                <a:gd name="T13" fmla="*/ 500 h 532"/>
                <a:gd name="T14" fmla="*/ 281 w 344"/>
                <a:gd name="T15" fmla="*/ 531 h 532"/>
                <a:gd name="T16" fmla="*/ 312 w 344"/>
                <a:gd name="T17" fmla="*/ 469 h 532"/>
                <a:gd name="T18" fmla="*/ 281 w 344"/>
                <a:gd name="T19" fmla="*/ 375 h 532"/>
                <a:gd name="T20" fmla="*/ 187 w 344"/>
                <a:gd name="T21" fmla="*/ 188 h 532"/>
                <a:gd name="T22" fmla="*/ 156 w 344"/>
                <a:gd name="T23" fmla="*/ 31 h 532"/>
                <a:gd name="T24" fmla="*/ 125 w 344"/>
                <a:gd name="T25" fmla="*/ 31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4" h="532">
                  <a:moveTo>
                    <a:pt x="125" y="31"/>
                  </a:moveTo>
                  <a:lnTo>
                    <a:pt x="125" y="31"/>
                  </a:lnTo>
                  <a:cubicBezTo>
                    <a:pt x="93" y="31"/>
                    <a:pt x="62" y="63"/>
                    <a:pt x="31" y="63"/>
                  </a:cubicBezTo>
                  <a:cubicBezTo>
                    <a:pt x="0" y="94"/>
                    <a:pt x="0" y="125"/>
                    <a:pt x="0" y="125"/>
                  </a:cubicBezTo>
                  <a:cubicBezTo>
                    <a:pt x="0" y="156"/>
                    <a:pt x="31" y="188"/>
                    <a:pt x="31" y="219"/>
                  </a:cubicBezTo>
                  <a:cubicBezTo>
                    <a:pt x="62" y="250"/>
                    <a:pt x="93" y="313"/>
                    <a:pt x="125" y="344"/>
                  </a:cubicBezTo>
                  <a:cubicBezTo>
                    <a:pt x="156" y="406"/>
                    <a:pt x="187" y="469"/>
                    <a:pt x="187" y="500"/>
                  </a:cubicBezTo>
                  <a:cubicBezTo>
                    <a:pt x="218" y="500"/>
                    <a:pt x="250" y="531"/>
                    <a:pt x="281" y="531"/>
                  </a:cubicBezTo>
                  <a:cubicBezTo>
                    <a:pt x="312" y="531"/>
                    <a:pt x="343" y="500"/>
                    <a:pt x="312" y="469"/>
                  </a:cubicBezTo>
                  <a:cubicBezTo>
                    <a:pt x="312" y="469"/>
                    <a:pt x="281" y="406"/>
                    <a:pt x="281" y="375"/>
                  </a:cubicBezTo>
                  <a:cubicBezTo>
                    <a:pt x="250" y="344"/>
                    <a:pt x="218" y="250"/>
                    <a:pt x="187" y="188"/>
                  </a:cubicBezTo>
                  <a:cubicBezTo>
                    <a:pt x="156" y="125"/>
                    <a:pt x="156" y="63"/>
                    <a:pt x="156" y="31"/>
                  </a:cubicBezTo>
                  <a:cubicBezTo>
                    <a:pt x="156" y="0"/>
                    <a:pt x="125" y="0"/>
                    <a:pt x="125" y="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41"/>
            <p:cNvSpPr>
              <a:spLocks noChangeArrowheads="1"/>
            </p:cNvSpPr>
            <p:nvPr/>
          </p:nvSpPr>
          <p:spPr bwMode="auto">
            <a:xfrm>
              <a:off x="5770" y="3492"/>
              <a:ext cx="91" cy="77"/>
            </a:xfrm>
            <a:custGeom>
              <a:avLst/>
              <a:gdLst>
                <a:gd name="T0" fmla="*/ 312 w 407"/>
                <a:gd name="T1" fmla="*/ 344 h 345"/>
                <a:gd name="T2" fmla="*/ 312 w 407"/>
                <a:gd name="T3" fmla="*/ 344 h 345"/>
                <a:gd name="T4" fmla="*/ 375 w 407"/>
                <a:gd name="T5" fmla="*/ 282 h 345"/>
                <a:gd name="T6" fmla="*/ 406 w 407"/>
                <a:gd name="T7" fmla="*/ 219 h 345"/>
                <a:gd name="T8" fmla="*/ 375 w 407"/>
                <a:gd name="T9" fmla="*/ 188 h 345"/>
                <a:gd name="T10" fmla="*/ 281 w 407"/>
                <a:gd name="T11" fmla="*/ 125 h 345"/>
                <a:gd name="T12" fmla="*/ 156 w 407"/>
                <a:gd name="T13" fmla="*/ 32 h 345"/>
                <a:gd name="T14" fmla="*/ 62 w 407"/>
                <a:gd name="T15" fmla="*/ 0 h 345"/>
                <a:gd name="T16" fmla="*/ 31 w 407"/>
                <a:gd name="T17" fmla="*/ 63 h 345"/>
                <a:gd name="T18" fmla="*/ 94 w 407"/>
                <a:gd name="T19" fmla="*/ 188 h 345"/>
                <a:gd name="T20" fmla="*/ 187 w 407"/>
                <a:gd name="T21" fmla="*/ 250 h 345"/>
                <a:gd name="T22" fmla="*/ 250 w 407"/>
                <a:gd name="T23" fmla="*/ 344 h 345"/>
                <a:gd name="T24" fmla="*/ 312 w 407"/>
                <a:gd name="T25" fmla="*/ 344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7" h="345">
                  <a:moveTo>
                    <a:pt x="312" y="344"/>
                  </a:moveTo>
                  <a:lnTo>
                    <a:pt x="312" y="344"/>
                  </a:lnTo>
                  <a:cubicBezTo>
                    <a:pt x="344" y="344"/>
                    <a:pt x="375" y="313"/>
                    <a:pt x="375" y="282"/>
                  </a:cubicBezTo>
                  <a:cubicBezTo>
                    <a:pt x="375" y="282"/>
                    <a:pt x="375" y="250"/>
                    <a:pt x="406" y="219"/>
                  </a:cubicBezTo>
                  <a:cubicBezTo>
                    <a:pt x="406" y="219"/>
                    <a:pt x="406" y="188"/>
                    <a:pt x="375" y="188"/>
                  </a:cubicBezTo>
                  <a:cubicBezTo>
                    <a:pt x="344" y="157"/>
                    <a:pt x="312" y="125"/>
                    <a:pt x="281" y="125"/>
                  </a:cubicBezTo>
                  <a:cubicBezTo>
                    <a:pt x="219" y="94"/>
                    <a:pt x="187" y="63"/>
                    <a:pt x="156" y="32"/>
                  </a:cubicBezTo>
                  <a:cubicBezTo>
                    <a:pt x="125" y="0"/>
                    <a:pt x="62" y="0"/>
                    <a:pt x="62" y="0"/>
                  </a:cubicBezTo>
                  <a:cubicBezTo>
                    <a:pt x="31" y="0"/>
                    <a:pt x="0" y="32"/>
                    <a:pt x="31" y="63"/>
                  </a:cubicBezTo>
                  <a:cubicBezTo>
                    <a:pt x="31" y="94"/>
                    <a:pt x="62" y="157"/>
                    <a:pt x="94" y="188"/>
                  </a:cubicBezTo>
                  <a:cubicBezTo>
                    <a:pt x="94" y="188"/>
                    <a:pt x="156" y="219"/>
                    <a:pt x="187" y="250"/>
                  </a:cubicBezTo>
                  <a:cubicBezTo>
                    <a:pt x="187" y="282"/>
                    <a:pt x="219" y="313"/>
                    <a:pt x="250" y="344"/>
                  </a:cubicBezTo>
                  <a:cubicBezTo>
                    <a:pt x="250" y="344"/>
                    <a:pt x="281" y="344"/>
                    <a:pt x="312" y="34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42"/>
            <p:cNvSpPr>
              <a:spLocks noChangeArrowheads="1"/>
            </p:cNvSpPr>
            <p:nvPr/>
          </p:nvSpPr>
          <p:spPr bwMode="auto">
            <a:xfrm>
              <a:off x="5550" y="3223"/>
              <a:ext cx="212" cy="162"/>
            </a:xfrm>
            <a:custGeom>
              <a:avLst/>
              <a:gdLst>
                <a:gd name="T0" fmla="*/ 906 w 938"/>
                <a:gd name="T1" fmla="*/ 469 h 720"/>
                <a:gd name="T2" fmla="*/ 906 w 938"/>
                <a:gd name="T3" fmla="*/ 469 h 720"/>
                <a:gd name="T4" fmla="*/ 813 w 938"/>
                <a:gd name="T5" fmla="*/ 406 h 720"/>
                <a:gd name="T6" fmla="*/ 688 w 938"/>
                <a:gd name="T7" fmla="*/ 344 h 720"/>
                <a:gd name="T8" fmla="*/ 656 w 938"/>
                <a:gd name="T9" fmla="*/ 312 h 720"/>
                <a:gd name="T10" fmla="*/ 625 w 938"/>
                <a:gd name="T11" fmla="*/ 281 h 720"/>
                <a:gd name="T12" fmla="*/ 531 w 938"/>
                <a:gd name="T13" fmla="*/ 250 h 720"/>
                <a:gd name="T14" fmla="*/ 469 w 938"/>
                <a:gd name="T15" fmla="*/ 94 h 720"/>
                <a:gd name="T16" fmla="*/ 438 w 938"/>
                <a:gd name="T17" fmla="*/ 62 h 720"/>
                <a:gd name="T18" fmla="*/ 406 w 938"/>
                <a:gd name="T19" fmla="*/ 0 h 720"/>
                <a:gd name="T20" fmla="*/ 313 w 938"/>
                <a:gd name="T21" fmla="*/ 62 h 720"/>
                <a:gd name="T22" fmla="*/ 250 w 938"/>
                <a:gd name="T23" fmla="*/ 62 h 720"/>
                <a:gd name="T24" fmla="*/ 156 w 938"/>
                <a:gd name="T25" fmla="*/ 0 h 720"/>
                <a:gd name="T26" fmla="*/ 63 w 938"/>
                <a:gd name="T27" fmla="*/ 31 h 720"/>
                <a:gd name="T28" fmla="*/ 63 w 938"/>
                <a:gd name="T29" fmla="*/ 62 h 720"/>
                <a:gd name="T30" fmla="*/ 156 w 938"/>
                <a:gd name="T31" fmla="*/ 125 h 720"/>
                <a:gd name="T32" fmla="*/ 187 w 938"/>
                <a:gd name="T33" fmla="*/ 125 h 720"/>
                <a:gd name="T34" fmla="*/ 63 w 938"/>
                <a:gd name="T35" fmla="*/ 219 h 720"/>
                <a:gd name="T36" fmla="*/ 0 w 938"/>
                <a:gd name="T37" fmla="*/ 312 h 720"/>
                <a:gd name="T38" fmla="*/ 31 w 938"/>
                <a:gd name="T39" fmla="*/ 312 h 720"/>
                <a:gd name="T40" fmla="*/ 219 w 938"/>
                <a:gd name="T41" fmla="*/ 312 h 720"/>
                <a:gd name="T42" fmla="*/ 250 w 938"/>
                <a:gd name="T43" fmla="*/ 312 h 720"/>
                <a:gd name="T44" fmla="*/ 313 w 938"/>
                <a:gd name="T45" fmla="*/ 219 h 720"/>
                <a:gd name="T46" fmla="*/ 406 w 938"/>
                <a:gd name="T47" fmla="*/ 312 h 720"/>
                <a:gd name="T48" fmla="*/ 469 w 938"/>
                <a:gd name="T49" fmla="*/ 406 h 720"/>
                <a:gd name="T50" fmla="*/ 500 w 938"/>
                <a:gd name="T51" fmla="*/ 469 h 720"/>
                <a:gd name="T52" fmla="*/ 625 w 938"/>
                <a:gd name="T53" fmla="*/ 531 h 720"/>
                <a:gd name="T54" fmla="*/ 656 w 938"/>
                <a:gd name="T55" fmla="*/ 562 h 720"/>
                <a:gd name="T56" fmla="*/ 719 w 938"/>
                <a:gd name="T57" fmla="*/ 562 h 720"/>
                <a:gd name="T58" fmla="*/ 719 w 938"/>
                <a:gd name="T59" fmla="*/ 656 h 720"/>
                <a:gd name="T60" fmla="*/ 750 w 938"/>
                <a:gd name="T61" fmla="*/ 687 h 720"/>
                <a:gd name="T62" fmla="*/ 813 w 938"/>
                <a:gd name="T63" fmla="*/ 656 h 720"/>
                <a:gd name="T64" fmla="*/ 875 w 938"/>
                <a:gd name="T65" fmla="*/ 656 h 720"/>
                <a:gd name="T66" fmla="*/ 937 w 938"/>
                <a:gd name="T67" fmla="*/ 656 h 720"/>
                <a:gd name="T68" fmla="*/ 937 w 938"/>
                <a:gd name="T69" fmla="*/ 562 h 720"/>
                <a:gd name="T70" fmla="*/ 906 w 938"/>
                <a:gd name="T71" fmla="*/ 469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38" h="720">
                  <a:moveTo>
                    <a:pt x="906" y="469"/>
                  </a:moveTo>
                  <a:lnTo>
                    <a:pt x="906" y="469"/>
                  </a:lnTo>
                  <a:cubicBezTo>
                    <a:pt x="875" y="469"/>
                    <a:pt x="844" y="437"/>
                    <a:pt x="813" y="406"/>
                  </a:cubicBezTo>
                  <a:cubicBezTo>
                    <a:pt x="781" y="406"/>
                    <a:pt x="719" y="375"/>
                    <a:pt x="688" y="344"/>
                  </a:cubicBezTo>
                  <a:cubicBezTo>
                    <a:pt x="688" y="344"/>
                    <a:pt x="688" y="344"/>
                    <a:pt x="656" y="312"/>
                  </a:cubicBezTo>
                  <a:cubicBezTo>
                    <a:pt x="625" y="281"/>
                    <a:pt x="625" y="281"/>
                    <a:pt x="625" y="281"/>
                  </a:cubicBezTo>
                  <a:cubicBezTo>
                    <a:pt x="594" y="312"/>
                    <a:pt x="531" y="281"/>
                    <a:pt x="531" y="250"/>
                  </a:cubicBezTo>
                  <a:cubicBezTo>
                    <a:pt x="500" y="187"/>
                    <a:pt x="469" y="125"/>
                    <a:pt x="469" y="94"/>
                  </a:cubicBezTo>
                  <a:cubicBezTo>
                    <a:pt x="469" y="94"/>
                    <a:pt x="469" y="94"/>
                    <a:pt x="438" y="62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375" y="31"/>
                    <a:pt x="344" y="62"/>
                    <a:pt x="313" y="62"/>
                  </a:cubicBezTo>
                  <a:cubicBezTo>
                    <a:pt x="281" y="94"/>
                    <a:pt x="250" y="62"/>
                    <a:pt x="250" y="62"/>
                  </a:cubicBezTo>
                  <a:cubicBezTo>
                    <a:pt x="219" y="31"/>
                    <a:pt x="187" y="0"/>
                    <a:pt x="156" y="0"/>
                  </a:cubicBezTo>
                  <a:cubicBezTo>
                    <a:pt x="125" y="0"/>
                    <a:pt x="94" y="0"/>
                    <a:pt x="63" y="31"/>
                  </a:cubicBezTo>
                  <a:cubicBezTo>
                    <a:pt x="63" y="31"/>
                    <a:pt x="63" y="31"/>
                    <a:pt x="63" y="62"/>
                  </a:cubicBezTo>
                  <a:cubicBezTo>
                    <a:pt x="63" y="94"/>
                    <a:pt x="125" y="94"/>
                    <a:pt x="156" y="125"/>
                  </a:cubicBezTo>
                  <a:cubicBezTo>
                    <a:pt x="187" y="125"/>
                    <a:pt x="187" y="125"/>
                    <a:pt x="187" y="125"/>
                  </a:cubicBezTo>
                  <a:cubicBezTo>
                    <a:pt x="156" y="156"/>
                    <a:pt x="125" y="219"/>
                    <a:pt x="63" y="219"/>
                  </a:cubicBezTo>
                  <a:cubicBezTo>
                    <a:pt x="31" y="219"/>
                    <a:pt x="0" y="250"/>
                    <a:pt x="0" y="312"/>
                  </a:cubicBezTo>
                  <a:cubicBezTo>
                    <a:pt x="0" y="312"/>
                    <a:pt x="0" y="312"/>
                    <a:pt x="31" y="312"/>
                  </a:cubicBezTo>
                  <a:cubicBezTo>
                    <a:pt x="63" y="312"/>
                    <a:pt x="187" y="312"/>
                    <a:pt x="219" y="312"/>
                  </a:cubicBezTo>
                  <a:cubicBezTo>
                    <a:pt x="250" y="312"/>
                    <a:pt x="250" y="312"/>
                    <a:pt x="250" y="312"/>
                  </a:cubicBezTo>
                  <a:cubicBezTo>
                    <a:pt x="250" y="250"/>
                    <a:pt x="281" y="219"/>
                    <a:pt x="313" y="219"/>
                  </a:cubicBezTo>
                  <a:cubicBezTo>
                    <a:pt x="344" y="219"/>
                    <a:pt x="375" y="281"/>
                    <a:pt x="406" y="312"/>
                  </a:cubicBezTo>
                  <a:cubicBezTo>
                    <a:pt x="438" y="312"/>
                    <a:pt x="438" y="375"/>
                    <a:pt x="469" y="406"/>
                  </a:cubicBezTo>
                  <a:cubicBezTo>
                    <a:pt x="469" y="437"/>
                    <a:pt x="500" y="469"/>
                    <a:pt x="500" y="469"/>
                  </a:cubicBezTo>
                  <a:cubicBezTo>
                    <a:pt x="531" y="469"/>
                    <a:pt x="594" y="500"/>
                    <a:pt x="625" y="531"/>
                  </a:cubicBezTo>
                  <a:cubicBezTo>
                    <a:pt x="625" y="531"/>
                    <a:pt x="625" y="531"/>
                    <a:pt x="656" y="562"/>
                  </a:cubicBezTo>
                  <a:cubicBezTo>
                    <a:pt x="719" y="562"/>
                    <a:pt x="719" y="562"/>
                    <a:pt x="719" y="562"/>
                  </a:cubicBezTo>
                  <a:cubicBezTo>
                    <a:pt x="719" y="594"/>
                    <a:pt x="719" y="625"/>
                    <a:pt x="719" y="656"/>
                  </a:cubicBezTo>
                  <a:cubicBezTo>
                    <a:pt x="719" y="687"/>
                    <a:pt x="719" y="719"/>
                    <a:pt x="750" y="687"/>
                  </a:cubicBezTo>
                  <a:cubicBezTo>
                    <a:pt x="781" y="687"/>
                    <a:pt x="813" y="687"/>
                    <a:pt x="813" y="656"/>
                  </a:cubicBezTo>
                  <a:cubicBezTo>
                    <a:pt x="813" y="625"/>
                    <a:pt x="844" y="656"/>
                    <a:pt x="875" y="656"/>
                  </a:cubicBezTo>
                  <a:cubicBezTo>
                    <a:pt x="906" y="687"/>
                    <a:pt x="937" y="687"/>
                    <a:pt x="937" y="656"/>
                  </a:cubicBezTo>
                  <a:cubicBezTo>
                    <a:pt x="937" y="625"/>
                    <a:pt x="937" y="594"/>
                    <a:pt x="937" y="562"/>
                  </a:cubicBezTo>
                  <a:cubicBezTo>
                    <a:pt x="937" y="531"/>
                    <a:pt x="937" y="500"/>
                    <a:pt x="906" y="46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43"/>
            <p:cNvSpPr>
              <a:spLocks noChangeArrowheads="1"/>
            </p:cNvSpPr>
            <p:nvPr/>
          </p:nvSpPr>
          <p:spPr bwMode="auto">
            <a:xfrm>
              <a:off x="5069" y="3152"/>
              <a:ext cx="99" cy="141"/>
            </a:xfrm>
            <a:custGeom>
              <a:avLst/>
              <a:gdLst>
                <a:gd name="T0" fmla="*/ 313 w 439"/>
                <a:gd name="T1" fmla="*/ 219 h 626"/>
                <a:gd name="T2" fmla="*/ 313 w 439"/>
                <a:gd name="T3" fmla="*/ 219 h 626"/>
                <a:gd name="T4" fmla="*/ 375 w 439"/>
                <a:gd name="T5" fmla="*/ 157 h 626"/>
                <a:gd name="T6" fmla="*/ 438 w 439"/>
                <a:gd name="T7" fmla="*/ 94 h 626"/>
                <a:gd name="T8" fmla="*/ 406 w 439"/>
                <a:gd name="T9" fmla="*/ 0 h 626"/>
                <a:gd name="T10" fmla="*/ 375 w 439"/>
                <a:gd name="T11" fmla="*/ 32 h 626"/>
                <a:gd name="T12" fmla="*/ 313 w 439"/>
                <a:gd name="T13" fmla="*/ 63 h 626"/>
                <a:gd name="T14" fmla="*/ 188 w 439"/>
                <a:gd name="T15" fmla="*/ 94 h 626"/>
                <a:gd name="T16" fmla="*/ 63 w 439"/>
                <a:gd name="T17" fmla="*/ 125 h 626"/>
                <a:gd name="T18" fmla="*/ 0 w 439"/>
                <a:gd name="T19" fmla="*/ 188 h 626"/>
                <a:gd name="T20" fmla="*/ 0 w 439"/>
                <a:gd name="T21" fmla="*/ 313 h 626"/>
                <a:gd name="T22" fmla="*/ 0 w 439"/>
                <a:gd name="T23" fmla="*/ 438 h 626"/>
                <a:gd name="T24" fmla="*/ 31 w 439"/>
                <a:gd name="T25" fmla="*/ 563 h 626"/>
                <a:gd name="T26" fmla="*/ 94 w 439"/>
                <a:gd name="T27" fmla="*/ 625 h 626"/>
                <a:gd name="T28" fmla="*/ 156 w 439"/>
                <a:gd name="T29" fmla="*/ 594 h 626"/>
                <a:gd name="T30" fmla="*/ 156 w 439"/>
                <a:gd name="T31" fmla="*/ 563 h 626"/>
                <a:gd name="T32" fmla="*/ 188 w 439"/>
                <a:gd name="T33" fmla="*/ 532 h 626"/>
                <a:gd name="T34" fmla="*/ 250 w 439"/>
                <a:gd name="T35" fmla="*/ 532 h 626"/>
                <a:gd name="T36" fmla="*/ 344 w 439"/>
                <a:gd name="T37" fmla="*/ 500 h 626"/>
                <a:gd name="T38" fmla="*/ 313 w 439"/>
                <a:gd name="T39" fmla="*/ 438 h 626"/>
                <a:gd name="T40" fmla="*/ 250 w 439"/>
                <a:gd name="T41" fmla="*/ 375 h 626"/>
                <a:gd name="T42" fmla="*/ 250 w 439"/>
                <a:gd name="T43" fmla="*/ 313 h 626"/>
                <a:gd name="T44" fmla="*/ 313 w 439"/>
                <a:gd name="T45" fmla="*/ 219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39" h="626">
                  <a:moveTo>
                    <a:pt x="313" y="219"/>
                  </a:moveTo>
                  <a:lnTo>
                    <a:pt x="313" y="219"/>
                  </a:lnTo>
                  <a:cubicBezTo>
                    <a:pt x="344" y="188"/>
                    <a:pt x="375" y="157"/>
                    <a:pt x="375" y="157"/>
                  </a:cubicBezTo>
                  <a:cubicBezTo>
                    <a:pt x="406" y="157"/>
                    <a:pt x="438" y="125"/>
                    <a:pt x="438" y="94"/>
                  </a:cubicBezTo>
                  <a:cubicBezTo>
                    <a:pt x="438" y="63"/>
                    <a:pt x="438" y="32"/>
                    <a:pt x="406" y="0"/>
                  </a:cubicBezTo>
                  <a:lnTo>
                    <a:pt x="375" y="32"/>
                  </a:lnTo>
                  <a:cubicBezTo>
                    <a:pt x="344" y="63"/>
                    <a:pt x="313" y="63"/>
                    <a:pt x="313" y="63"/>
                  </a:cubicBezTo>
                  <a:cubicBezTo>
                    <a:pt x="281" y="63"/>
                    <a:pt x="250" y="63"/>
                    <a:pt x="188" y="94"/>
                  </a:cubicBezTo>
                  <a:cubicBezTo>
                    <a:pt x="156" y="94"/>
                    <a:pt x="94" y="94"/>
                    <a:pt x="63" y="125"/>
                  </a:cubicBezTo>
                  <a:cubicBezTo>
                    <a:pt x="31" y="125"/>
                    <a:pt x="0" y="157"/>
                    <a:pt x="0" y="188"/>
                  </a:cubicBezTo>
                  <a:cubicBezTo>
                    <a:pt x="0" y="219"/>
                    <a:pt x="0" y="282"/>
                    <a:pt x="0" y="313"/>
                  </a:cubicBezTo>
                  <a:cubicBezTo>
                    <a:pt x="0" y="344"/>
                    <a:pt x="0" y="407"/>
                    <a:pt x="0" y="438"/>
                  </a:cubicBezTo>
                  <a:cubicBezTo>
                    <a:pt x="0" y="469"/>
                    <a:pt x="31" y="500"/>
                    <a:pt x="31" y="563"/>
                  </a:cubicBezTo>
                  <a:cubicBezTo>
                    <a:pt x="31" y="594"/>
                    <a:pt x="63" y="625"/>
                    <a:pt x="94" y="625"/>
                  </a:cubicBezTo>
                  <a:cubicBezTo>
                    <a:pt x="125" y="625"/>
                    <a:pt x="156" y="625"/>
                    <a:pt x="156" y="594"/>
                  </a:cubicBezTo>
                  <a:lnTo>
                    <a:pt x="156" y="563"/>
                  </a:lnTo>
                  <a:cubicBezTo>
                    <a:pt x="156" y="532"/>
                    <a:pt x="156" y="532"/>
                    <a:pt x="188" y="532"/>
                  </a:cubicBezTo>
                  <a:cubicBezTo>
                    <a:pt x="188" y="532"/>
                    <a:pt x="219" y="532"/>
                    <a:pt x="250" y="532"/>
                  </a:cubicBezTo>
                  <a:cubicBezTo>
                    <a:pt x="281" y="532"/>
                    <a:pt x="344" y="532"/>
                    <a:pt x="344" y="500"/>
                  </a:cubicBezTo>
                  <a:cubicBezTo>
                    <a:pt x="344" y="469"/>
                    <a:pt x="313" y="438"/>
                    <a:pt x="313" y="438"/>
                  </a:cubicBezTo>
                  <a:cubicBezTo>
                    <a:pt x="281" y="438"/>
                    <a:pt x="250" y="407"/>
                    <a:pt x="250" y="375"/>
                  </a:cubicBezTo>
                  <a:cubicBezTo>
                    <a:pt x="250" y="344"/>
                    <a:pt x="250" y="313"/>
                    <a:pt x="250" y="313"/>
                  </a:cubicBezTo>
                  <a:cubicBezTo>
                    <a:pt x="250" y="282"/>
                    <a:pt x="281" y="250"/>
                    <a:pt x="313" y="2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44"/>
            <p:cNvSpPr>
              <a:spLocks noChangeArrowheads="1"/>
            </p:cNvSpPr>
            <p:nvPr/>
          </p:nvSpPr>
          <p:spPr bwMode="auto">
            <a:xfrm>
              <a:off x="5189" y="3138"/>
              <a:ext cx="42" cy="63"/>
            </a:xfrm>
            <a:custGeom>
              <a:avLst/>
              <a:gdLst>
                <a:gd name="T0" fmla="*/ 32 w 189"/>
                <a:gd name="T1" fmla="*/ 281 h 282"/>
                <a:gd name="T2" fmla="*/ 32 w 189"/>
                <a:gd name="T3" fmla="*/ 281 h 282"/>
                <a:gd name="T4" fmla="*/ 94 w 189"/>
                <a:gd name="T5" fmla="*/ 281 h 282"/>
                <a:gd name="T6" fmla="*/ 157 w 189"/>
                <a:gd name="T7" fmla="*/ 219 h 282"/>
                <a:gd name="T8" fmla="*/ 188 w 189"/>
                <a:gd name="T9" fmla="*/ 94 h 282"/>
                <a:gd name="T10" fmla="*/ 125 w 189"/>
                <a:gd name="T11" fmla="*/ 0 h 282"/>
                <a:gd name="T12" fmla="*/ 94 w 189"/>
                <a:gd name="T13" fmla="*/ 31 h 282"/>
                <a:gd name="T14" fmla="*/ 32 w 189"/>
                <a:gd name="T15" fmla="*/ 62 h 282"/>
                <a:gd name="T16" fmla="*/ 32 w 189"/>
                <a:gd name="T17" fmla="*/ 156 h 282"/>
                <a:gd name="T18" fmla="*/ 32 w 189"/>
                <a:gd name="T19" fmla="*/ 28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9" h="282">
                  <a:moveTo>
                    <a:pt x="32" y="281"/>
                  </a:moveTo>
                  <a:lnTo>
                    <a:pt x="32" y="281"/>
                  </a:lnTo>
                  <a:cubicBezTo>
                    <a:pt x="63" y="281"/>
                    <a:pt x="63" y="281"/>
                    <a:pt x="94" y="281"/>
                  </a:cubicBezTo>
                  <a:cubicBezTo>
                    <a:pt x="125" y="281"/>
                    <a:pt x="157" y="250"/>
                    <a:pt x="157" y="219"/>
                  </a:cubicBezTo>
                  <a:cubicBezTo>
                    <a:pt x="188" y="219"/>
                    <a:pt x="188" y="156"/>
                    <a:pt x="188" y="94"/>
                  </a:cubicBezTo>
                  <a:cubicBezTo>
                    <a:pt x="188" y="31"/>
                    <a:pt x="157" y="0"/>
                    <a:pt x="125" y="0"/>
                  </a:cubicBezTo>
                  <a:cubicBezTo>
                    <a:pt x="125" y="0"/>
                    <a:pt x="94" y="0"/>
                    <a:pt x="94" y="31"/>
                  </a:cubicBezTo>
                  <a:cubicBezTo>
                    <a:pt x="63" y="31"/>
                    <a:pt x="63" y="62"/>
                    <a:pt x="32" y="62"/>
                  </a:cubicBezTo>
                  <a:cubicBezTo>
                    <a:pt x="32" y="62"/>
                    <a:pt x="0" y="94"/>
                    <a:pt x="32" y="156"/>
                  </a:cubicBezTo>
                  <a:cubicBezTo>
                    <a:pt x="32" y="219"/>
                    <a:pt x="32" y="281"/>
                    <a:pt x="32" y="28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45"/>
            <p:cNvSpPr>
              <a:spLocks noChangeArrowheads="1"/>
            </p:cNvSpPr>
            <p:nvPr/>
          </p:nvSpPr>
          <p:spPr bwMode="auto">
            <a:xfrm>
              <a:off x="5302" y="3265"/>
              <a:ext cx="35" cy="35"/>
            </a:xfrm>
            <a:custGeom>
              <a:avLst/>
              <a:gdLst>
                <a:gd name="T0" fmla="*/ 0 w 158"/>
                <a:gd name="T1" fmla="*/ 94 h 158"/>
                <a:gd name="T2" fmla="*/ 0 w 158"/>
                <a:gd name="T3" fmla="*/ 94 h 158"/>
                <a:gd name="T4" fmla="*/ 94 w 158"/>
                <a:gd name="T5" fmla="*/ 125 h 158"/>
                <a:gd name="T6" fmla="*/ 157 w 158"/>
                <a:gd name="T7" fmla="*/ 94 h 158"/>
                <a:gd name="T8" fmla="*/ 125 w 158"/>
                <a:gd name="T9" fmla="*/ 0 h 158"/>
                <a:gd name="T10" fmla="*/ 32 w 158"/>
                <a:gd name="T11" fmla="*/ 0 h 158"/>
                <a:gd name="T12" fmla="*/ 0 w 158"/>
                <a:gd name="T13" fmla="*/ 94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8" h="158">
                  <a:moveTo>
                    <a:pt x="0" y="94"/>
                  </a:moveTo>
                  <a:lnTo>
                    <a:pt x="0" y="94"/>
                  </a:lnTo>
                  <a:cubicBezTo>
                    <a:pt x="0" y="125"/>
                    <a:pt x="32" y="157"/>
                    <a:pt x="94" y="125"/>
                  </a:cubicBezTo>
                  <a:cubicBezTo>
                    <a:pt x="125" y="125"/>
                    <a:pt x="157" y="94"/>
                    <a:pt x="157" y="94"/>
                  </a:cubicBezTo>
                  <a:cubicBezTo>
                    <a:pt x="157" y="63"/>
                    <a:pt x="125" y="32"/>
                    <a:pt x="125" y="0"/>
                  </a:cubicBezTo>
                  <a:cubicBezTo>
                    <a:pt x="94" y="0"/>
                    <a:pt x="63" y="0"/>
                    <a:pt x="32" y="0"/>
                  </a:cubicBezTo>
                  <a:cubicBezTo>
                    <a:pt x="32" y="32"/>
                    <a:pt x="0" y="63"/>
                    <a:pt x="0" y="9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46"/>
            <p:cNvSpPr>
              <a:spLocks noChangeArrowheads="1"/>
            </p:cNvSpPr>
            <p:nvPr/>
          </p:nvSpPr>
          <p:spPr bwMode="auto">
            <a:xfrm>
              <a:off x="5182" y="3230"/>
              <a:ext cx="84" cy="21"/>
            </a:xfrm>
            <a:custGeom>
              <a:avLst/>
              <a:gdLst>
                <a:gd name="T0" fmla="*/ 156 w 376"/>
                <a:gd name="T1" fmla="*/ 94 h 95"/>
                <a:gd name="T2" fmla="*/ 156 w 376"/>
                <a:gd name="T3" fmla="*/ 94 h 95"/>
                <a:gd name="T4" fmla="*/ 344 w 376"/>
                <a:gd name="T5" fmla="*/ 94 h 95"/>
                <a:gd name="T6" fmla="*/ 344 w 376"/>
                <a:gd name="T7" fmla="*/ 31 h 95"/>
                <a:gd name="T8" fmla="*/ 281 w 376"/>
                <a:gd name="T9" fmla="*/ 0 h 95"/>
                <a:gd name="T10" fmla="*/ 219 w 376"/>
                <a:gd name="T11" fmla="*/ 0 h 95"/>
                <a:gd name="T12" fmla="*/ 156 w 376"/>
                <a:gd name="T13" fmla="*/ 0 h 95"/>
                <a:gd name="T14" fmla="*/ 63 w 376"/>
                <a:gd name="T15" fmla="*/ 0 h 95"/>
                <a:gd name="T16" fmla="*/ 0 w 376"/>
                <a:gd name="T17" fmla="*/ 31 h 95"/>
                <a:gd name="T18" fmla="*/ 31 w 376"/>
                <a:gd name="T19" fmla="*/ 63 h 95"/>
                <a:gd name="T20" fmla="*/ 156 w 376"/>
                <a:gd name="T21" fmla="*/ 9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6" h="95">
                  <a:moveTo>
                    <a:pt x="156" y="94"/>
                  </a:moveTo>
                  <a:lnTo>
                    <a:pt x="156" y="94"/>
                  </a:lnTo>
                  <a:cubicBezTo>
                    <a:pt x="219" y="94"/>
                    <a:pt x="313" y="94"/>
                    <a:pt x="344" y="94"/>
                  </a:cubicBezTo>
                  <a:cubicBezTo>
                    <a:pt x="344" y="94"/>
                    <a:pt x="375" y="63"/>
                    <a:pt x="344" y="31"/>
                  </a:cubicBezTo>
                  <a:cubicBezTo>
                    <a:pt x="344" y="0"/>
                    <a:pt x="313" y="0"/>
                    <a:pt x="281" y="0"/>
                  </a:cubicBezTo>
                  <a:cubicBezTo>
                    <a:pt x="250" y="0"/>
                    <a:pt x="250" y="0"/>
                    <a:pt x="219" y="0"/>
                  </a:cubicBezTo>
                  <a:cubicBezTo>
                    <a:pt x="188" y="0"/>
                    <a:pt x="156" y="0"/>
                    <a:pt x="156" y="0"/>
                  </a:cubicBezTo>
                  <a:cubicBezTo>
                    <a:pt x="125" y="31"/>
                    <a:pt x="94" y="31"/>
                    <a:pt x="63" y="0"/>
                  </a:cubicBezTo>
                  <a:cubicBezTo>
                    <a:pt x="31" y="0"/>
                    <a:pt x="31" y="0"/>
                    <a:pt x="0" y="31"/>
                  </a:cubicBezTo>
                  <a:cubicBezTo>
                    <a:pt x="0" y="31"/>
                    <a:pt x="0" y="63"/>
                    <a:pt x="31" y="63"/>
                  </a:cubicBezTo>
                  <a:cubicBezTo>
                    <a:pt x="31" y="94"/>
                    <a:pt x="125" y="94"/>
                    <a:pt x="156" y="9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47"/>
            <p:cNvSpPr>
              <a:spLocks noChangeArrowheads="1"/>
            </p:cNvSpPr>
            <p:nvPr/>
          </p:nvSpPr>
          <p:spPr bwMode="auto">
            <a:xfrm>
              <a:off x="5869" y="3024"/>
              <a:ext cx="56" cy="70"/>
            </a:xfrm>
            <a:custGeom>
              <a:avLst/>
              <a:gdLst>
                <a:gd name="T0" fmla="*/ 188 w 251"/>
                <a:gd name="T1" fmla="*/ 125 h 313"/>
                <a:gd name="T2" fmla="*/ 188 w 251"/>
                <a:gd name="T3" fmla="*/ 125 h 313"/>
                <a:gd name="T4" fmla="*/ 157 w 251"/>
                <a:gd name="T5" fmla="*/ 94 h 313"/>
                <a:gd name="T6" fmla="*/ 125 w 251"/>
                <a:gd name="T7" fmla="*/ 0 h 313"/>
                <a:gd name="T8" fmla="*/ 63 w 251"/>
                <a:gd name="T9" fmla="*/ 0 h 313"/>
                <a:gd name="T10" fmla="*/ 0 w 251"/>
                <a:gd name="T11" fmla="*/ 31 h 313"/>
                <a:gd name="T12" fmla="*/ 32 w 251"/>
                <a:gd name="T13" fmla="*/ 125 h 313"/>
                <a:gd name="T14" fmla="*/ 94 w 251"/>
                <a:gd name="T15" fmla="*/ 156 h 313"/>
                <a:gd name="T16" fmla="*/ 125 w 251"/>
                <a:gd name="T17" fmla="*/ 250 h 313"/>
                <a:gd name="T18" fmla="*/ 188 w 251"/>
                <a:gd name="T19" fmla="*/ 312 h 313"/>
                <a:gd name="T20" fmla="*/ 250 w 251"/>
                <a:gd name="T21" fmla="*/ 250 h 313"/>
                <a:gd name="T22" fmla="*/ 188 w 251"/>
                <a:gd name="T23" fmla="*/ 219 h 313"/>
                <a:gd name="T24" fmla="*/ 188 w 251"/>
                <a:gd name="T25" fmla="*/ 187 h 313"/>
                <a:gd name="T26" fmla="*/ 188 w 251"/>
                <a:gd name="T27" fmla="*/ 125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1" h="313">
                  <a:moveTo>
                    <a:pt x="188" y="125"/>
                  </a:moveTo>
                  <a:lnTo>
                    <a:pt x="188" y="125"/>
                  </a:lnTo>
                  <a:cubicBezTo>
                    <a:pt x="157" y="94"/>
                    <a:pt x="157" y="94"/>
                    <a:pt x="157" y="94"/>
                  </a:cubicBezTo>
                  <a:cubicBezTo>
                    <a:pt x="125" y="62"/>
                    <a:pt x="125" y="0"/>
                    <a:pt x="125" y="0"/>
                  </a:cubicBezTo>
                  <a:cubicBezTo>
                    <a:pt x="94" y="0"/>
                    <a:pt x="94" y="0"/>
                    <a:pt x="63" y="0"/>
                  </a:cubicBezTo>
                  <a:cubicBezTo>
                    <a:pt x="32" y="0"/>
                    <a:pt x="0" y="0"/>
                    <a:pt x="0" y="31"/>
                  </a:cubicBezTo>
                  <a:cubicBezTo>
                    <a:pt x="0" y="62"/>
                    <a:pt x="32" y="94"/>
                    <a:pt x="32" y="125"/>
                  </a:cubicBezTo>
                  <a:cubicBezTo>
                    <a:pt x="63" y="125"/>
                    <a:pt x="94" y="156"/>
                    <a:pt x="94" y="156"/>
                  </a:cubicBezTo>
                  <a:cubicBezTo>
                    <a:pt x="125" y="187"/>
                    <a:pt x="125" y="219"/>
                    <a:pt x="125" y="250"/>
                  </a:cubicBezTo>
                  <a:cubicBezTo>
                    <a:pt x="125" y="250"/>
                    <a:pt x="157" y="281"/>
                    <a:pt x="188" y="312"/>
                  </a:cubicBezTo>
                  <a:cubicBezTo>
                    <a:pt x="219" y="312"/>
                    <a:pt x="250" y="281"/>
                    <a:pt x="250" y="250"/>
                  </a:cubicBezTo>
                  <a:cubicBezTo>
                    <a:pt x="250" y="219"/>
                    <a:pt x="219" y="219"/>
                    <a:pt x="188" y="219"/>
                  </a:cubicBezTo>
                  <a:cubicBezTo>
                    <a:pt x="188" y="219"/>
                    <a:pt x="188" y="219"/>
                    <a:pt x="188" y="187"/>
                  </a:cubicBezTo>
                  <a:cubicBezTo>
                    <a:pt x="188" y="156"/>
                    <a:pt x="219" y="156"/>
                    <a:pt x="188" y="12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48"/>
            <p:cNvSpPr>
              <a:spLocks noChangeArrowheads="1"/>
            </p:cNvSpPr>
            <p:nvPr/>
          </p:nvSpPr>
          <p:spPr bwMode="auto">
            <a:xfrm>
              <a:off x="5799" y="2989"/>
              <a:ext cx="77" cy="127"/>
            </a:xfrm>
            <a:custGeom>
              <a:avLst/>
              <a:gdLst>
                <a:gd name="T0" fmla="*/ 219 w 345"/>
                <a:gd name="T1" fmla="*/ 62 h 563"/>
                <a:gd name="T2" fmla="*/ 219 w 345"/>
                <a:gd name="T3" fmla="*/ 62 h 563"/>
                <a:gd name="T4" fmla="*/ 156 w 345"/>
                <a:gd name="T5" fmla="*/ 31 h 563"/>
                <a:gd name="T6" fmla="*/ 62 w 345"/>
                <a:gd name="T7" fmla="*/ 31 h 563"/>
                <a:gd name="T8" fmla="*/ 31 w 345"/>
                <a:gd name="T9" fmla="*/ 62 h 563"/>
                <a:gd name="T10" fmla="*/ 31 w 345"/>
                <a:gd name="T11" fmla="*/ 125 h 563"/>
                <a:gd name="T12" fmla="*/ 0 w 345"/>
                <a:gd name="T13" fmla="*/ 218 h 563"/>
                <a:gd name="T14" fmla="*/ 62 w 345"/>
                <a:gd name="T15" fmla="*/ 250 h 563"/>
                <a:gd name="T16" fmla="*/ 125 w 345"/>
                <a:gd name="T17" fmla="*/ 281 h 563"/>
                <a:gd name="T18" fmla="*/ 219 w 345"/>
                <a:gd name="T19" fmla="*/ 312 h 563"/>
                <a:gd name="T20" fmla="*/ 250 w 345"/>
                <a:gd name="T21" fmla="*/ 406 h 563"/>
                <a:gd name="T22" fmla="*/ 281 w 345"/>
                <a:gd name="T23" fmla="*/ 468 h 563"/>
                <a:gd name="T24" fmla="*/ 281 w 345"/>
                <a:gd name="T25" fmla="*/ 500 h 563"/>
                <a:gd name="T26" fmla="*/ 219 w 345"/>
                <a:gd name="T27" fmla="*/ 531 h 563"/>
                <a:gd name="T28" fmla="*/ 250 w 345"/>
                <a:gd name="T29" fmla="*/ 562 h 563"/>
                <a:gd name="T30" fmla="*/ 312 w 345"/>
                <a:gd name="T31" fmla="*/ 531 h 563"/>
                <a:gd name="T32" fmla="*/ 344 w 345"/>
                <a:gd name="T33" fmla="*/ 406 h 563"/>
                <a:gd name="T34" fmla="*/ 312 w 345"/>
                <a:gd name="T35" fmla="*/ 343 h 563"/>
                <a:gd name="T36" fmla="*/ 281 w 345"/>
                <a:gd name="T37" fmla="*/ 281 h 563"/>
                <a:gd name="T38" fmla="*/ 219 w 345"/>
                <a:gd name="T39" fmla="*/ 218 h 563"/>
                <a:gd name="T40" fmla="*/ 187 w 345"/>
                <a:gd name="T41" fmla="*/ 125 h 563"/>
                <a:gd name="T42" fmla="*/ 219 w 345"/>
                <a:gd name="T43" fmla="*/ 62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5" h="563">
                  <a:moveTo>
                    <a:pt x="219" y="62"/>
                  </a:moveTo>
                  <a:lnTo>
                    <a:pt x="219" y="62"/>
                  </a:lnTo>
                  <a:cubicBezTo>
                    <a:pt x="250" y="62"/>
                    <a:pt x="187" y="31"/>
                    <a:pt x="156" y="31"/>
                  </a:cubicBezTo>
                  <a:cubicBezTo>
                    <a:pt x="125" y="0"/>
                    <a:pt x="62" y="0"/>
                    <a:pt x="62" y="31"/>
                  </a:cubicBezTo>
                  <a:lnTo>
                    <a:pt x="31" y="62"/>
                  </a:lnTo>
                  <a:cubicBezTo>
                    <a:pt x="31" y="93"/>
                    <a:pt x="31" y="93"/>
                    <a:pt x="31" y="125"/>
                  </a:cubicBezTo>
                  <a:cubicBezTo>
                    <a:pt x="31" y="156"/>
                    <a:pt x="0" y="187"/>
                    <a:pt x="0" y="218"/>
                  </a:cubicBezTo>
                  <a:cubicBezTo>
                    <a:pt x="0" y="218"/>
                    <a:pt x="31" y="250"/>
                    <a:pt x="62" y="250"/>
                  </a:cubicBezTo>
                  <a:lnTo>
                    <a:pt x="125" y="281"/>
                  </a:lnTo>
                  <a:cubicBezTo>
                    <a:pt x="156" y="281"/>
                    <a:pt x="187" y="312"/>
                    <a:pt x="219" y="312"/>
                  </a:cubicBezTo>
                  <a:cubicBezTo>
                    <a:pt x="219" y="312"/>
                    <a:pt x="250" y="375"/>
                    <a:pt x="250" y="406"/>
                  </a:cubicBezTo>
                  <a:cubicBezTo>
                    <a:pt x="250" y="437"/>
                    <a:pt x="250" y="468"/>
                    <a:pt x="281" y="468"/>
                  </a:cubicBezTo>
                  <a:cubicBezTo>
                    <a:pt x="281" y="468"/>
                    <a:pt x="281" y="468"/>
                    <a:pt x="281" y="500"/>
                  </a:cubicBezTo>
                  <a:cubicBezTo>
                    <a:pt x="250" y="500"/>
                    <a:pt x="250" y="531"/>
                    <a:pt x="219" y="531"/>
                  </a:cubicBezTo>
                  <a:cubicBezTo>
                    <a:pt x="219" y="531"/>
                    <a:pt x="219" y="562"/>
                    <a:pt x="250" y="562"/>
                  </a:cubicBezTo>
                  <a:cubicBezTo>
                    <a:pt x="281" y="562"/>
                    <a:pt x="312" y="562"/>
                    <a:pt x="312" y="531"/>
                  </a:cubicBezTo>
                  <a:cubicBezTo>
                    <a:pt x="344" y="500"/>
                    <a:pt x="344" y="468"/>
                    <a:pt x="344" y="406"/>
                  </a:cubicBezTo>
                  <a:cubicBezTo>
                    <a:pt x="344" y="375"/>
                    <a:pt x="312" y="343"/>
                    <a:pt x="312" y="343"/>
                  </a:cubicBezTo>
                  <a:cubicBezTo>
                    <a:pt x="312" y="312"/>
                    <a:pt x="281" y="281"/>
                    <a:pt x="281" y="281"/>
                  </a:cubicBezTo>
                  <a:cubicBezTo>
                    <a:pt x="250" y="250"/>
                    <a:pt x="219" y="218"/>
                    <a:pt x="219" y="218"/>
                  </a:cubicBezTo>
                  <a:cubicBezTo>
                    <a:pt x="187" y="187"/>
                    <a:pt x="187" y="156"/>
                    <a:pt x="187" y="125"/>
                  </a:cubicBezTo>
                  <a:cubicBezTo>
                    <a:pt x="219" y="125"/>
                    <a:pt x="219" y="93"/>
                    <a:pt x="219" y="6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49"/>
            <p:cNvSpPr>
              <a:spLocks noChangeArrowheads="1"/>
            </p:cNvSpPr>
            <p:nvPr/>
          </p:nvSpPr>
          <p:spPr bwMode="auto">
            <a:xfrm>
              <a:off x="6004" y="3286"/>
              <a:ext cx="42" cy="63"/>
            </a:xfrm>
            <a:custGeom>
              <a:avLst/>
              <a:gdLst>
                <a:gd name="T0" fmla="*/ 0 w 188"/>
                <a:gd name="T1" fmla="*/ 94 h 282"/>
                <a:gd name="T2" fmla="*/ 0 w 188"/>
                <a:gd name="T3" fmla="*/ 94 h 282"/>
                <a:gd name="T4" fmla="*/ 31 w 188"/>
                <a:gd name="T5" fmla="*/ 188 h 282"/>
                <a:gd name="T6" fmla="*/ 94 w 188"/>
                <a:gd name="T7" fmla="*/ 219 h 282"/>
                <a:gd name="T8" fmla="*/ 156 w 188"/>
                <a:gd name="T9" fmla="*/ 281 h 282"/>
                <a:gd name="T10" fmla="*/ 187 w 188"/>
                <a:gd name="T11" fmla="*/ 250 h 282"/>
                <a:gd name="T12" fmla="*/ 125 w 188"/>
                <a:gd name="T13" fmla="*/ 125 h 282"/>
                <a:gd name="T14" fmla="*/ 63 w 188"/>
                <a:gd name="T15" fmla="*/ 31 h 282"/>
                <a:gd name="T16" fmla="*/ 31 w 188"/>
                <a:gd name="T17" fmla="*/ 31 h 282"/>
                <a:gd name="T18" fmla="*/ 0 w 188"/>
                <a:gd name="T19" fmla="*/ 94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8" h="282">
                  <a:moveTo>
                    <a:pt x="0" y="94"/>
                  </a:moveTo>
                  <a:lnTo>
                    <a:pt x="0" y="94"/>
                  </a:lnTo>
                  <a:cubicBezTo>
                    <a:pt x="0" y="125"/>
                    <a:pt x="0" y="156"/>
                    <a:pt x="31" y="188"/>
                  </a:cubicBezTo>
                  <a:cubicBezTo>
                    <a:pt x="63" y="188"/>
                    <a:pt x="94" y="219"/>
                    <a:pt x="94" y="219"/>
                  </a:cubicBezTo>
                  <a:cubicBezTo>
                    <a:pt x="94" y="250"/>
                    <a:pt x="125" y="250"/>
                    <a:pt x="156" y="281"/>
                  </a:cubicBezTo>
                  <a:cubicBezTo>
                    <a:pt x="187" y="281"/>
                    <a:pt x="187" y="250"/>
                    <a:pt x="187" y="250"/>
                  </a:cubicBezTo>
                  <a:cubicBezTo>
                    <a:pt x="187" y="219"/>
                    <a:pt x="156" y="188"/>
                    <a:pt x="125" y="125"/>
                  </a:cubicBezTo>
                  <a:cubicBezTo>
                    <a:pt x="94" y="94"/>
                    <a:pt x="63" y="31"/>
                    <a:pt x="63" y="31"/>
                  </a:cubicBezTo>
                  <a:cubicBezTo>
                    <a:pt x="31" y="0"/>
                    <a:pt x="31" y="0"/>
                    <a:pt x="31" y="31"/>
                  </a:cubicBezTo>
                  <a:cubicBezTo>
                    <a:pt x="31" y="31"/>
                    <a:pt x="0" y="63"/>
                    <a:pt x="0" y="9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50"/>
            <p:cNvSpPr>
              <a:spLocks noChangeArrowheads="1"/>
            </p:cNvSpPr>
            <p:nvPr/>
          </p:nvSpPr>
          <p:spPr bwMode="auto">
            <a:xfrm>
              <a:off x="5905" y="3131"/>
              <a:ext cx="105" cy="98"/>
            </a:xfrm>
            <a:custGeom>
              <a:avLst/>
              <a:gdLst>
                <a:gd name="T0" fmla="*/ 406 w 469"/>
                <a:gd name="T1" fmla="*/ 343 h 438"/>
                <a:gd name="T2" fmla="*/ 406 w 469"/>
                <a:gd name="T3" fmla="*/ 343 h 438"/>
                <a:gd name="T4" fmla="*/ 343 w 469"/>
                <a:gd name="T5" fmla="*/ 312 h 438"/>
                <a:gd name="T6" fmla="*/ 281 w 469"/>
                <a:gd name="T7" fmla="*/ 312 h 438"/>
                <a:gd name="T8" fmla="*/ 249 w 469"/>
                <a:gd name="T9" fmla="*/ 218 h 438"/>
                <a:gd name="T10" fmla="*/ 187 w 469"/>
                <a:gd name="T11" fmla="*/ 93 h 438"/>
                <a:gd name="T12" fmla="*/ 62 w 469"/>
                <a:gd name="T13" fmla="*/ 0 h 438"/>
                <a:gd name="T14" fmla="*/ 0 w 469"/>
                <a:gd name="T15" fmla="*/ 31 h 438"/>
                <a:gd name="T16" fmla="*/ 31 w 469"/>
                <a:gd name="T17" fmla="*/ 62 h 438"/>
                <a:gd name="T18" fmla="*/ 62 w 469"/>
                <a:gd name="T19" fmla="*/ 125 h 438"/>
                <a:gd name="T20" fmla="*/ 93 w 469"/>
                <a:gd name="T21" fmla="*/ 187 h 438"/>
                <a:gd name="T22" fmla="*/ 125 w 469"/>
                <a:gd name="T23" fmla="*/ 281 h 438"/>
                <a:gd name="T24" fmla="*/ 187 w 469"/>
                <a:gd name="T25" fmla="*/ 343 h 438"/>
                <a:gd name="T26" fmla="*/ 218 w 469"/>
                <a:gd name="T27" fmla="*/ 406 h 438"/>
                <a:gd name="T28" fmla="*/ 375 w 469"/>
                <a:gd name="T29" fmla="*/ 437 h 438"/>
                <a:gd name="T30" fmla="*/ 437 w 469"/>
                <a:gd name="T31" fmla="*/ 406 h 438"/>
                <a:gd name="T32" fmla="*/ 406 w 469"/>
                <a:gd name="T33" fmla="*/ 343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9" h="438">
                  <a:moveTo>
                    <a:pt x="406" y="343"/>
                  </a:moveTo>
                  <a:lnTo>
                    <a:pt x="406" y="343"/>
                  </a:lnTo>
                  <a:cubicBezTo>
                    <a:pt x="406" y="343"/>
                    <a:pt x="375" y="312"/>
                    <a:pt x="343" y="312"/>
                  </a:cubicBezTo>
                  <a:cubicBezTo>
                    <a:pt x="312" y="312"/>
                    <a:pt x="281" y="312"/>
                    <a:pt x="281" y="312"/>
                  </a:cubicBezTo>
                  <a:cubicBezTo>
                    <a:pt x="281" y="281"/>
                    <a:pt x="249" y="250"/>
                    <a:pt x="249" y="218"/>
                  </a:cubicBezTo>
                  <a:cubicBezTo>
                    <a:pt x="249" y="187"/>
                    <a:pt x="218" y="125"/>
                    <a:pt x="187" y="93"/>
                  </a:cubicBezTo>
                  <a:cubicBezTo>
                    <a:pt x="156" y="31"/>
                    <a:pt x="93" y="0"/>
                    <a:pt x="62" y="0"/>
                  </a:cubicBez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62"/>
                    <a:pt x="31" y="62"/>
                  </a:cubicBezTo>
                  <a:cubicBezTo>
                    <a:pt x="31" y="62"/>
                    <a:pt x="62" y="93"/>
                    <a:pt x="62" y="125"/>
                  </a:cubicBezTo>
                  <a:cubicBezTo>
                    <a:pt x="93" y="125"/>
                    <a:pt x="93" y="156"/>
                    <a:pt x="93" y="187"/>
                  </a:cubicBezTo>
                  <a:cubicBezTo>
                    <a:pt x="93" y="218"/>
                    <a:pt x="125" y="250"/>
                    <a:pt x="125" y="281"/>
                  </a:cubicBezTo>
                  <a:cubicBezTo>
                    <a:pt x="156" y="281"/>
                    <a:pt x="156" y="312"/>
                    <a:pt x="187" y="343"/>
                  </a:cubicBezTo>
                  <a:cubicBezTo>
                    <a:pt x="187" y="343"/>
                    <a:pt x="218" y="375"/>
                    <a:pt x="218" y="406"/>
                  </a:cubicBezTo>
                  <a:cubicBezTo>
                    <a:pt x="249" y="406"/>
                    <a:pt x="312" y="437"/>
                    <a:pt x="375" y="437"/>
                  </a:cubicBezTo>
                  <a:cubicBezTo>
                    <a:pt x="437" y="437"/>
                    <a:pt x="468" y="437"/>
                    <a:pt x="437" y="406"/>
                  </a:cubicBezTo>
                  <a:cubicBezTo>
                    <a:pt x="437" y="375"/>
                    <a:pt x="406" y="343"/>
                    <a:pt x="406" y="3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51"/>
            <p:cNvSpPr>
              <a:spLocks noChangeArrowheads="1"/>
            </p:cNvSpPr>
            <p:nvPr/>
          </p:nvSpPr>
          <p:spPr bwMode="auto">
            <a:xfrm>
              <a:off x="5458" y="2875"/>
              <a:ext cx="49" cy="105"/>
            </a:xfrm>
            <a:custGeom>
              <a:avLst/>
              <a:gdLst>
                <a:gd name="T0" fmla="*/ 62 w 220"/>
                <a:gd name="T1" fmla="*/ 343 h 469"/>
                <a:gd name="T2" fmla="*/ 62 w 220"/>
                <a:gd name="T3" fmla="*/ 343 h 469"/>
                <a:gd name="T4" fmla="*/ 0 w 220"/>
                <a:gd name="T5" fmla="*/ 406 h 469"/>
                <a:gd name="T6" fmla="*/ 0 w 220"/>
                <a:gd name="T7" fmla="*/ 437 h 469"/>
                <a:gd name="T8" fmla="*/ 94 w 220"/>
                <a:gd name="T9" fmla="*/ 468 h 469"/>
                <a:gd name="T10" fmla="*/ 156 w 220"/>
                <a:gd name="T11" fmla="*/ 437 h 469"/>
                <a:gd name="T12" fmla="*/ 219 w 220"/>
                <a:gd name="T13" fmla="*/ 375 h 469"/>
                <a:gd name="T14" fmla="*/ 219 w 220"/>
                <a:gd name="T15" fmla="*/ 343 h 469"/>
                <a:gd name="T16" fmla="*/ 219 w 220"/>
                <a:gd name="T17" fmla="*/ 312 h 469"/>
                <a:gd name="T18" fmla="*/ 219 w 220"/>
                <a:gd name="T19" fmla="*/ 187 h 469"/>
                <a:gd name="T20" fmla="*/ 219 w 220"/>
                <a:gd name="T21" fmla="*/ 156 h 469"/>
                <a:gd name="T22" fmla="*/ 219 w 220"/>
                <a:gd name="T23" fmla="*/ 93 h 469"/>
                <a:gd name="T24" fmla="*/ 187 w 220"/>
                <a:gd name="T25" fmla="*/ 31 h 469"/>
                <a:gd name="T26" fmla="*/ 125 w 220"/>
                <a:gd name="T27" fmla="*/ 31 h 469"/>
                <a:gd name="T28" fmla="*/ 125 w 220"/>
                <a:gd name="T29" fmla="*/ 93 h 469"/>
                <a:gd name="T30" fmla="*/ 156 w 220"/>
                <a:gd name="T31" fmla="*/ 156 h 469"/>
                <a:gd name="T32" fmla="*/ 125 w 220"/>
                <a:gd name="T33" fmla="*/ 218 h 469"/>
                <a:gd name="T34" fmla="*/ 94 w 220"/>
                <a:gd name="T35" fmla="*/ 281 h 469"/>
                <a:gd name="T36" fmla="*/ 94 w 220"/>
                <a:gd name="T37" fmla="*/ 312 h 469"/>
                <a:gd name="T38" fmla="*/ 62 w 220"/>
                <a:gd name="T39" fmla="*/ 343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0" h="469">
                  <a:moveTo>
                    <a:pt x="62" y="343"/>
                  </a:moveTo>
                  <a:lnTo>
                    <a:pt x="62" y="343"/>
                  </a:lnTo>
                  <a:cubicBezTo>
                    <a:pt x="31" y="343"/>
                    <a:pt x="0" y="375"/>
                    <a:pt x="0" y="406"/>
                  </a:cubicBezTo>
                  <a:lnTo>
                    <a:pt x="0" y="437"/>
                  </a:lnTo>
                  <a:cubicBezTo>
                    <a:pt x="31" y="468"/>
                    <a:pt x="62" y="468"/>
                    <a:pt x="94" y="468"/>
                  </a:cubicBezTo>
                  <a:cubicBezTo>
                    <a:pt x="125" y="468"/>
                    <a:pt x="156" y="437"/>
                    <a:pt x="156" y="437"/>
                  </a:cubicBezTo>
                  <a:cubicBezTo>
                    <a:pt x="156" y="406"/>
                    <a:pt x="187" y="375"/>
                    <a:pt x="219" y="375"/>
                  </a:cubicBezTo>
                  <a:cubicBezTo>
                    <a:pt x="219" y="375"/>
                    <a:pt x="219" y="375"/>
                    <a:pt x="219" y="343"/>
                  </a:cubicBezTo>
                  <a:cubicBezTo>
                    <a:pt x="219" y="312"/>
                    <a:pt x="219" y="312"/>
                    <a:pt x="219" y="312"/>
                  </a:cubicBezTo>
                  <a:cubicBezTo>
                    <a:pt x="219" y="250"/>
                    <a:pt x="219" y="187"/>
                    <a:pt x="219" y="187"/>
                  </a:cubicBezTo>
                  <a:cubicBezTo>
                    <a:pt x="219" y="187"/>
                    <a:pt x="219" y="187"/>
                    <a:pt x="219" y="156"/>
                  </a:cubicBezTo>
                  <a:cubicBezTo>
                    <a:pt x="219" y="93"/>
                    <a:pt x="219" y="93"/>
                    <a:pt x="219" y="93"/>
                  </a:cubicBezTo>
                  <a:cubicBezTo>
                    <a:pt x="219" y="93"/>
                    <a:pt x="219" y="62"/>
                    <a:pt x="187" y="31"/>
                  </a:cubicBezTo>
                  <a:cubicBezTo>
                    <a:pt x="156" y="0"/>
                    <a:pt x="156" y="0"/>
                    <a:pt x="125" y="31"/>
                  </a:cubicBezTo>
                  <a:cubicBezTo>
                    <a:pt x="125" y="62"/>
                    <a:pt x="125" y="93"/>
                    <a:pt x="125" y="93"/>
                  </a:cubicBezTo>
                  <a:cubicBezTo>
                    <a:pt x="156" y="125"/>
                    <a:pt x="156" y="125"/>
                    <a:pt x="156" y="156"/>
                  </a:cubicBezTo>
                  <a:cubicBezTo>
                    <a:pt x="125" y="156"/>
                    <a:pt x="125" y="187"/>
                    <a:pt x="125" y="218"/>
                  </a:cubicBezTo>
                  <a:cubicBezTo>
                    <a:pt x="94" y="250"/>
                    <a:pt x="94" y="281"/>
                    <a:pt x="94" y="281"/>
                  </a:cubicBezTo>
                  <a:cubicBezTo>
                    <a:pt x="125" y="281"/>
                    <a:pt x="125" y="312"/>
                    <a:pt x="94" y="312"/>
                  </a:cubicBezTo>
                  <a:cubicBezTo>
                    <a:pt x="94" y="343"/>
                    <a:pt x="62" y="343"/>
                    <a:pt x="62" y="3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52"/>
            <p:cNvSpPr>
              <a:spLocks noChangeArrowheads="1"/>
            </p:cNvSpPr>
            <p:nvPr/>
          </p:nvSpPr>
          <p:spPr bwMode="auto">
            <a:xfrm>
              <a:off x="966" y="3563"/>
              <a:ext cx="28" cy="28"/>
            </a:xfrm>
            <a:custGeom>
              <a:avLst/>
              <a:gdLst>
                <a:gd name="T0" fmla="*/ 63 w 126"/>
                <a:gd name="T1" fmla="*/ 0 h 126"/>
                <a:gd name="T2" fmla="*/ 63 w 126"/>
                <a:gd name="T3" fmla="*/ 0 h 126"/>
                <a:gd name="T4" fmla="*/ 0 w 126"/>
                <a:gd name="T5" fmla="*/ 62 h 126"/>
                <a:gd name="T6" fmla="*/ 94 w 126"/>
                <a:gd name="T7" fmla="*/ 125 h 126"/>
                <a:gd name="T8" fmla="*/ 125 w 126"/>
                <a:gd name="T9" fmla="*/ 62 h 126"/>
                <a:gd name="T10" fmla="*/ 63 w 126"/>
                <a:gd name="T1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26">
                  <a:moveTo>
                    <a:pt x="63" y="0"/>
                  </a:moveTo>
                  <a:lnTo>
                    <a:pt x="63" y="0"/>
                  </a:lnTo>
                  <a:cubicBezTo>
                    <a:pt x="0" y="0"/>
                    <a:pt x="0" y="31"/>
                    <a:pt x="0" y="62"/>
                  </a:cubicBezTo>
                  <a:cubicBezTo>
                    <a:pt x="0" y="94"/>
                    <a:pt x="32" y="125"/>
                    <a:pt x="94" y="125"/>
                  </a:cubicBezTo>
                  <a:cubicBezTo>
                    <a:pt x="125" y="125"/>
                    <a:pt x="125" y="94"/>
                    <a:pt x="125" y="62"/>
                  </a:cubicBezTo>
                  <a:cubicBezTo>
                    <a:pt x="125" y="31"/>
                    <a:pt x="94" y="0"/>
                    <a:pt x="6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53"/>
            <p:cNvSpPr>
              <a:spLocks noChangeArrowheads="1"/>
            </p:cNvSpPr>
            <p:nvPr/>
          </p:nvSpPr>
          <p:spPr bwMode="auto">
            <a:xfrm>
              <a:off x="888" y="3527"/>
              <a:ext cx="42" cy="35"/>
            </a:xfrm>
            <a:custGeom>
              <a:avLst/>
              <a:gdLst>
                <a:gd name="T0" fmla="*/ 93 w 188"/>
                <a:gd name="T1" fmla="*/ 0 h 157"/>
                <a:gd name="T2" fmla="*/ 93 w 188"/>
                <a:gd name="T3" fmla="*/ 0 h 157"/>
                <a:gd name="T4" fmla="*/ 0 w 188"/>
                <a:gd name="T5" fmla="*/ 31 h 157"/>
                <a:gd name="T6" fmla="*/ 125 w 188"/>
                <a:gd name="T7" fmla="*/ 125 h 157"/>
                <a:gd name="T8" fmla="*/ 187 w 188"/>
                <a:gd name="T9" fmla="*/ 93 h 157"/>
                <a:gd name="T10" fmla="*/ 93 w 188"/>
                <a:gd name="T1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8" h="157">
                  <a:moveTo>
                    <a:pt x="93" y="0"/>
                  </a:moveTo>
                  <a:lnTo>
                    <a:pt x="93" y="0"/>
                  </a:lnTo>
                  <a:cubicBezTo>
                    <a:pt x="31" y="0"/>
                    <a:pt x="0" y="0"/>
                    <a:pt x="0" y="31"/>
                  </a:cubicBezTo>
                  <a:cubicBezTo>
                    <a:pt x="31" y="62"/>
                    <a:pt x="62" y="93"/>
                    <a:pt x="125" y="125"/>
                  </a:cubicBezTo>
                  <a:cubicBezTo>
                    <a:pt x="156" y="156"/>
                    <a:pt x="187" y="156"/>
                    <a:pt x="187" y="93"/>
                  </a:cubicBezTo>
                  <a:cubicBezTo>
                    <a:pt x="187" y="62"/>
                    <a:pt x="125" y="0"/>
                    <a:pt x="9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54"/>
            <p:cNvSpPr>
              <a:spLocks noChangeArrowheads="1"/>
            </p:cNvSpPr>
            <p:nvPr/>
          </p:nvSpPr>
          <p:spPr bwMode="auto">
            <a:xfrm>
              <a:off x="824" y="3442"/>
              <a:ext cx="70" cy="63"/>
            </a:xfrm>
            <a:custGeom>
              <a:avLst/>
              <a:gdLst>
                <a:gd name="T0" fmla="*/ 282 w 314"/>
                <a:gd name="T1" fmla="*/ 187 h 282"/>
                <a:gd name="T2" fmla="*/ 282 w 314"/>
                <a:gd name="T3" fmla="*/ 187 h 282"/>
                <a:gd name="T4" fmla="*/ 282 w 314"/>
                <a:gd name="T5" fmla="*/ 93 h 282"/>
                <a:gd name="T6" fmla="*/ 219 w 314"/>
                <a:gd name="T7" fmla="*/ 31 h 282"/>
                <a:gd name="T8" fmla="*/ 94 w 314"/>
                <a:gd name="T9" fmla="*/ 31 h 282"/>
                <a:gd name="T10" fmla="*/ 32 w 314"/>
                <a:gd name="T11" fmla="*/ 125 h 282"/>
                <a:gd name="T12" fmla="*/ 32 w 314"/>
                <a:gd name="T13" fmla="*/ 187 h 282"/>
                <a:gd name="T14" fmla="*/ 125 w 314"/>
                <a:gd name="T15" fmla="*/ 250 h 282"/>
                <a:gd name="T16" fmla="*/ 250 w 314"/>
                <a:gd name="T17" fmla="*/ 250 h 282"/>
                <a:gd name="T18" fmla="*/ 282 w 314"/>
                <a:gd name="T19" fmla="*/ 187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4" h="282">
                  <a:moveTo>
                    <a:pt x="282" y="187"/>
                  </a:moveTo>
                  <a:lnTo>
                    <a:pt x="282" y="187"/>
                  </a:lnTo>
                  <a:cubicBezTo>
                    <a:pt x="250" y="156"/>
                    <a:pt x="250" y="125"/>
                    <a:pt x="282" y="93"/>
                  </a:cubicBezTo>
                  <a:cubicBezTo>
                    <a:pt x="282" y="93"/>
                    <a:pt x="282" y="62"/>
                    <a:pt x="219" y="31"/>
                  </a:cubicBezTo>
                  <a:cubicBezTo>
                    <a:pt x="188" y="0"/>
                    <a:pt x="125" y="31"/>
                    <a:pt x="94" y="31"/>
                  </a:cubicBezTo>
                  <a:cubicBezTo>
                    <a:pt x="94" y="62"/>
                    <a:pt x="32" y="93"/>
                    <a:pt x="32" y="125"/>
                  </a:cubicBezTo>
                  <a:cubicBezTo>
                    <a:pt x="0" y="125"/>
                    <a:pt x="0" y="156"/>
                    <a:pt x="32" y="187"/>
                  </a:cubicBezTo>
                  <a:cubicBezTo>
                    <a:pt x="63" y="187"/>
                    <a:pt x="94" y="218"/>
                    <a:pt x="125" y="250"/>
                  </a:cubicBezTo>
                  <a:cubicBezTo>
                    <a:pt x="125" y="250"/>
                    <a:pt x="188" y="281"/>
                    <a:pt x="250" y="250"/>
                  </a:cubicBezTo>
                  <a:cubicBezTo>
                    <a:pt x="282" y="250"/>
                    <a:pt x="313" y="218"/>
                    <a:pt x="282" y="18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55"/>
            <p:cNvSpPr>
              <a:spLocks noChangeArrowheads="1"/>
            </p:cNvSpPr>
            <p:nvPr/>
          </p:nvSpPr>
          <p:spPr bwMode="auto">
            <a:xfrm>
              <a:off x="739" y="3407"/>
              <a:ext cx="84" cy="49"/>
            </a:xfrm>
            <a:custGeom>
              <a:avLst/>
              <a:gdLst>
                <a:gd name="T0" fmla="*/ 375 w 376"/>
                <a:gd name="T1" fmla="*/ 63 h 220"/>
                <a:gd name="T2" fmla="*/ 375 w 376"/>
                <a:gd name="T3" fmla="*/ 63 h 220"/>
                <a:gd name="T4" fmla="*/ 282 w 376"/>
                <a:gd name="T5" fmla="*/ 32 h 220"/>
                <a:gd name="T6" fmla="*/ 157 w 376"/>
                <a:gd name="T7" fmla="*/ 63 h 220"/>
                <a:gd name="T8" fmla="*/ 32 w 376"/>
                <a:gd name="T9" fmla="*/ 94 h 220"/>
                <a:gd name="T10" fmla="*/ 32 w 376"/>
                <a:gd name="T11" fmla="*/ 157 h 220"/>
                <a:gd name="T12" fmla="*/ 125 w 376"/>
                <a:gd name="T13" fmla="*/ 219 h 220"/>
                <a:gd name="T14" fmla="*/ 250 w 376"/>
                <a:gd name="T15" fmla="*/ 188 h 220"/>
                <a:gd name="T16" fmla="*/ 344 w 376"/>
                <a:gd name="T17" fmla="*/ 157 h 220"/>
                <a:gd name="T18" fmla="*/ 375 w 376"/>
                <a:gd name="T19" fmla="*/ 63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6" h="220">
                  <a:moveTo>
                    <a:pt x="375" y="63"/>
                  </a:moveTo>
                  <a:lnTo>
                    <a:pt x="375" y="63"/>
                  </a:lnTo>
                  <a:cubicBezTo>
                    <a:pt x="375" y="32"/>
                    <a:pt x="313" y="0"/>
                    <a:pt x="282" y="32"/>
                  </a:cubicBezTo>
                  <a:cubicBezTo>
                    <a:pt x="250" y="32"/>
                    <a:pt x="188" y="63"/>
                    <a:pt x="157" y="63"/>
                  </a:cubicBezTo>
                  <a:cubicBezTo>
                    <a:pt x="94" y="63"/>
                    <a:pt x="63" y="94"/>
                    <a:pt x="32" y="94"/>
                  </a:cubicBezTo>
                  <a:cubicBezTo>
                    <a:pt x="0" y="94"/>
                    <a:pt x="0" y="125"/>
                    <a:pt x="32" y="157"/>
                  </a:cubicBezTo>
                  <a:cubicBezTo>
                    <a:pt x="63" y="188"/>
                    <a:pt x="125" y="219"/>
                    <a:pt x="125" y="219"/>
                  </a:cubicBezTo>
                  <a:cubicBezTo>
                    <a:pt x="157" y="219"/>
                    <a:pt x="219" y="188"/>
                    <a:pt x="250" y="188"/>
                  </a:cubicBezTo>
                  <a:cubicBezTo>
                    <a:pt x="282" y="188"/>
                    <a:pt x="313" y="188"/>
                    <a:pt x="344" y="157"/>
                  </a:cubicBezTo>
                  <a:cubicBezTo>
                    <a:pt x="375" y="157"/>
                    <a:pt x="375" y="94"/>
                    <a:pt x="375" y="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56"/>
            <p:cNvSpPr>
              <a:spLocks noChangeArrowheads="1"/>
            </p:cNvSpPr>
            <p:nvPr/>
          </p:nvSpPr>
          <p:spPr bwMode="auto">
            <a:xfrm>
              <a:off x="696" y="3456"/>
              <a:ext cx="56" cy="35"/>
            </a:xfrm>
            <a:custGeom>
              <a:avLst/>
              <a:gdLst>
                <a:gd name="T0" fmla="*/ 219 w 251"/>
                <a:gd name="T1" fmla="*/ 63 h 157"/>
                <a:gd name="T2" fmla="*/ 219 w 251"/>
                <a:gd name="T3" fmla="*/ 63 h 157"/>
                <a:gd name="T4" fmla="*/ 125 w 251"/>
                <a:gd name="T5" fmla="*/ 31 h 157"/>
                <a:gd name="T6" fmla="*/ 31 w 251"/>
                <a:gd name="T7" fmla="*/ 0 h 157"/>
                <a:gd name="T8" fmla="*/ 0 w 251"/>
                <a:gd name="T9" fmla="*/ 31 h 157"/>
                <a:gd name="T10" fmla="*/ 62 w 251"/>
                <a:gd name="T11" fmla="*/ 125 h 157"/>
                <a:gd name="T12" fmla="*/ 156 w 251"/>
                <a:gd name="T13" fmla="*/ 156 h 157"/>
                <a:gd name="T14" fmla="*/ 250 w 251"/>
                <a:gd name="T15" fmla="*/ 94 h 157"/>
                <a:gd name="T16" fmla="*/ 219 w 251"/>
                <a:gd name="T17" fmla="*/ 6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1" h="157">
                  <a:moveTo>
                    <a:pt x="219" y="63"/>
                  </a:moveTo>
                  <a:lnTo>
                    <a:pt x="219" y="63"/>
                  </a:lnTo>
                  <a:cubicBezTo>
                    <a:pt x="187" y="63"/>
                    <a:pt x="156" y="31"/>
                    <a:pt x="125" y="31"/>
                  </a:cubicBezTo>
                  <a:cubicBezTo>
                    <a:pt x="94" y="0"/>
                    <a:pt x="62" y="0"/>
                    <a:pt x="31" y="0"/>
                  </a:cubicBezTo>
                  <a:cubicBezTo>
                    <a:pt x="0" y="0"/>
                    <a:pt x="0" y="0"/>
                    <a:pt x="0" y="31"/>
                  </a:cubicBezTo>
                  <a:cubicBezTo>
                    <a:pt x="31" y="63"/>
                    <a:pt x="31" y="94"/>
                    <a:pt x="62" y="125"/>
                  </a:cubicBezTo>
                  <a:cubicBezTo>
                    <a:pt x="62" y="125"/>
                    <a:pt x="94" y="156"/>
                    <a:pt x="156" y="156"/>
                  </a:cubicBezTo>
                  <a:cubicBezTo>
                    <a:pt x="219" y="156"/>
                    <a:pt x="250" y="156"/>
                    <a:pt x="250" y="94"/>
                  </a:cubicBezTo>
                  <a:cubicBezTo>
                    <a:pt x="250" y="63"/>
                    <a:pt x="219" y="63"/>
                    <a:pt x="219" y="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57"/>
            <p:cNvSpPr>
              <a:spLocks noChangeArrowheads="1"/>
            </p:cNvSpPr>
            <p:nvPr/>
          </p:nvSpPr>
          <p:spPr bwMode="auto">
            <a:xfrm>
              <a:off x="881" y="3315"/>
              <a:ext cx="49" cy="56"/>
            </a:xfrm>
            <a:custGeom>
              <a:avLst/>
              <a:gdLst>
                <a:gd name="T0" fmla="*/ 157 w 220"/>
                <a:gd name="T1" fmla="*/ 219 h 251"/>
                <a:gd name="T2" fmla="*/ 157 w 220"/>
                <a:gd name="T3" fmla="*/ 219 h 251"/>
                <a:gd name="T4" fmla="*/ 188 w 220"/>
                <a:gd name="T5" fmla="*/ 219 h 251"/>
                <a:gd name="T6" fmla="*/ 188 w 220"/>
                <a:gd name="T7" fmla="*/ 156 h 251"/>
                <a:gd name="T8" fmla="*/ 157 w 220"/>
                <a:gd name="T9" fmla="*/ 94 h 251"/>
                <a:gd name="T10" fmla="*/ 63 w 220"/>
                <a:gd name="T11" fmla="*/ 31 h 251"/>
                <a:gd name="T12" fmla="*/ 0 w 220"/>
                <a:gd name="T13" fmla="*/ 63 h 251"/>
                <a:gd name="T14" fmla="*/ 32 w 220"/>
                <a:gd name="T15" fmla="*/ 156 h 251"/>
                <a:gd name="T16" fmla="*/ 157 w 220"/>
                <a:gd name="T17" fmla="*/ 219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0" h="251">
                  <a:moveTo>
                    <a:pt x="157" y="219"/>
                  </a:moveTo>
                  <a:lnTo>
                    <a:pt x="157" y="219"/>
                  </a:lnTo>
                  <a:cubicBezTo>
                    <a:pt x="188" y="250"/>
                    <a:pt x="219" y="250"/>
                    <a:pt x="188" y="219"/>
                  </a:cubicBezTo>
                  <a:cubicBezTo>
                    <a:pt x="188" y="188"/>
                    <a:pt x="188" y="156"/>
                    <a:pt x="188" y="156"/>
                  </a:cubicBezTo>
                  <a:cubicBezTo>
                    <a:pt x="188" y="156"/>
                    <a:pt x="188" y="156"/>
                    <a:pt x="157" y="94"/>
                  </a:cubicBezTo>
                  <a:cubicBezTo>
                    <a:pt x="157" y="63"/>
                    <a:pt x="94" y="31"/>
                    <a:pt x="63" y="31"/>
                  </a:cubicBezTo>
                  <a:cubicBezTo>
                    <a:pt x="32" y="0"/>
                    <a:pt x="0" y="31"/>
                    <a:pt x="0" y="63"/>
                  </a:cubicBezTo>
                  <a:cubicBezTo>
                    <a:pt x="0" y="94"/>
                    <a:pt x="32" y="156"/>
                    <a:pt x="32" y="156"/>
                  </a:cubicBezTo>
                  <a:cubicBezTo>
                    <a:pt x="63" y="188"/>
                    <a:pt x="125" y="219"/>
                    <a:pt x="157" y="2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Freeform 58"/>
            <p:cNvSpPr>
              <a:spLocks noChangeArrowheads="1"/>
            </p:cNvSpPr>
            <p:nvPr/>
          </p:nvSpPr>
          <p:spPr bwMode="auto">
            <a:xfrm>
              <a:off x="562" y="2819"/>
              <a:ext cx="106" cy="91"/>
            </a:xfrm>
            <a:custGeom>
              <a:avLst/>
              <a:gdLst>
                <a:gd name="T0" fmla="*/ 438 w 470"/>
                <a:gd name="T1" fmla="*/ 187 h 407"/>
                <a:gd name="T2" fmla="*/ 438 w 470"/>
                <a:gd name="T3" fmla="*/ 187 h 407"/>
                <a:gd name="T4" fmla="*/ 313 w 470"/>
                <a:gd name="T5" fmla="*/ 93 h 407"/>
                <a:gd name="T6" fmla="*/ 156 w 470"/>
                <a:gd name="T7" fmla="*/ 31 h 407"/>
                <a:gd name="T8" fmla="*/ 31 w 470"/>
                <a:gd name="T9" fmla="*/ 0 h 407"/>
                <a:gd name="T10" fmla="*/ 31 w 470"/>
                <a:gd name="T11" fmla="*/ 62 h 407"/>
                <a:gd name="T12" fmla="*/ 156 w 470"/>
                <a:gd name="T13" fmla="*/ 125 h 407"/>
                <a:gd name="T14" fmla="*/ 250 w 470"/>
                <a:gd name="T15" fmla="*/ 187 h 407"/>
                <a:gd name="T16" fmla="*/ 313 w 470"/>
                <a:gd name="T17" fmla="*/ 250 h 407"/>
                <a:gd name="T18" fmla="*/ 375 w 470"/>
                <a:gd name="T19" fmla="*/ 343 h 407"/>
                <a:gd name="T20" fmla="*/ 438 w 470"/>
                <a:gd name="T21" fmla="*/ 375 h 407"/>
                <a:gd name="T22" fmla="*/ 469 w 470"/>
                <a:gd name="T23" fmla="*/ 312 h 407"/>
                <a:gd name="T24" fmla="*/ 438 w 470"/>
                <a:gd name="T25" fmla="*/ 18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0" h="407">
                  <a:moveTo>
                    <a:pt x="438" y="187"/>
                  </a:moveTo>
                  <a:lnTo>
                    <a:pt x="438" y="187"/>
                  </a:lnTo>
                  <a:cubicBezTo>
                    <a:pt x="406" y="156"/>
                    <a:pt x="375" y="125"/>
                    <a:pt x="313" y="93"/>
                  </a:cubicBezTo>
                  <a:cubicBezTo>
                    <a:pt x="281" y="93"/>
                    <a:pt x="219" y="31"/>
                    <a:pt x="156" y="31"/>
                  </a:cubicBezTo>
                  <a:cubicBezTo>
                    <a:pt x="125" y="0"/>
                    <a:pt x="63" y="0"/>
                    <a:pt x="31" y="0"/>
                  </a:cubicBezTo>
                  <a:cubicBezTo>
                    <a:pt x="0" y="0"/>
                    <a:pt x="0" y="31"/>
                    <a:pt x="31" y="62"/>
                  </a:cubicBezTo>
                  <a:cubicBezTo>
                    <a:pt x="63" y="93"/>
                    <a:pt x="125" y="125"/>
                    <a:pt x="156" y="125"/>
                  </a:cubicBezTo>
                  <a:cubicBezTo>
                    <a:pt x="188" y="125"/>
                    <a:pt x="250" y="156"/>
                    <a:pt x="250" y="187"/>
                  </a:cubicBezTo>
                  <a:cubicBezTo>
                    <a:pt x="281" y="187"/>
                    <a:pt x="281" y="218"/>
                    <a:pt x="313" y="250"/>
                  </a:cubicBezTo>
                  <a:cubicBezTo>
                    <a:pt x="344" y="250"/>
                    <a:pt x="344" y="281"/>
                    <a:pt x="375" y="343"/>
                  </a:cubicBezTo>
                  <a:cubicBezTo>
                    <a:pt x="375" y="375"/>
                    <a:pt x="406" y="406"/>
                    <a:pt x="438" y="375"/>
                  </a:cubicBezTo>
                  <a:cubicBezTo>
                    <a:pt x="469" y="375"/>
                    <a:pt x="469" y="343"/>
                    <a:pt x="469" y="312"/>
                  </a:cubicBezTo>
                  <a:cubicBezTo>
                    <a:pt x="469" y="281"/>
                    <a:pt x="438" y="218"/>
                    <a:pt x="438" y="18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59"/>
            <p:cNvSpPr>
              <a:spLocks noChangeArrowheads="1"/>
            </p:cNvSpPr>
            <p:nvPr/>
          </p:nvSpPr>
          <p:spPr bwMode="auto">
            <a:xfrm>
              <a:off x="1660" y="3159"/>
              <a:ext cx="56" cy="56"/>
            </a:xfrm>
            <a:custGeom>
              <a:avLst/>
              <a:gdLst>
                <a:gd name="T0" fmla="*/ 187 w 251"/>
                <a:gd name="T1" fmla="*/ 62 h 251"/>
                <a:gd name="T2" fmla="*/ 187 w 251"/>
                <a:gd name="T3" fmla="*/ 62 h 251"/>
                <a:gd name="T4" fmla="*/ 62 w 251"/>
                <a:gd name="T5" fmla="*/ 0 h 251"/>
                <a:gd name="T6" fmla="*/ 31 w 251"/>
                <a:gd name="T7" fmla="*/ 31 h 251"/>
                <a:gd name="T8" fmla="*/ 62 w 251"/>
                <a:gd name="T9" fmla="*/ 93 h 251"/>
                <a:gd name="T10" fmla="*/ 62 w 251"/>
                <a:gd name="T11" fmla="*/ 156 h 251"/>
                <a:gd name="T12" fmla="*/ 156 w 251"/>
                <a:gd name="T13" fmla="*/ 250 h 251"/>
                <a:gd name="T14" fmla="*/ 250 w 251"/>
                <a:gd name="T15" fmla="*/ 156 h 251"/>
                <a:gd name="T16" fmla="*/ 187 w 251"/>
                <a:gd name="T17" fmla="*/ 62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1" h="251">
                  <a:moveTo>
                    <a:pt x="187" y="62"/>
                  </a:moveTo>
                  <a:lnTo>
                    <a:pt x="187" y="62"/>
                  </a:lnTo>
                  <a:cubicBezTo>
                    <a:pt x="125" y="31"/>
                    <a:pt x="94" y="31"/>
                    <a:pt x="62" y="0"/>
                  </a:cubicBezTo>
                  <a:cubicBezTo>
                    <a:pt x="31" y="0"/>
                    <a:pt x="0" y="0"/>
                    <a:pt x="31" y="31"/>
                  </a:cubicBezTo>
                  <a:cubicBezTo>
                    <a:pt x="31" y="62"/>
                    <a:pt x="62" y="93"/>
                    <a:pt x="62" y="93"/>
                  </a:cubicBezTo>
                  <a:cubicBezTo>
                    <a:pt x="62" y="93"/>
                    <a:pt x="94" y="125"/>
                    <a:pt x="62" y="156"/>
                  </a:cubicBezTo>
                  <a:cubicBezTo>
                    <a:pt x="62" y="218"/>
                    <a:pt x="94" y="250"/>
                    <a:pt x="156" y="250"/>
                  </a:cubicBezTo>
                  <a:cubicBezTo>
                    <a:pt x="219" y="250"/>
                    <a:pt x="250" y="218"/>
                    <a:pt x="250" y="156"/>
                  </a:cubicBezTo>
                  <a:cubicBezTo>
                    <a:pt x="250" y="125"/>
                    <a:pt x="219" y="62"/>
                    <a:pt x="187" y="6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60"/>
            <p:cNvSpPr>
              <a:spLocks noChangeArrowheads="1"/>
            </p:cNvSpPr>
            <p:nvPr/>
          </p:nvSpPr>
          <p:spPr bwMode="auto">
            <a:xfrm>
              <a:off x="314" y="3492"/>
              <a:ext cx="35" cy="77"/>
            </a:xfrm>
            <a:custGeom>
              <a:avLst/>
              <a:gdLst>
                <a:gd name="T0" fmla="*/ 125 w 158"/>
                <a:gd name="T1" fmla="*/ 0 h 345"/>
                <a:gd name="T2" fmla="*/ 125 w 158"/>
                <a:gd name="T3" fmla="*/ 0 h 345"/>
                <a:gd name="T4" fmla="*/ 63 w 158"/>
                <a:gd name="T5" fmla="*/ 94 h 345"/>
                <a:gd name="T6" fmla="*/ 0 w 158"/>
                <a:gd name="T7" fmla="*/ 157 h 345"/>
                <a:gd name="T8" fmla="*/ 0 w 158"/>
                <a:gd name="T9" fmla="*/ 219 h 345"/>
                <a:gd name="T10" fmla="*/ 32 w 158"/>
                <a:gd name="T11" fmla="*/ 313 h 345"/>
                <a:gd name="T12" fmla="*/ 63 w 158"/>
                <a:gd name="T13" fmla="*/ 313 h 345"/>
                <a:gd name="T14" fmla="*/ 125 w 158"/>
                <a:gd name="T15" fmla="*/ 219 h 345"/>
                <a:gd name="T16" fmla="*/ 157 w 158"/>
                <a:gd name="T17" fmla="*/ 94 h 345"/>
                <a:gd name="T18" fmla="*/ 157 w 158"/>
                <a:gd name="T19" fmla="*/ 0 h 345"/>
                <a:gd name="T20" fmla="*/ 125 w 158"/>
                <a:gd name="T21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8" h="345">
                  <a:moveTo>
                    <a:pt x="125" y="0"/>
                  </a:moveTo>
                  <a:lnTo>
                    <a:pt x="125" y="0"/>
                  </a:lnTo>
                  <a:cubicBezTo>
                    <a:pt x="94" y="32"/>
                    <a:pt x="94" y="63"/>
                    <a:pt x="63" y="94"/>
                  </a:cubicBezTo>
                  <a:cubicBezTo>
                    <a:pt x="32" y="94"/>
                    <a:pt x="0" y="157"/>
                    <a:pt x="0" y="157"/>
                  </a:cubicBezTo>
                  <a:cubicBezTo>
                    <a:pt x="0" y="188"/>
                    <a:pt x="0" y="219"/>
                    <a:pt x="0" y="219"/>
                  </a:cubicBezTo>
                  <a:cubicBezTo>
                    <a:pt x="32" y="219"/>
                    <a:pt x="32" y="282"/>
                    <a:pt x="32" y="313"/>
                  </a:cubicBezTo>
                  <a:cubicBezTo>
                    <a:pt x="32" y="344"/>
                    <a:pt x="32" y="344"/>
                    <a:pt x="63" y="313"/>
                  </a:cubicBezTo>
                  <a:cubicBezTo>
                    <a:pt x="94" y="282"/>
                    <a:pt x="125" y="250"/>
                    <a:pt x="125" y="219"/>
                  </a:cubicBezTo>
                  <a:cubicBezTo>
                    <a:pt x="157" y="188"/>
                    <a:pt x="157" y="125"/>
                    <a:pt x="157" y="94"/>
                  </a:cubicBezTo>
                  <a:cubicBezTo>
                    <a:pt x="157" y="63"/>
                    <a:pt x="157" y="0"/>
                    <a:pt x="157" y="0"/>
                  </a:cubicBezTo>
                  <a:cubicBezTo>
                    <a:pt x="125" y="0"/>
                    <a:pt x="125" y="0"/>
                    <a:pt x="125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61"/>
            <p:cNvSpPr>
              <a:spLocks noChangeArrowheads="1"/>
            </p:cNvSpPr>
            <p:nvPr/>
          </p:nvSpPr>
          <p:spPr bwMode="auto">
            <a:xfrm>
              <a:off x="257" y="3669"/>
              <a:ext cx="28" cy="70"/>
            </a:xfrm>
            <a:custGeom>
              <a:avLst/>
              <a:gdLst>
                <a:gd name="T0" fmla="*/ 94 w 126"/>
                <a:gd name="T1" fmla="*/ 93 h 313"/>
                <a:gd name="T2" fmla="*/ 94 w 126"/>
                <a:gd name="T3" fmla="*/ 93 h 313"/>
                <a:gd name="T4" fmla="*/ 32 w 126"/>
                <a:gd name="T5" fmla="*/ 218 h 313"/>
                <a:gd name="T6" fmla="*/ 63 w 126"/>
                <a:gd name="T7" fmla="*/ 281 h 313"/>
                <a:gd name="T8" fmla="*/ 125 w 126"/>
                <a:gd name="T9" fmla="*/ 187 h 313"/>
                <a:gd name="T10" fmla="*/ 125 w 126"/>
                <a:gd name="T11" fmla="*/ 62 h 313"/>
                <a:gd name="T12" fmla="*/ 125 w 126"/>
                <a:gd name="T13" fmla="*/ 0 h 313"/>
                <a:gd name="T14" fmla="*/ 94 w 126"/>
                <a:gd name="T15" fmla="*/ 9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6" h="313">
                  <a:moveTo>
                    <a:pt x="94" y="93"/>
                  </a:moveTo>
                  <a:lnTo>
                    <a:pt x="94" y="93"/>
                  </a:lnTo>
                  <a:cubicBezTo>
                    <a:pt x="94" y="125"/>
                    <a:pt x="63" y="187"/>
                    <a:pt x="32" y="218"/>
                  </a:cubicBezTo>
                  <a:cubicBezTo>
                    <a:pt x="0" y="281"/>
                    <a:pt x="32" y="312"/>
                    <a:pt x="63" y="281"/>
                  </a:cubicBezTo>
                  <a:cubicBezTo>
                    <a:pt x="94" y="281"/>
                    <a:pt x="125" y="218"/>
                    <a:pt x="125" y="187"/>
                  </a:cubicBezTo>
                  <a:cubicBezTo>
                    <a:pt x="125" y="156"/>
                    <a:pt x="125" y="93"/>
                    <a:pt x="125" y="62"/>
                  </a:cubicBezTo>
                  <a:cubicBezTo>
                    <a:pt x="125" y="31"/>
                    <a:pt x="125" y="0"/>
                    <a:pt x="125" y="0"/>
                  </a:cubicBezTo>
                  <a:cubicBezTo>
                    <a:pt x="94" y="31"/>
                    <a:pt x="94" y="62"/>
                    <a:pt x="94" y="9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62"/>
            <p:cNvSpPr>
              <a:spLocks noChangeArrowheads="1"/>
            </p:cNvSpPr>
            <p:nvPr/>
          </p:nvSpPr>
          <p:spPr bwMode="auto">
            <a:xfrm>
              <a:off x="300" y="3974"/>
              <a:ext cx="28" cy="28"/>
            </a:xfrm>
            <a:custGeom>
              <a:avLst/>
              <a:gdLst>
                <a:gd name="T0" fmla="*/ 0 w 126"/>
                <a:gd name="T1" fmla="*/ 32 h 126"/>
                <a:gd name="T2" fmla="*/ 0 w 126"/>
                <a:gd name="T3" fmla="*/ 32 h 126"/>
                <a:gd name="T4" fmla="*/ 0 w 126"/>
                <a:gd name="T5" fmla="*/ 94 h 126"/>
                <a:gd name="T6" fmla="*/ 62 w 126"/>
                <a:gd name="T7" fmla="*/ 125 h 126"/>
                <a:gd name="T8" fmla="*/ 125 w 126"/>
                <a:gd name="T9" fmla="*/ 94 h 126"/>
                <a:gd name="T10" fmla="*/ 62 w 126"/>
                <a:gd name="T11" fmla="*/ 0 h 126"/>
                <a:gd name="T12" fmla="*/ 0 w 126"/>
                <a:gd name="T13" fmla="*/ 3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26">
                  <a:moveTo>
                    <a:pt x="0" y="32"/>
                  </a:moveTo>
                  <a:lnTo>
                    <a:pt x="0" y="32"/>
                  </a:lnTo>
                  <a:cubicBezTo>
                    <a:pt x="0" y="32"/>
                    <a:pt x="0" y="63"/>
                    <a:pt x="0" y="94"/>
                  </a:cubicBezTo>
                  <a:cubicBezTo>
                    <a:pt x="31" y="94"/>
                    <a:pt x="62" y="125"/>
                    <a:pt x="62" y="125"/>
                  </a:cubicBezTo>
                  <a:cubicBezTo>
                    <a:pt x="94" y="125"/>
                    <a:pt x="125" y="125"/>
                    <a:pt x="125" y="94"/>
                  </a:cubicBezTo>
                  <a:cubicBezTo>
                    <a:pt x="125" y="63"/>
                    <a:pt x="94" y="32"/>
                    <a:pt x="62" y="0"/>
                  </a:cubicBezTo>
                  <a:cubicBezTo>
                    <a:pt x="62" y="0"/>
                    <a:pt x="31" y="0"/>
                    <a:pt x="0" y="3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Freeform 63"/>
            <p:cNvSpPr>
              <a:spLocks noChangeArrowheads="1"/>
            </p:cNvSpPr>
            <p:nvPr/>
          </p:nvSpPr>
          <p:spPr bwMode="auto">
            <a:xfrm>
              <a:off x="817" y="3641"/>
              <a:ext cx="35" cy="35"/>
            </a:xfrm>
            <a:custGeom>
              <a:avLst/>
              <a:gdLst>
                <a:gd name="T0" fmla="*/ 0 w 157"/>
                <a:gd name="T1" fmla="*/ 31 h 157"/>
                <a:gd name="T2" fmla="*/ 0 w 157"/>
                <a:gd name="T3" fmla="*/ 31 h 157"/>
                <a:gd name="T4" fmla="*/ 0 w 157"/>
                <a:gd name="T5" fmla="*/ 93 h 157"/>
                <a:gd name="T6" fmla="*/ 94 w 157"/>
                <a:gd name="T7" fmla="*/ 125 h 157"/>
                <a:gd name="T8" fmla="*/ 156 w 157"/>
                <a:gd name="T9" fmla="*/ 62 h 157"/>
                <a:gd name="T10" fmla="*/ 63 w 157"/>
                <a:gd name="T11" fmla="*/ 0 h 157"/>
                <a:gd name="T12" fmla="*/ 0 w 157"/>
                <a:gd name="T13" fmla="*/ 3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157">
                  <a:moveTo>
                    <a:pt x="0" y="31"/>
                  </a:moveTo>
                  <a:lnTo>
                    <a:pt x="0" y="31"/>
                  </a:lnTo>
                  <a:cubicBezTo>
                    <a:pt x="0" y="62"/>
                    <a:pt x="0" y="93"/>
                    <a:pt x="0" y="93"/>
                  </a:cubicBezTo>
                  <a:cubicBezTo>
                    <a:pt x="31" y="125"/>
                    <a:pt x="63" y="156"/>
                    <a:pt x="94" y="125"/>
                  </a:cubicBezTo>
                  <a:cubicBezTo>
                    <a:pt x="125" y="125"/>
                    <a:pt x="156" y="93"/>
                    <a:pt x="156" y="62"/>
                  </a:cubicBezTo>
                  <a:cubicBezTo>
                    <a:pt x="156" y="31"/>
                    <a:pt x="125" y="0"/>
                    <a:pt x="63" y="0"/>
                  </a:cubicBezTo>
                  <a:cubicBezTo>
                    <a:pt x="31" y="0"/>
                    <a:pt x="0" y="31"/>
                    <a:pt x="0" y="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64"/>
            <p:cNvSpPr>
              <a:spLocks noChangeArrowheads="1"/>
            </p:cNvSpPr>
            <p:nvPr/>
          </p:nvSpPr>
          <p:spPr bwMode="auto">
            <a:xfrm>
              <a:off x="576" y="3492"/>
              <a:ext cx="56" cy="35"/>
            </a:xfrm>
            <a:custGeom>
              <a:avLst/>
              <a:gdLst>
                <a:gd name="T0" fmla="*/ 93 w 251"/>
                <a:gd name="T1" fmla="*/ 32 h 158"/>
                <a:gd name="T2" fmla="*/ 93 w 251"/>
                <a:gd name="T3" fmla="*/ 32 h 158"/>
                <a:gd name="T4" fmla="*/ 31 w 251"/>
                <a:gd name="T5" fmla="*/ 0 h 158"/>
                <a:gd name="T6" fmla="*/ 0 w 251"/>
                <a:gd name="T7" fmla="*/ 32 h 158"/>
                <a:gd name="T8" fmla="*/ 62 w 251"/>
                <a:gd name="T9" fmla="*/ 94 h 158"/>
                <a:gd name="T10" fmla="*/ 156 w 251"/>
                <a:gd name="T11" fmla="*/ 157 h 158"/>
                <a:gd name="T12" fmla="*/ 218 w 251"/>
                <a:gd name="T13" fmla="*/ 157 h 158"/>
                <a:gd name="T14" fmla="*/ 218 w 251"/>
                <a:gd name="T15" fmla="*/ 63 h 158"/>
                <a:gd name="T16" fmla="*/ 93 w 251"/>
                <a:gd name="T17" fmla="*/ 3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1" h="158">
                  <a:moveTo>
                    <a:pt x="93" y="32"/>
                  </a:moveTo>
                  <a:lnTo>
                    <a:pt x="93" y="32"/>
                  </a:lnTo>
                  <a:cubicBezTo>
                    <a:pt x="62" y="32"/>
                    <a:pt x="31" y="32"/>
                    <a:pt x="31" y="0"/>
                  </a:cubicBezTo>
                  <a:cubicBezTo>
                    <a:pt x="0" y="0"/>
                    <a:pt x="0" y="32"/>
                    <a:pt x="0" y="32"/>
                  </a:cubicBezTo>
                  <a:cubicBezTo>
                    <a:pt x="0" y="63"/>
                    <a:pt x="31" y="94"/>
                    <a:pt x="62" y="94"/>
                  </a:cubicBezTo>
                  <a:cubicBezTo>
                    <a:pt x="93" y="94"/>
                    <a:pt x="125" y="125"/>
                    <a:pt x="156" y="157"/>
                  </a:cubicBezTo>
                  <a:cubicBezTo>
                    <a:pt x="156" y="157"/>
                    <a:pt x="187" y="157"/>
                    <a:pt x="218" y="157"/>
                  </a:cubicBezTo>
                  <a:cubicBezTo>
                    <a:pt x="250" y="125"/>
                    <a:pt x="250" y="94"/>
                    <a:pt x="218" y="63"/>
                  </a:cubicBezTo>
                  <a:cubicBezTo>
                    <a:pt x="187" y="63"/>
                    <a:pt x="125" y="32"/>
                    <a:pt x="93" y="3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65"/>
            <p:cNvSpPr>
              <a:spLocks noChangeArrowheads="1"/>
            </p:cNvSpPr>
            <p:nvPr/>
          </p:nvSpPr>
          <p:spPr bwMode="auto">
            <a:xfrm>
              <a:off x="363" y="3400"/>
              <a:ext cx="99" cy="42"/>
            </a:xfrm>
            <a:custGeom>
              <a:avLst/>
              <a:gdLst>
                <a:gd name="T0" fmla="*/ 313 w 439"/>
                <a:gd name="T1" fmla="*/ 125 h 189"/>
                <a:gd name="T2" fmla="*/ 313 w 439"/>
                <a:gd name="T3" fmla="*/ 125 h 189"/>
                <a:gd name="T4" fmla="*/ 219 w 439"/>
                <a:gd name="T5" fmla="*/ 31 h 189"/>
                <a:gd name="T6" fmla="*/ 94 w 439"/>
                <a:gd name="T7" fmla="*/ 0 h 189"/>
                <a:gd name="T8" fmla="*/ 0 w 439"/>
                <a:gd name="T9" fmla="*/ 63 h 189"/>
                <a:gd name="T10" fmla="*/ 94 w 439"/>
                <a:gd name="T11" fmla="*/ 125 h 189"/>
                <a:gd name="T12" fmla="*/ 188 w 439"/>
                <a:gd name="T13" fmla="*/ 156 h 189"/>
                <a:gd name="T14" fmla="*/ 250 w 439"/>
                <a:gd name="T15" fmla="*/ 188 h 189"/>
                <a:gd name="T16" fmla="*/ 375 w 439"/>
                <a:gd name="T17" fmla="*/ 188 h 189"/>
                <a:gd name="T18" fmla="*/ 406 w 439"/>
                <a:gd name="T19" fmla="*/ 156 h 189"/>
                <a:gd name="T20" fmla="*/ 313 w 439"/>
                <a:gd name="T21" fmla="*/ 12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9" h="189">
                  <a:moveTo>
                    <a:pt x="313" y="125"/>
                  </a:moveTo>
                  <a:lnTo>
                    <a:pt x="313" y="125"/>
                  </a:lnTo>
                  <a:cubicBezTo>
                    <a:pt x="281" y="94"/>
                    <a:pt x="250" y="63"/>
                    <a:pt x="219" y="31"/>
                  </a:cubicBezTo>
                  <a:cubicBezTo>
                    <a:pt x="219" y="31"/>
                    <a:pt x="156" y="0"/>
                    <a:pt x="94" y="0"/>
                  </a:cubicBezTo>
                  <a:cubicBezTo>
                    <a:pt x="31" y="0"/>
                    <a:pt x="0" y="31"/>
                    <a:pt x="0" y="63"/>
                  </a:cubicBezTo>
                  <a:cubicBezTo>
                    <a:pt x="31" y="94"/>
                    <a:pt x="63" y="125"/>
                    <a:pt x="94" y="125"/>
                  </a:cubicBezTo>
                  <a:cubicBezTo>
                    <a:pt x="94" y="125"/>
                    <a:pt x="125" y="125"/>
                    <a:pt x="188" y="156"/>
                  </a:cubicBezTo>
                  <a:cubicBezTo>
                    <a:pt x="219" y="156"/>
                    <a:pt x="250" y="156"/>
                    <a:pt x="250" y="188"/>
                  </a:cubicBezTo>
                  <a:cubicBezTo>
                    <a:pt x="281" y="188"/>
                    <a:pt x="313" y="188"/>
                    <a:pt x="375" y="188"/>
                  </a:cubicBezTo>
                  <a:cubicBezTo>
                    <a:pt x="406" y="188"/>
                    <a:pt x="438" y="156"/>
                    <a:pt x="406" y="156"/>
                  </a:cubicBezTo>
                  <a:cubicBezTo>
                    <a:pt x="375" y="156"/>
                    <a:pt x="344" y="125"/>
                    <a:pt x="313" y="12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7020272" y="1563638"/>
            <a:ext cx="1728192" cy="576064"/>
          </a:xfrm>
          <a:prstGeom prst="rect">
            <a:avLst/>
          </a:prstGeom>
        </p:spPr>
        <p:txBody>
          <a:bodyPr vert="horz" anchor="ctr" anchorCtr="0"/>
          <a:lstStyle>
            <a:lvl1pPr marL="0" indent="0" algn="l">
              <a:spcBef>
                <a:spcPts val="800"/>
              </a:spcBef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2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7020272" y="2571750"/>
            <a:ext cx="1728192" cy="576064"/>
          </a:xfrm>
          <a:prstGeom prst="rect">
            <a:avLst/>
          </a:prstGeom>
        </p:spPr>
        <p:txBody>
          <a:bodyPr vert="horz" anchor="ctr" anchorCtr="0"/>
          <a:lstStyle>
            <a:lvl1pPr marL="0" indent="0" algn="l">
              <a:spcBef>
                <a:spcPts val="800"/>
              </a:spcBef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4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020272" y="3579862"/>
            <a:ext cx="1728192" cy="576064"/>
          </a:xfrm>
          <a:prstGeom prst="rect">
            <a:avLst/>
          </a:prstGeom>
        </p:spPr>
        <p:txBody>
          <a:bodyPr vert="horz" anchor="ctr" anchorCtr="0"/>
          <a:lstStyle>
            <a:lvl1pPr marL="0" indent="0" algn="l">
              <a:spcBef>
                <a:spcPts val="800"/>
              </a:spcBef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6" name="Oval 75"/>
          <p:cNvSpPr/>
          <p:nvPr userDrawn="1"/>
        </p:nvSpPr>
        <p:spPr bwMode="auto">
          <a:xfrm>
            <a:off x="6372200" y="1563638"/>
            <a:ext cx="601152" cy="601074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  <a:ln w="1270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5" tIns="45722" rIns="91445" bIns="4572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4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7" name="Oval 76"/>
          <p:cNvSpPr/>
          <p:nvPr userDrawn="1"/>
        </p:nvSpPr>
        <p:spPr bwMode="auto">
          <a:xfrm>
            <a:off x="6372200" y="2571750"/>
            <a:ext cx="601152" cy="601074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  <a:ln w="1270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5" tIns="45722" rIns="91445" bIns="4572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4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8" name="Oval 77"/>
          <p:cNvSpPr/>
          <p:nvPr userDrawn="1"/>
        </p:nvSpPr>
        <p:spPr bwMode="auto">
          <a:xfrm>
            <a:off x="6372200" y="3579862"/>
            <a:ext cx="601152" cy="601074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  <a:ln w="1270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5" tIns="45722" rIns="91445" bIns="4572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4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1" name="Freeform 96"/>
          <p:cNvSpPr>
            <a:spLocks noChangeArrowheads="1"/>
          </p:cNvSpPr>
          <p:nvPr userDrawn="1"/>
        </p:nvSpPr>
        <p:spPr bwMode="auto">
          <a:xfrm>
            <a:off x="994132" y="2724554"/>
            <a:ext cx="265500" cy="423260"/>
          </a:xfrm>
          <a:custGeom>
            <a:avLst/>
            <a:gdLst>
              <a:gd name="T0" fmla="*/ 455 w 608"/>
              <a:gd name="T1" fmla="*/ 608 h 969"/>
              <a:gd name="T2" fmla="*/ 455 w 608"/>
              <a:gd name="T3" fmla="*/ 608 h 969"/>
              <a:gd name="T4" fmla="*/ 303 w 608"/>
              <a:gd name="T5" fmla="*/ 949 h 969"/>
              <a:gd name="T6" fmla="*/ 285 w 608"/>
              <a:gd name="T7" fmla="*/ 949 h 969"/>
              <a:gd name="T8" fmla="*/ 152 w 608"/>
              <a:gd name="T9" fmla="*/ 608 h 969"/>
              <a:gd name="T10" fmla="*/ 0 w 608"/>
              <a:gd name="T11" fmla="*/ 304 h 969"/>
              <a:gd name="T12" fmla="*/ 303 w 608"/>
              <a:gd name="T13" fmla="*/ 0 h 969"/>
              <a:gd name="T14" fmla="*/ 607 w 608"/>
              <a:gd name="T15" fmla="*/ 304 h 969"/>
              <a:gd name="T16" fmla="*/ 455 w 608"/>
              <a:gd name="T17" fmla="*/ 608 h 969"/>
              <a:gd name="T18" fmla="*/ 417 w 608"/>
              <a:gd name="T19" fmla="*/ 304 h 969"/>
              <a:gd name="T20" fmla="*/ 417 w 608"/>
              <a:gd name="T21" fmla="*/ 304 h 969"/>
              <a:gd name="T22" fmla="*/ 303 w 608"/>
              <a:gd name="T23" fmla="*/ 189 h 969"/>
              <a:gd name="T24" fmla="*/ 189 w 608"/>
              <a:gd name="T25" fmla="*/ 304 h 969"/>
              <a:gd name="T26" fmla="*/ 303 w 608"/>
              <a:gd name="T27" fmla="*/ 417 h 969"/>
              <a:gd name="T28" fmla="*/ 417 w 608"/>
              <a:gd name="T29" fmla="*/ 304 h 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08" h="969">
                <a:moveTo>
                  <a:pt x="455" y="608"/>
                </a:moveTo>
                <a:lnTo>
                  <a:pt x="455" y="608"/>
                </a:lnTo>
                <a:cubicBezTo>
                  <a:pt x="322" y="797"/>
                  <a:pt x="303" y="949"/>
                  <a:pt x="303" y="949"/>
                </a:cubicBezTo>
                <a:cubicBezTo>
                  <a:pt x="303" y="968"/>
                  <a:pt x="303" y="968"/>
                  <a:pt x="285" y="949"/>
                </a:cubicBezTo>
                <a:cubicBezTo>
                  <a:pt x="285" y="949"/>
                  <a:pt x="265" y="797"/>
                  <a:pt x="152" y="608"/>
                </a:cubicBezTo>
                <a:cubicBezTo>
                  <a:pt x="37" y="474"/>
                  <a:pt x="0" y="417"/>
                  <a:pt x="0" y="304"/>
                </a:cubicBezTo>
                <a:cubicBezTo>
                  <a:pt x="0" y="132"/>
                  <a:pt x="133" y="0"/>
                  <a:pt x="303" y="0"/>
                </a:cubicBezTo>
                <a:cubicBezTo>
                  <a:pt x="455" y="0"/>
                  <a:pt x="607" y="132"/>
                  <a:pt x="607" y="304"/>
                </a:cubicBezTo>
                <a:cubicBezTo>
                  <a:pt x="607" y="417"/>
                  <a:pt x="512" y="532"/>
                  <a:pt x="455" y="608"/>
                </a:cubicBezTo>
                <a:close/>
                <a:moveTo>
                  <a:pt x="417" y="304"/>
                </a:moveTo>
                <a:lnTo>
                  <a:pt x="417" y="304"/>
                </a:lnTo>
                <a:cubicBezTo>
                  <a:pt x="417" y="247"/>
                  <a:pt x="361" y="189"/>
                  <a:pt x="303" y="189"/>
                </a:cubicBezTo>
                <a:cubicBezTo>
                  <a:pt x="246" y="189"/>
                  <a:pt x="189" y="247"/>
                  <a:pt x="189" y="304"/>
                </a:cubicBezTo>
                <a:cubicBezTo>
                  <a:pt x="189" y="380"/>
                  <a:pt x="246" y="417"/>
                  <a:pt x="303" y="417"/>
                </a:cubicBezTo>
                <a:cubicBezTo>
                  <a:pt x="361" y="417"/>
                  <a:pt x="417" y="380"/>
                  <a:pt x="417" y="304"/>
                </a:cubicBez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Freeform 52"/>
          <p:cNvSpPr>
            <a:spLocks noChangeArrowheads="1"/>
          </p:cNvSpPr>
          <p:nvPr userDrawn="1"/>
        </p:nvSpPr>
        <p:spPr bwMode="auto">
          <a:xfrm>
            <a:off x="6516216" y="2715766"/>
            <a:ext cx="309236" cy="265978"/>
          </a:xfrm>
          <a:custGeom>
            <a:avLst/>
            <a:gdLst>
              <a:gd name="T0" fmla="*/ 1026 w 1103"/>
              <a:gd name="T1" fmla="*/ 57 h 950"/>
              <a:gd name="T2" fmla="*/ 1102 w 1103"/>
              <a:gd name="T3" fmla="*/ 247 h 950"/>
              <a:gd name="T4" fmla="*/ 912 w 1103"/>
              <a:gd name="T5" fmla="*/ 323 h 950"/>
              <a:gd name="T6" fmla="*/ 836 w 1103"/>
              <a:gd name="T7" fmla="*/ 949 h 950"/>
              <a:gd name="T8" fmla="*/ 190 w 1103"/>
              <a:gd name="T9" fmla="*/ 873 h 950"/>
              <a:gd name="T10" fmla="*/ 76 w 1103"/>
              <a:gd name="T11" fmla="*/ 323 h 950"/>
              <a:gd name="T12" fmla="*/ 0 w 1103"/>
              <a:gd name="T13" fmla="*/ 133 h 950"/>
              <a:gd name="T14" fmla="*/ 323 w 1103"/>
              <a:gd name="T15" fmla="*/ 57 h 950"/>
              <a:gd name="T16" fmla="*/ 380 w 1103"/>
              <a:gd name="T17" fmla="*/ 0 h 950"/>
              <a:gd name="T18" fmla="*/ 456 w 1103"/>
              <a:gd name="T19" fmla="*/ 57 h 950"/>
              <a:gd name="T20" fmla="*/ 665 w 1103"/>
              <a:gd name="T21" fmla="*/ 57 h 950"/>
              <a:gd name="T22" fmla="*/ 703 w 1103"/>
              <a:gd name="T23" fmla="*/ 0 h 950"/>
              <a:gd name="T24" fmla="*/ 779 w 1103"/>
              <a:gd name="T25" fmla="*/ 57 h 950"/>
              <a:gd name="T26" fmla="*/ 1026 w 1103"/>
              <a:gd name="T27" fmla="*/ 57 h 950"/>
              <a:gd name="T28" fmla="*/ 475 w 1103"/>
              <a:gd name="T29" fmla="*/ 436 h 950"/>
              <a:gd name="T30" fmla="*/ 361 w 1103"/>
              <a:gd name="T31" fmla="*/ 436 h 950"/>
              <a:gd name="T32" fmla="*/ 475 w 1103"/>
              <a:gd name="T33" fmla="*/ 436 h 950"/>
              <a:gd name="T34" fmla="*/ 475 w 1103"/>
              <a:gd name="T35" fmla="*/ 551 h 950"/>
              <a:gd name="T36" fmla="*/ 361 w 1103"/>
              <a:gd name="T37" fmla="*/ 551 h 950"/>
              <a:gd name="T38" fmla="*/ 475 w 1103"/>
              <a:gd name="T39" fmla="*/ 551 h 950"/>
              <a:gd name="T40" fmla="*/ 475 w 1103"/>
              <a:gd name="T41" fmla="*/ 684 h 950"/>
              <a:gd name="T42" fmla="*/ 361 w 1103"/>
              <a:gd name="T43" fmla="*/ 684 h 950"/>
              <a:gd name="T44" fmla="*/ 475 w 1103"/>
              <a:gd name="T45" fmla="*/ 684 h 950"/>
              <a:gd name="T46" fmla="*/ 475 w 1103"/>
              <a:gd name="T47" fmla="*/ 816 h 950"/>
              <a:gd name="T48" fmla="*/ 361 w 1103"/>
              <a:gd name="T49" fmla="*/ 816 h 950"/>
              <a:gd name="T50" fmla="*/ 475 w 1103"/>
              <a:gd name="T51" fmla="*/ 816 h 950"/>
              <a:gd name="T52" fmla="*/ 608 w 1103"/>
              <a:gd name="T53" fmla="*/ 436 h 950"/>
              <a:gd name="T54" fmla="*/ 494 w 1103"/>
              <a:gd name="T55" fmla="*/ 436 h 950"/>
              <a:gd name="T56" fmla="*/ 608 w 1103"/>
              <a:gd name="T57" fmla="*/ 436 h 950"/>
              <a:gd name="T58" fmla="*/ 608 w 1103"/>
              <a:gd name="T59" fmla="*/ 551 h 950"/>
              <a:gd name="T60" fmla="*/ 494 w 1103"/>
              <a:gd name="T61" fmla="*/ 551 h 950"/>
              <a:gd name="T62" fmla="*/ 608 w 1103"/>
              <a:gd name="T63" fmla="*/ 551 h 950"/>
              <a:gd name="T64" fmla="*/ 608 w 1103"/>
              <a:gd name="T65" fmla="*/ 684 h 950"/>
              <a:gd name="T66" fmla="*/ 494 w 1103"/>
              <a:gd name="T67" fmla="*/ 684 h 950"/>
              <a:gd name="T68" fmla="*/ 608 w 1103"/>
              <a:gd name="T69" fmla="*/ 684 h 950"/>
              <a:gd name="T70" fmla="*/ 608 w 1103"/>
              <a:gd name="T71" fmla="*/ 816 h 950"/>
              <a:gd name="T72" fmla="*/ 494 w 1103"/>
              <a:gd name="T73" fmla="*/ 816 h 950"/>
              <a:gd name="T74" fmla="*/ 608 w 1103"/>
              <a:gd name="T75" fmla="*/ 816 h 950"/>
              <a:gd name="T76" fmla="*/ 741 w 1103"/>
              <a:gd name="T77" fmla="*/ 436 h 950"/>
              <a:gd name="T78" fmla="*/ 627 w 1103"/>
              <a:gd name="T79" fmla="*/ 436 h 950"/>
              <a:gd name="T80" fmla="*/ 741 w 1103"/>
              <a:gd name="T81" fmla="*/ 436 h 950"/>
              <a:gd name="T82" fmla="*/ 741 w 1103"/>
              <a:gd name="T83" fmla="*/ 551 h 950"/>
              <a:gd name="T84" fmla="*/ 627 w 1103"/>
              <a:gd name="T85" fmla="*/ 551 h 950"/>
              <a:gd name="T86" fmla="*/ 741 w 1103"/>
              <a:gd name="T87" fmla="*/ 551 h 950"/>
              <a:gd name="T88" fmla="*/ 741 w 1103"/>
              <a:gd name="T89" fmla="*/ 684 h 950"/>
              <a:gd name="T90" fmla="*/ 627 w 1103"/>
              <a:gd name="T91" fmla="*/ 684 h 950"/>
              <a:gd name="T92" fmla="*/ 741 w 1103"/>
              <a:gd name="T93" fmla="*/ 684 h 950"/>
              <a:gd name="T94" fmla="*/ 741 w 1103"/>
              <a:gd name="T95" fmla="*/ 816 h 950"/>
              <a:gd name="T96" fmla="*/ 627 w 1103"/>
              <a:gd name="T97" fmla="*/ 816 h 950"/>
              <a:gd name="T98" fmla="*/ 741 w 1103"/>
              <a:gd name="T99" fmla="*/ 816 h 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03" h="950">
                <a:moveTo>
                  <a:pt x="1026" y="57"/>
                </a:moveTo>
                <a:lnTo>
                  <a:pt x="1026" y="57"/>
                </a:lnTo>
                <a:cubicBezTo>
                  <a:pt x="1064" y="57"/>
                  <a:pt x="1102" y="95"/>
                  <a:pt x="1102" y="133"/>
                </a:cubicBezTo>
                <a:cubicBezTo>
                  <a:pt x="1102" y="247"/>
                  <a:pt x="1102" y="247"/>
                  <a:pt x="1102" y="247"/>
                </a:cubicBezTo>
                <a:cubicBezTo>
                  <a:pt x="1102" y="304"/>
                  <a:pt x="1064" y="323"/>
                  <a:pt x="1026" y="323"/>
                </a:cubicBezTo>
                <a:cubicBezTo>
                  <a:pt x="912" y="323"/>
                  <a:pt x="912" y="323"/>
                  <a:pt x="912" y="323"/>
                </a:cubicBezTo>
                <a:cubicBezTo>
                  <a:pt x="912" y="323"/>
                  <a:pt x="912" y="323"/>
                  <a:pt x="912" y="873"/>
                </a:cubicBezTo>
                <a:cubicBezTo>
                  <a:pt x="912" y="930"/>
                  <a:pt x="893" y="949"/>
                  <a:pt x="836" y="949"/>
                </a:cubicBezTo>
                <a:cubicBezTo>
                  <a:pt x="266" y="949"/>
                  <a:pt x="266" y="949"/>
                  <a:pt x="266" y="949"/>
                </a:cubicBezTo>
                <a:cubicBezTo>
                  <a:pt x="228" y="949"/>
                  <a:pt x="190" y="930"/>
                  <a:pt x="190" y="873"/>
                </a:cubicBezTo>
                <a:cubicBezTo>
                  <a:pt x="190" y="323"/>
                  <a:pt x="190" y="323"/>
                  <a:pt x="190" y="323"/>
                </a:cubicBezTo>
                <a:cubicBezTo>
                  <a:pt x="76" y="323"/>
                  <a:pt x="76" y="323"/>
                  <a:pt x="76" y="323"/>
                </a:cubicBezTo>
                <a:cubicBezTo>
                  <a:pt x="39" y="323"/>
                  <a:pt x="0" y="304"/>
                  <a:pt x="0" y="247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95"/>
                  <a:pt x="39" y="57"/>
                  <a:pt x="76" y="57"/>
                </a:cubicBezTo>
                <a:cubicBezTo>
                  <a:pt x="323" y="57"/>
                  <a:pt x="323" y="57"/>
                  <a:pt x="323" y="57"/>
                </a:cubicBezTo>
                <a:lnTo>
                  <a:pt x="323" y="57"/>
                </a:lnTo>
                <a:cubicBezTo>
                  <a:pt x="323" y="19"/>
                  <a:pt x="361" y="0"/>
                  <a:pt x="380" y="0"/>
                </a:cubicBezTo>
                <a:cubicBezTo>
                  <a:pt x="399" y="0"/>
                  <a:pt x="399" y="0"/>
                  <a:pt x="399" y="0"/>
                </a:cubicBezTo>
                <a:cubicBezTo>
                  <a:pt x="418" y="0"/>
                  <a:pt x="456" y="19"/>
                  <a:pt x="456" y="57"/>
                </a:cubicBezTo>
                <a:lnTo>
                  <a:pt x="456" y="57"/>
                </a:lnTo>
                <a:cubicBezTo>
                  <a:pt x="665" y="57"/>
                  <a:pt x="665" y="57"/>
                  <a:pt x="665" y="57"/>
                </a:cubicBezTo>
                <a:lnTo>
                  <a:pt x="665" y="57"/>
                </a:lnTo>
                <a:cubicBezTo>
                  <a:pt x="665" y="19"/>
                  <a:pt x="684" y="0"/>
                  <a:pt x="703" y="0"/>
                </a:cubicBezTo>
                <a:cubicBezTo>
                  <a:pt x="722" y="0"/>
                  <a:pt x="722" y="0"/>
                  <a:pt x="722" y="0"/>
                </a:cubicBezTo>
                <a:cubicBezTo>
                  <a:pt x="760" y="0"/>
                  <a:pt x="779" y="19"/>
                  <a:pt x="779" y="57"/>
                </a:cubicBezTo>
                <a:lnTo>
                  <a:pt x="779" y="57"/>
                </a:lnTo>
                <a:lnTo>
                  <a:pt x="1026" y="57"/>
                </a:lnTo>
                <a:close/>
                <a:moveTo>
                  <a:pt x="475" y="436"/>
                </a:moveTo>
                <a:lnTo>
                  <a:pt x="475" y="436"/>
                </a:lnTo>
                <a:cubicBezTo>
                  <a:pt x="475" y="399"/>
                  <a:pt x="437" y="380"/>
                  <a:pt x="418" y="380"/>
                </a:cubicBezTo>
                <a:cubicBezTo>
                  <a:pt x="399" y="380"/>
                  <a:pt x="361" y="399"/>
                  <a:pt x="361" y="436"/>
                </a:cubicBezTo>
                <a:cubicBezTo>
                  <a:pt x="361" y="456"/>
                  <a:pt x="399" y="475"/>
                  <a:pt x="418" y="475"/>
                </a:cubicBezTo>
                <a:cubicBezTo>
                  <a:pt x="437" y="475"/>
                  <a:pt x="475" y="456"/>
                  <a:pt x="475" y="436"/>
                </a:cubicBezTo>
                <a:close/>
                <a:moveTo>
                  <a:pt x="475" y="551"/>
                </a:moveTo>
                <a:lnTo>
                  <a:pt x="475" y="551"/>
                </a:lnTo>
                <a:cubicBezTo>
                  <a:pt x="475" y="532"/>
                  <a:pt x="437" y="512"/>
                  <a:pt x="418" y="512"/>
                </a:cubicBezTo>
                <a:cubicBezTo>
                  <a:pt x="399" y="512"/>
                  <a:pt x="361" y="532"/>
                  <a:pt x="361" y="551"/>
                </a:cubicBezTo>
                <a:cubicBezTo>
                  <a:pt x="361" y="588"/>
                  <a:pt x="399" y="608"/>
                  <a:pt x="418" y="608"/>
                </a:cubicBezTo>
                <a:cubicBezTo>
                  <a:pt x="437" y="608"/>
                  <a:pt x="475" y="588"/>
                  <a:pt x="475" y="551"/>
                </a:cubicBezTo>
                <a:close/>
                <a:moveTo>
                  <a:pt x="475" y="684"/>
                </a:moveTo>
                <a:lnTo>
                  <a:pt x="475" y="684"/>
                </a:lnTo>
                <a:cubicBezTo>
                  <a:pt x="475" y="664"/>
                  <a:pt x="437" y="645"/>
                  <a:pt x="418" y="645"/>
                </a:cubicBezTo>
                <a:cubicBezTo>
                  <a:pt x="399" y="645"/>
                  <a:pt x="361" y="664"/>
                  <a:pt x="361" y="684"/>
                </a:cubicBezTo>
                <a:cubicBezTo>
                  <a:pt x="361" y="721"/>
                  <a:pt x="399" y="740"/>
                  <a:pt x="418" y="740"/>
                </a:cubicBezTo>
                <a:cubicBezTo>
                  <a:pt x="437" y="740"/>
                  <a:pt x="475" y="721"/>
                  <a:pt x="475" y="684"/>
                </a:cubicBezTo>
                <a:close/>
                <a:moveTo>
                  <a:pt x="475" y="816"/>
                </a:moveTo>
                <a:lnTo>
                  <a:pt x="475" y="816"/>
                </a:lnTo>
                <a:cubicBezTo>
                  <a:pt x="475" y="778"/>
                  <a:pt x="437" y="760"/>
                  <a:pt x="418" y="760"/>
                </a:cubicBezTo>
                <a:cubicBezTo>
                  <a:pt x="399" y="760"/>
                  <a:pt x="361" y="778"/>
                  <a:pt x="361" y="816"/>
                </a:cubicBezTo>
                <a:cubicBezTo>
                  <a:pt x="361" y="836"/>
                  <a:pt x="399" y="854"/>
                  <a:pt x="418" y="854"/>
                </a:cubicBezTo>
                <a:cubicBezTo>
                  <a:pt x="437" y="854"/>
                  <a:pt x="475" y="836"/>
                  <a:pt x="475" y="816"/>
                </a:cubicBezTo>
                <a:close/>
                <a:moveTo>
                  <a:pt x="608" y="436"/>
                </a:moveTo>
                <a:lnTo>
                  <a:pt x="608" y="436"/>
                </a:lnTo>
                <a:cubicBezTo>
                  <a:pt x="608" y="399"/>
                  <a:pt x="570" y="380"/>
                  <a:pt x="551" y="380"/>
                </a:cubicBezTo>
                <a:cubicBezTo>
                  <a:pt x="532" y="380"/>
                  <a:pt x="494" y="399"/>
                  <a:pt x="494" y="436"/>
                </a:cubicBezTo>
                <a:cubicBezTo>
                  <a:pt x="494" y="456"/>
                  <a:pt x="532" y="475"/>
                  <a:pt x="551" y="475"/>
                </a:cubicBezTo>
                <a:cubicBezTo>
                  <a:pt x="570" y="475"/>
                  <a:pt x="608" y="456"/>
                  <a:pt x="608" y="436"/>
                </a:cubicBezTo>
                <a:close/>
                <a:moveTo>
                  <a:pt x="608" y="551"/>
                </a:moveTo>
                <a:lnTo>
                  <a:pt x="608" y="551"/>
                </a:lnTo>
                <a:cubicBezTo>
                  <a:pt x="608" y="532"/>
                  <a:pt x="570" y="512"/>
                  <a:pt x="551" y="512"/>
                </a:cubicBezTo>
                <a:cubicBezTo>
                  <a:pt x="532" y="512"/>
                  <a:pt x="494" y="532"/>
                  <a:pt x="494" y="551"/>
                </a:cubicBezTo>
                <a:cubicBezTo>
                  <a:pt x="494" y="588"/>
                  <a:pt x="532" y="608"/>
                  <a:pt x="551" y="608"/>
                </a:cubicBezTo>
                <a:cubicBezTo>
                  <a:pt x="570" y="608"/>
                  <a:pt x="608" y="588"/>
                  <a:pt x="608" y="551"/>
                </a:cubicBezTo>
                <a:close/>
                <a:moveTo>
                  <a:pt x="608" y="684"/>
                </a:moveTo>
                <a:lnTo>
                  <a:pt x="608" y="684"/>
                </a:lnTo>
                <a:cubicBezTo>
                  <a:pt x="608" y="664"/>
                  <a:pt x="570" y="645"/>
                  <a:pt x="551" y="645"/>
                </a:cubicBezTo>
                <a:cubicBezTo>
                  <a:pt x="532" y="645"/>
                  <a:pt x="494" y="664"/>
                  <a:pt x="494" y="684"/>
                </a:cubicBezTo>
                <a:cubicBezTo>
                  <a:pt x="494" y="721"/>
                  <a:pt x="532" y="740"/>
                  <a:pt x="551" y="740"/>
                </a:cubicBezTo>
                <a:cubicBezTo>
                  <a:pt x="570" y="740"/>
                  <a:pt x="608" y="721"/>
                  <a:pt x="608" y="684"/>
                </a:cubicBezTo>
                <a:close/>
                <a:moveTo>
                  <a:pt x="608" y="816"/>
                </a:moveTo>
                <a:lnTo>
                  <a:pt x="608" y="816"/>
                </a:lnTo>
                <a:cubicBezTo>
                  <a:pt x="608" y="778"/>
                  <a:pt x="570" y="760"/>
                  <a:pt x="551" y="760"/>
                </a:cubicBezTo>
                <a:cubicBezTo>
                  <a:pt x="532" y="760"/>
                  <a:pt x="494" y="778"/>
                  <a:pt x="494" y="816"/>
                </a:cubicBezTo>
                <a:cubicBezTo>
                  <a:pt x="494" y="836"/>
                  <a:pt x="532" y="854"/>
                  <a:pt x="551" y="854"/>
                </a:cubicBezTo>
                <a:cubicBezTo>
                  <a:pt x="570" y="854"/>
                  <a:pt x="608" y="836"/>
                  <a:pt x="608" y="816"/>
                </a:cubicBezTo>
                <a:close/>
                <a:moveTo>
                  <a:pt x="741" y="436"/>
                </a:moveTo>
                <a:lnTo>
                  <a:pt x="741" y="436"/>
                </a:lnTo>
                <a:cubicBezTo>
                  <a:pt x="741" y="399"/>
                  <a:pt x="722" y="380"/>
                  <a:pt x="684" y="380"/>
                </a:cubicBezTo>
                <a:cubicBezTo>
                  <a:pt x="665" y="380"/>
                  <a:pt x="627" y="399"/>
                  <a:pt x="627" y="436"/>
                </a:cubicBezTo>
                <a:cubicBezTo>
                  <a:pt x="627" y="456"/>
                  <a:pt x="665" y="475"/>
                  <a:pt x="684" y="475"/>
                </a:cubicBezTo>
                <a:cubicBezTo>
                  <a:pt x="722" y="475"/>
                  <a:pt x="741" y="456"/>
                  <a:pt x="741" y="436"/>
                </a:cubicBezTo>
                <a:close/>
                <a:moveTo>
                  <a:pt x="741" y="551"/>
                </a:moveTo>
                <a:lnTo>
                  <a:pt x="741" y="551"/>
                </a:lnTo>
                <a:cubicBezTo>
                  <a:pt x="741" y="532"/>
                  <a:pt x="722" y="512"/>
                  <a:pt x="684" y="512"/>
                </a:cubicBezTo>
                <a:cubicBezTo>
                  <a:pt x="665" y="512"/>
                  <a:pt x="627" y="532"/>
                  <a:pt x="627" y="551"/>
                </a:cubicBezTo>
                <a:cubicBezTo>
                  <a:pt x="627" y="588"/>
                  <a:pt x="665" y="608"/>
                  <a:pt x="684" y="608"/>
                </a:cubicBezTo>
                <a:cubicBezTo>
                  <a:pt x="722" y="608"/>
                  <a:pt x="741" y="588"/>
                  <a:pt x="741" y="551"/>
                </a:cubicBezTo>
                <a:close/>
                <a:moveTo>
                  <a:pt x="741" y="684"/>
                </a:moveTo>
                <a:lnTo>
                  <a:pt x="741" y="684"/>
                </a:lnTo>
                <a:cubicBezTo>
                  <a:pt x="741" y="664"/>
                  <a:pt x="722" y="645"/>
                  <a:pt x="684" y="645"/>
                </a:cubicBezTo>
                <a:cubicBezTo>
                  <a:pt x="665" y="645"/>
                  <a:pt x="627" y="664"/>
                  <a:pt x="627" y="684"/>
                </a:cubicBezTo>
                <a:cubicBezTo>
                  <a:pt x="627" y="721"/>
                  <a:pt x="665" y="740"/>
                  <a:pt x="684" y="740"/>
                </a:cubicBezTo>
                <a:cubicBezTo>
                  <a:pt x="722" y="740"/>
                  <a:pt x="741" y="721"/>
                  <a:pt x="741" y="684"/>
                </a:cubicBezTo>
                <a:close/>
                <a:moveTo>
                  <a:pt x="741" y="816"/>
                </a:moveTo>
                <a:lnTo>
                  <a:pt x="741" y="816"/>
                </a:lnTo>
                <a:cubicBezTo>
                  <a:pt x="741" y="778"/>
                  <a:pt x="722" y="760"/>
                  <a:pt x="684" y="760"/>
                </a:cubicBezTo>
                <a:cubicBezTo>
                  <a:pt x="665" y="760"/>
                  <a:pt x="627" y="778"/>
                  <a:pt x="627" y="816"/>
                </a:cubicBezTo>
                <a:cubicBezTo>
                  <a:pt x="627" y="836"/>
                  <a:pt x="665" y="854"/>
                  <a:pt x="684" y="854"/>
                </a:cubicBezTo>
                <a:cubicBezTo>
                  <a:pt x="722" y="854"/>
                  <a:pt x="741" y="836"/>
                  <a:pt x="741" y="8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lIns="34281" tIns="17140" rIns="34281" bIns="17140" anchor="ctr"/>
          <a:lstStyle/>
          <a:p>
            <a:endParaRPr lang="en-US"/>
          </a:p>
        </p:txBody>
      </p:sp>
      <p:sp>
        <p:nvSpPr>
          <p:cNvPr id="90" name="Freeform 3"/>
          <p:cNvSpPr>
            <a:spLocks noChangeArrowheads="1"/>
          </p:cNvSpPr>
          <p:nvPr userDrawn="1"/>
        </p:nvSpPr>
        <p:spPr bwMode="auto">
          <a:xfrm>
            <a:off x="6472054" y="3703246"/>
            <a:ext cx="404202" cy="346524"/>
          </a:xfrm>
          <a:custGeom>
            <a:avLst/>
            <a:gdLst>
              <a:gd name="T0" fmla="*/ 11981 w 12259"/>
              <a:gd name="T1" fmla="*/ 0 h 10507"/>
              <a:gd name="T2" fmla="*/ 11981 w 12259"/>
              <a:gd name="T3" fmla="*/ 0 h 10507"/>
              <a:gd name="T4" fmla="*/ 246 w 12259"/>
              <a:gd name="T5" fmla="*/ 0 h 10507"/>
              <a:gd name="T6" fmla="*/ 0 w 12259"/>
              <a:gd name="T7" fmla="*/ 278 h 10507"/>
              <a:gd name="T8" fmla="*/ 0 w 12259"/>
              <a:gd name="T9" fmla="*/ 8103 h 10507"/>
              <a:gd name="T10" fmla="*/ 246 w 12259"/>
              <a:gd name="T11" fmla="*/ 8380 h 10507"/>
              <a:gd name="T12" fmla="*/ 4682 w 12259"/>
              <a:gd name="T13" fmla="*/ 8380 h 10507"/>
              <a:gd name="T14" fmla="*/ 4589 w 12259"/>
              <a:gd name="T15" fmla="*/ 9520 h 10507"/>
              <a:gd name="T16" fmla="*/ 4466 w 12259"/>
              <a:gd name="T17" fmla="*/ 9951 h 10507"/>
              <a:gd name="T18" fmla="*/ 4004 w 12259"/>
              <a:gd name="T19" fmla="*/ 10321 h 10507"/>
              <a:gd name="T20" fmla="*/ 4127 w 12259"/>
              <a:gd name="T21" fmla="*/ 10474 h 10507"/>
              <a:gd name="T22" fmla="*/ 6098 w 12259"/>
              <a:gd name="T23" fmla="*/ 10506 h 10507"/>
              <a:gd name="T24" fmla="*/ 8100 w 12259"/>
              <a:gd name="T25" fmla="*/ 10474 h 10507"/>
              <a:gd name="T26" fmla="*/ 8224 w 12259"/>
              <a:gd name="T27" fmla="*/ 10321 h 10507"/>
              <a:gd name="T28" fmla="*/ 7761 w 12259"/>
              <a:gd name="T29" fmla="*/ 9951 h 10507"/>
              <a:gd name="T30" fmla="*/ 7607 w 12259"/>
              <a:gd name="T31" fmla="*/ 9520 h 10507"/>
              <a:gd name="T32" fmla="*/ 7545 w 12259"/>
              <a:gd name="T33" fmla="*/ 8380 h 10507"/>
              <a:gd name="T34" fmla="*/ 11981 w 12259"/>
              <a:gd name="T35" fmla="*/ 8380 h 10507"/>
              <a:gd name="T36" fmla="*/ 12258 w 12259"/>
              <a:gd name="T37" fmla="*/ 8103 h 10507"/>
              <a:gd name="T38" fmla="*/ 12258 w 12259"/>
              <a:gd name="T39" fmla="*/ 278 h 10507"/>
              <a:gd name="T40" fmla="*/ 11981 w 12259"/>
              <a:gd name="T41" fmla="*/ 0 h 10507"/>
              <a:gd name="T42" fmla="*/ 11797 w 12259"/>
              <a:gd name="T43" fmla="*/ 7795 h 10507"/>
              <a:gd name="T44" fmla="*/ 11797 w 12259"/>
              <a:gd name="T45" fmla="*/ 7795 h 10507"/>
              <a:gd name="T46" fmla="*/ 430 w 12259"/>
              <a:gd name="T47" fmla="*/ 7795 h 10507"/>
              <a:gd name="T48" fmla="*/ 430 w 12259"/>
              <a:gd name="T49" fmla="*/ 586 h 10507"/>
              <a:gd name="T50" fmla="*/ 11797 w 12259"/>
              <a:gd name="T51" fmla="*/ 586 h 10507"/>
              <a:gd name="T52" fmla="*/ 11797 w 12259"/>
              <a:gd name="T53" fmla="*/ 7795 h 10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2259" h="10507">
                <a:moveTo>
                  <a:pt x="11981" y="0"/>
                </a:moveTo>
                <a:lnTo>
                  <a:pt x="11981" y="0"/>
                </a:lnTo>
                <a:cubicBezTo>
                  <a:pt x="246" y="0"/>
                  <a:pt x="246" y="0"/>
                  <a:pt x="246" y="0"/>
                </a:cubicBezTo>
                <a:cubicBezTo>
                  <a:pt x="123" y="0"/>
                  <a:pt x="0" y="124"/>
                  <a:pt x="0" y="278"/>
                </a:cubicBezTo>
                <a:cubicBezTo>
                  <a:pt x="0" y="8103"/>
                  <a:pt x="0" y="8103"/>
                  <a:pt x="0" y="8103"/>
                </a:cubicBezTo>
                <a:cubicBezTo>
                  <a:pt x="0" y="8256"/>
                  <a:pt x="123" y="8380"/>
                  <a:pt x="246" y="8380"/>
                </a:cubicBezTo>
                <a:cubicBezTo>
                  <a:pt x="4682" y="8380"/>
                  <a:pt x="4682" y="8380"/>
                  <a:pt x="4682" y="8380"/>
                </a:cubicBezTo>
                <a:cubicBezTo>
                  <a:pt x="4589" y="9520"/>
                  <a:pt x="4589" y="9520"/>
                  <a:pt x="4589" y="9520"/>
                </a:cubicBezTo>
                <a:cubicBezTo>
                  <a:pt x="4589" y="9520"/>
                  <a:pt x="4559" y="9858"/>
                  <a:pt x="4466" y="9951"/>
                </a:cubicBezTo>
                <a:cubicBezTo>
                  <a:pt x="4343" y="10074"/>
                  <a:pt x="4035" y="10260"/>
                  <a:pt x="4004" y="10321"/>
                </a:cubicBezTo>
                <a:cubicBezTo>
                  <a:pt x="3973" y="10413"/>
                  <a:pt x="3973" y="10444"/>
                  <a:pt x="4127" y="10474"/>
                </a:cubicBezTo>
                <a:cubicBezTo>
                  <a:pt x="4189" y="10506"/>
                  <a:pt x="5175" y="10506"/>
                  <a:pt x="6098" y="10506"/>
                </a:cubicBezTo>
                <a:cubicBezTo>
                  <a:pt x="7052" y="10506"/>
                  <a:pt x="8008" y="10506"/>
                  <a:pt x="8100" y="10474"/>
                </a:cubicBezTo>
                <a:cubicBezTo>
                  <a:pt x="8224" y="10444"/>
                  <a:pt x="8254" y="10413"/>
                  <a:pt x="8224" y="10321"/>
                </a:cubicBezTo>
                <a:cubicBezTo>
                  <a:pt x="8192" y="10260"/>
                  <a:pt x="7854" y="10074"/>
                  <a:pt x="7761" y="9951"/>
                </a:cubicBezTo>
                <a:cubicBezTo>
                  <a:pt x="7669" y="9858"/>
                  <a:pt x="7607" y="9520"/>
                  <a:pt x="7607" y="9520"/>
                </a:cubicBezTo>
                <a:cubicBezTo>
                  <a:pt x="7545" y="8380"/>
                  <a:pt x="7545" y="8380"/>
                  <a:pt x="7545" y="8380"/>
                </a:cubicBezTo>
                <a:cubicBezTo>
                  <a:pt x="11981" y="8380"/>
                  <a:pt x="11981" y="8380"/>
                  <a:pt x="11981" y="8380"/>
                </a:cubicBezTo>
                <a:cubicBezTo>
                  <a:pt x="12135" y="8380"/>
                  <a:pt x="12258" y="8256"/>
                  <a:pt x="12258" y="8103"/>
                </a:cubicBezTo>
                <a:cubicBezTo>
                  <a:pt x="12258" y="278"/>
                  <a:pt x="12258" y="278"/>
                  <a:pt x="12258" y="278"/>
                </a:cubicBezTo>
                <a:cubicBezTo>
                  <a:pt x="12258" y="124"/>
                  <a:pt x="12135" y="0"/>
                  <a:pt x="11981" y="0"/>
                </a:cubicBezTo>
                <a:close/>
                <a:moveTo>
                  <a:pt x="11797" y="7795"/>
                </a:moveTo>
                <a:lnTo>
                  <a:pt x="11797" y="7795"/>
                </a:lnTo>
                <a:cubicBezTo>
                  <a:pt x="430" y="7795"/>
                  <a:pt x="430" y="7795"/>
                  <a:pt x="430" y="7795"/>
                </a:cubicBezTo>
                <a:cubicBezTo>
                  <a:pt x="430" y="586"/>
                  <a:pt x="430" y="586"/>
                  <a:pt x="430" y="586"/>
                </a:cubicBezTo>
                <a:cubicBezTo>
                  <a:pt x="11797" y="586"/>
                  <a:pt x="11797" y="586"/>
                  <a:pt x="11797" y="586"/>
                </a:cubicBezTo>
                <a:lnTo>
                  <a:pt x="11797" y="779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34281" tIns="17140" rIns="34281" bIns="17140" anchor="ctr"/>
          <a:lstStyle/>
          <a:p>
            <a:endParaRPr lang="en-US"/>
          </a:p>
        </p:txBody>
      </p:sp>
      <p:sp>
        <p:nvSpPr>
          <p:cNvPr id="91" name="Freeform 54"/>
          <p:cNvSpPr>
            <a:spLocks noChangeArrowheads="1"/>
          </p:cNvSpPr>
          <p:nvPr userDrawn="1"/>
        </p:nvSpPr>
        <p:spPr bwMode="auto">
          <a:xfrm>
            <a:off x="6519169" y="1707654"/>
            <a:ext cx="287995" cy="288032"/>
          </a:xfrm>
          <a:custGeom>
            <a:avLst/>
            <a:gdLst>
              <a:gd name="T0" fmla="*/ 113 w 779"/>
              <a:gd name="T1" fmla="*/ 285 h 780"/>
              <a:gd name="T2" fmla="*/ 113 w 779"/>
              <a:gd name="T3" fmla="*/ 285 h 780"/>
              <a:gd name="T4" fmla="*/ 379 w 779"/>
              <a:gd name="T5" fmla="*/ 20 h 780"/>
              <a:gd name="T6" fmla="*/ 569 w 779"/>
              <a:gd name="T7" fmla="*/ 20 h 780"/>
              <a:gd name="T8" fmla="*/ 341 w 779"/>
              <a:gd name="T9" fmla="*/ 248 h 780"/>
              <a:gd name="T10" fmla="*/ 170 w 779"/>
              <a:gd name="T11" fmla="*/ 324 h 780"/>
              <a:gd name="T12" fmla="*/ 132 w 779"/>
              <a:gd name="T13" fmla="*/ 532 h 780"/>
              <a:gd name="T14" fmla="*/ 246 w 779"/>
              <a:gd name="T15" fmla="*/ 646 h 780"/>
              <a:gd name="T16" fmla="*/ 437 w 779"/>
              <a:gd name="T17" fmla="*/ 608 h 780"/>
              <a:gd name="T18" fmla="*/ 531 w 779"/>
              <a:gd name="T19" fmla="*/ 437 h 780"/>
              <a:gd name="T20" fmla="*/ 759 w 779"/>
              <a:gd name="T21" fmla="*/ 209 h 780"/>
              <a:gd name="T22" fmla="*/ 759 w 779"/>
              <a:gd name="T23" fmla="*/ 380 h 780"/>
              <a:gd name="T24" fmla="*/ 493 w 779"/>
              <a:gd name="T25" fmla="*/ 646 h 780"/>
              <a:gd name="T26" fmla="*/ 0 w 779"/>
              <a:gd name="T27" fmla="*/ 779 h 780"/>
              <a:gd name="T28" fmla="*/ 0 w 779"/>
              <a:gd name="T29" fmla="*/ 779 h 780"/>
              <a:gd name="T30" fmla="*/ 113 w 779"/>
              <a:gd name="T31" fmla="*/ 285 h 780"/>
              <a:gd name="T32" fmla="*/ 398 w 779"/>
              <a:gd name="T33" fmla="*/ 304 h 780"/>
              <a:gd name="T34" fmla="*/ 398 w 779"/>
              <a:gd name="T35" fmla="*/ 304 h 780"/>
              <a:gd name="T36" fmla="*/ 645 w 779"/>
              <a:gd name="T37" fmla="*/ 58 h 780"/>
              <a:gd name="T38" fmla="*/ 683 w 779"/>
              <a:gd name="T39" fmla="*/ 76 h 780"/>
              <a:gd name="T40" fmla="*/ 721 w 779"/>
              <a:gd name="T41" fmla="*/ 115 h 780"/>
              <a:gd name="T42" fmla="*/ 474 w 779"/>
              <a:gd name="T43" fmla="*/ 380 h 780"/>
              <a:gd name="T44" fmla="*/ 341 w 779"/>
              <a:gd name="T45" fmla="*/ 437 h 780"/>
              <a:gd name="T46" fmla="*/ 322 w 779"/>
              <a:gd name="T47" fmla="*/ 437 h 780"/>
              <a:gd name="T48" fmla="*/ 398 w 779"/>
              <a:gd name="T49" fmla="*/ 304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79" h="780">
                <a:moveTo>
                  <a:pt x="113" y="285"/>
                </a:moveTo>
                <a:lnTo>
                  <a:pt x="113" y="285"/>
                </a:lnTo>
                <a:cubicBezTo>
                  <a:pt x="379" y="20"/>
                  <a:pt x="379" y="20"/>
                  <a:pt x="379" y="20"/>
                </a:cubicBezTo>
                <a:cubicBezTo>
                  <a:pt x="379" y="20"/>
                  <a:pt x="474" y="0"/>
                  <a:pt x="569" y="20"/>
                </a:cubicBezTo>
                <a:cubicBezTo>
                  <a:pt x="341" y="248"/>
                  <a:pt x="341" y="248"/>
                  <a:pt x="341" y="248"/>
                </a:cubicBezTo>
                <a:cubicBezTo>
                  <a:pt x="170" y="324"/>
                  <a:pt x="170" y="324"/>
                  <a:pt x="170" y="324"/>
                </a:cubicBezTo>
                <a:cubicBezTo>
                  <a:pt x="132" y="532"/>
                  <a:pt x="132" y="532"/>
                  <a:pt x="132" y="532"/>
                </a:cubicBezTo>
                <a:cubicBezTo>
                  <a:pt x="170" y="570"/>
                  <a:pt x="209" y="608"/>
                  <a:pt x="246" y="646"/>
                </a:cubicBezTo>
                <a:cubicBezTo>
                  <a:pt x="437" y="608"/>
                  <a:pt x="437" y="608"/>
                  <a:pt x="437" y="608"/>
                </a:cubicBezTo>
                <a:cubicBezTo>
                  <a:pt x="531" y="437"/>
                  <a:pt x="531" y="437"/>
                  <a:pt x="531" y="437"/>
                </a:cubicBezTo>
                <a:cubicBezTo>
                  <a:pt x="759" y="209"/>
                  <a:pt x="759" y="209"/>
                  <a:pt x="759" y="209"/>
                </a:cubicBezTo>
                <a:cubicBezTo>
                  <a:pt x="778" y="304"/>
                  <a:pt x="759" y="380"/>
                  <a:pt x="759" y="380"/>
                </a:cubicBezTo>
                <a:cubicBezTo>
                  <a:pt x="493" y="646"/>
                  <a:pt x="493" y="646"/>
                  <a:pt x="493" y="646"/>
                </a:cubicBezTo>
                <a:cubicBezTo>
                  <a:pt x="0" y="779"/>
                  <a:pt x="0" y="779"/>
                  <a:pt x="0" y="779"/>
                </a:cubicBezTo>
                <a:lnTo>
                  <a:pt x="0" y="779"/>
                </a:lnTo>
                <a:lnTo>
                  <a:pt x="113" y="285"/>
                </a:lnTo>
                <a:close/>
                <a:moveTo>
                  <a:pt x="398" y="304"/>
                </a:moveTo>
                <a:lnTo>
                  <a:pt x="398" y="304"/>
                </a:lnTo>
                <a:cubicBezTo>
                  <a:pt x="645" y="58"/>
                  <a:pt x="645" y="58"/>
                  <a:pt x="645" y="58"/>
                </a:cubicBezTo>
                <a:cubicBezTo>
                  <a:pt x="664" y="58"/>
                  <a:pt x="664" y="76"/>
                  <a:pt x="683" y="76"/>
                </a:cubicBezTo>
                <a:cubicBezTo>
                  <a:pt x="702" y="96"/>
                  <a:pt x="702" y="115"/>
                  <a:pt x="721" y="115"/>
                </a:cubicBezTo>
                <a:cubicBezTo>
                  <a:pt x="474" y="380"/>
                  <a:pt x="474" y="380"/>
                  <a:pt x="474" y="380"/>
                </a:cubicBezTo>
                <a:cubicBezTo>
                  <a:pt x="341" y="437"/>
                  <a:pt x="341" y="437"/>
                  <a:pt x="341" y="437"/>
                </a:cubicBezTo>
                <a:cubicBezTo>
                  <a:pt x="322" y="437"/>
                  <a:pt x="322" y="437"/>
                  <a:pt x="322" y="437"/>
                </a:cubicBezTo>
                <a:lnTo>
                  <a:pt x="398" y="3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lIns="34281" tIns="17140" rIns="34281" bIns="17140" anchor="ctr"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B69C86C1-885F-2B4B-B972-7959C3BFBDFE}" type="datetime4">
              <a:rPr lang="en-US" smtClean="0"/>
              <a:t>October 1, 2021</a:t>
            </a:fld>
            <a:endParaRPr lang="en-US"/>
          </a:p>
        </p:txBody>
      </p:sp>
      <p:sp>
        <p:nvSpPr>
          <p:cNvPr id="92" name="Footer Placeholder 91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AQUARELLE POWERPOINT TEMPLATE</a:t>
            </a:r>
            <a:endParaRPr lang="en-US" dirty="0"/>
          </a:p>
        </p:txBody>
      </p:sp>
      <p:sp>
        <p:nvSpPr>
          <p:cNvPr id="93" name="Slide Number Placeholder 9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3C9B51E-321A-5D45-9C28-59E3B1A2E7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574863"/>
      </p:ext>
    </p:extLst>
  </p:cSld>
  <p:clrMapOvr>
    <a:masterClrMapping/>
  </p:clrMapOvr>
  <p:transition spd="med">
    <p:fade thruBlk="1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1825" y="228600"/>
            <a:ext cx="28003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r>
              <a:rPr lang="en-US" dirty="0">
                <a:sym typeface="Novecento wide Book" charset="0"/>
              </a:rPr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0053-3420-A049-874D-5CB470F2BB96}" type="datetime4">
              <a:rPr lang="en-US" smtClean="0"/>
              <a:t>October 1,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AQUARELLE POWERPOINT TEMPLATE</a:t>
            </a:r>
            <a:endParaRPr lang="en-US" dirty="0"/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B51E-321A-5D45-9C28-59E3B1A2E7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846509"/>
      </p:ext>
    </p:extLst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1825" y="228600"/>
            <a:ext cx="28003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r>
              <a:rPr lang="en-US" dirty="0">
                <a:sym typeface="Novecento wide Book" charset="0"/>
              </a:rPr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900113" y="1491853"/>
            <a:ext cx="7416800" cy="3240137"/>
          </a:xfrm>
          <a:prstGeom prst="rect">
            <a:avLst/>
          </a:prstGeom>
        </p:spPr>
        <p:txBody>
          <a:bodyPr vert="horz"/>
          <a:lstStyle>
            <a:lvl1pPr marL="914400" indent="-914400" algn="l">
              <a:buFont typeface="+mj-lt"/>
              <a:buAutoNum type="arabicPeriod"/>
              <a:defRPr sz="3600"/>
            </a:lvl1pPr>
            <a:lvl2pPr marL="742950" indent="-742950" algn="l">
              <a:buFont typeface="+mj-lt"/>
              <a:buAutoNum type="arabicPeriod"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514350" indent="-514350" algn="l">
              <a:buFont typeface="+mj-lt"/>
              <a:buAutoNum type="arabicPeriod"/>
              <a:defRPr sz="3600"/>
            </a:lvl3pPr>
            <a:lvl4pPr marL="457200" indent="-457200" algn="l">
              <a:buFont typeface="+mj-lt"/>
              <a:buAutoNum type="arabicPeriod"/>
              <a:defRPr sz="3600"/>
            </a:lvl4pPr>
            <a:lvl5pPr marL="342900" indent="-342900" algn="l">
              <a:buFont typeface="+mj-lt"/>
              <a:buAutoNum type="arabicPeriod"/>
              <a:defRPr sz="3600"/>
            </a:lvl5pPr>
          </a:lstStyle>
          <a:p>
            <a:pPr lvl="1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29390DA-78AE-B749-9A2F-05B52D36E3ED}" type="datetime4">
              <a:rPr lang="en-US" smtClean="0"/>
              <a:t>October 1,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AQUARELLE POWERPOINT TEMPLATE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3C9B51E-321A-5D45-9C28-59E3B1A2E7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536473"/>
      </p:ext>
    </p:extLst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1825" y="228600"/>
            <a:ext cx="28003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r>
              <a:rPr lang="en-US" dirty="0">
                <a:sym typeface="Novecento wide Book" charset="0"/>
              </a:rPr>
              <a:t>Click to edit Master title style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900113" y="1491630"/>
            <a:ext cx="7272337" cy="2735263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69241B9-C7B9-564E-B2F8-50E9F24BDC7B}" type="datetime4">
              <a:rPr lang="en-US" smtClean="0"/>
              <a:t>October 1,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AQUARELLE POWERPOINT TEMPLATE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3C9B51E-321A-5D45-9C28-59E3B1A2E7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527212"/>
      </p:ext>
    </p:extLst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of consecuti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1825" y="228600"/>
            <a:ext cx="28003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r>
              <a:rPr lang="en-US" dirty="0">
                <a:sym typeface="Novecento wide Book" charset="0"/>
              </a:rPr>
              <a:t>Click to edit Master title style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900113" y="1491630"/>
            <a:ext cx="7272337" cy="2735263"/>
          </a:xfrm>
          <a:prstGeom prst="rect">
            <a:avLst/>
          </a:prstGeom>
        </p:spPr>
        <p:txBody>
          <a:bodyPr vert="horz" numCol="2" spcCol="360000"/>
          <a:lstStyle>
            <a:lvl1pPr marL="0" indent="0" algn="just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9E832A8-24E7-434B-84CC-8D21281E0B6F}" type="datetime4">
              <a:rPr lang="en-US" smtClean="0"/>
              <a:t>October 1,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AQUARELLE POWERPOINT TEMPLATE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3C9B51E-321A-5D45-9C28-59E3B1A2E7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443895"/>
      </p:ext>
    </p:extLst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itled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1825" y="228600"/>
            <a:ext cx="28003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r>
              <a:rPr lang="en-US" dirty="0">
                <a:sym typeface="Novecento wide Book" charset="0"/>
              </a:rPr>
              <a:t>Click to edit Master title style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900113" y="1203599"/>
            <a:ext cx="7272337" cy="1008112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827584" y="2571750"/>
            <a:ext cx="3528392" cy="720080"/>
          </a:xfrm>
          <a:prstGeom prst="rect">
            <a:avLst/>
          </a:prstGeom>
        </p:spPr>
        <p:txBody>
          <a:bodyPr vert="horz" anchor="t" anchorCtr="0"/>
          <a:lstStyle>
            <a:lvl1pPr marL="0" indent="0" algn="l"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827584" y="2283718"/>
            <a:ext cx="3528392" cy="360040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Medium"/>
                <a:cs typeface="Novecento wide Medium"/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827584" y="3651870"/>
            <a:ext cx="3528392" cy="720080"/>
          </a:xfrm>
          <a:prstGeom prst="rect">
            <a:avLst/>
          </a:prstGeom>
        </p:spPr>
        <p:txBody>
          <a:bodyPr vert="horz" anchor="t" anchorCtr="0"/>
          <a:lstStyle>
            <a:lvl1pPr marL="0" indent="0" algn="l"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827584" y="3363838"/>
            <a:ext cx="3528392" cy="360040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Medium"/>
                <a:cs typeface="Novecento wide Medium"/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716016" y="2571750"/>
            <a:ext cx="3528392" cy="720080"/>
          </a:xfrm>
          <a:prstGeom prst="rect">
            <a:avLst/>
          </a:prstGeom>
        </p:spPr>
        <p:txBody>
          <a:bodyPr vert="horz" anchor="t" anchorCtr="0"/>
          <a:lstStyle>
            <a:lvl1pPr marL="0" indent="0" algn="l"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4716016" y="2283718"/>
            <a:ext cx="3528392" cy="360040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Medium"/>
                <a:cs typeface="Novecento wide Medium"/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4716016" y="3651870"/>
            <a:ext cx="3528392" cy="720080"/>
          </a:xfrm>
          <a:prstGeom prst="rect">
            <a:avLst/>
          </a:prstGeom>
        </p:spPr>
        <p:txBody>
          <a:bodyPr vert="horz" anchor="t" anchorCtr="0"/>
          <a:lstStyle>
            <a:lvl1pPr marL="0" indent="0" algn="l"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4716016" y="3363838"/>
            <a:ext cx="3528392" cy="360040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Medium"/>
                <a:cs typeface="Novecento wide Medium"/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0B2ECE73-10F2-CF4B-937A-5E2C4C4469B0}" type="datetime4">
              <a:rPr lang="en-US" smtClean="0"/>
              <a:t>October 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AQUARELLE POWERPOINT TEMPLATE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E3C9B51E-321A-5D45-9C28-59E3B1A2E7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19881"/>
      </p:ext>
    </p:extLst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1825" y="228600"/>
            <a:ext cx="28003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r>
              <a:rPr lang="en-US" dirty="0">
                <a:sym typeface="Novecento wide Book" charset="0"/>
              </a:rPr>
              <a:t>Click to edit Master title style</a:t>
            </a:r>
          </a:p>
        </p:txBody>
      </p:sp>
      <p:sp>
        <p:nvSpPr>
          <p:cNvPr id="11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755576" y="1779662"/>
            <a:ext cx="2376264" cy="2592288"/>
          </a:xfrm>
          <a:prstGeom prst="rect">
            <a:avLst/>
          </a:prstGeom>
        </p:spPr>
        <p:txBody>
          <a:bodyPr vert="horz" anchor="t" anchorCtr="0"/>
          <a:lstStyle>
            <a:lvl1pPr marL="0" indent="0" algn="l">
              <a:lnSpc>
                <a:spcPct val="100000"/>
              </a:lnSpc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755576" y="1491630"/>
            <a:ext cx="2376264" cy="360040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Medium"/>
                <a:cs typeface="Novecento wide Medium"/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3275856" y="1779662"/>
            <a:ext cx="2376264" cy="2592288"/>
          </a:xfrm>
          <a:prstGeom prst="rect">
            <a:avLst/>
          </a:prstGeom>
        </p:spPr>
        <p:txBody>
          <a:bodyPr vert="horz" anchor="t" anchorCtr="0"/>
          <a:lstStyle>
            <a:lvl1pPr marL="0" indent="0" algn="l"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275856" y="1491630"/>
            <a:ext cx="2376264" cy="360040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Medium"/>
                <a:cs typeface="Novecento wide Medium"/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796136" y="1779662"/>
            <a:ext cx="2376264" cy="2592288"/>
          </a:xfrm>
          <a:prstGeom prst="rect">
            <a:avLst/>
          </a:prstGeom>
        </p:spPr>
        <p:txBody>
          <a:bodyPr vert="horz" anchor="t" anchorCtr="0"/>
          <a:lstStyle>
            <a:lvl1pPr marL="0" indent="0" algn="l"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5796136" y="1491630"/>
            <a:ext cx="2376264" cy="360040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Medium"/>
                <a:cs typeface="Novecento wide Medium"/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CEDB40F3-685C-E241-971C-3BEF3D47D577}" type="datetime4">
              <a:rPr lang="en-US" smtClean="0"/>
              <a:t>October 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AQUARELLE POWERPOINT TEMPLATE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3C9B51E-321A-5D45-9C28-59E3B1A2E7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59437"/>
      </p:ext>
    </p:extLst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Project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1825" y="228600"/>
            <a:ext cx="28003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r>
              <a:rPr lang="en-US" dirty="0">
                <a:sym typeface="Novecento wide Book" charset="0"/>
              </a:rPr>
              <a:t>Click to edit Master title style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4644008" y="1707654"/>
            <a:ext cx="3600400" cy="432048"/>
          </a:xfrm>
          <a:prstGeom prst="rect">
            <a:avLst/>
          </a:prstGeom>
        </p:spPr>
        <p:txBody>
          <a:bodyPr vert="horz" anchor="t" anchorCtr="0"/>
          <a:lstStyle>
            <a:lvl1pPr marL="0" indent="0" algn="l"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4644008" y="1419622"/>
            <a:ext cx="3600400" cy="360040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Medium"/>
                <a:cs typeface="Novecento wide Medium"/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4644008" y="2283718"/>
            <a:ext cx="3600400" cy="432048"/>
          </a:xfrm>
          <a:prstGeom prst="rect">
            <a:avLst/>
          </a:prstGeom>
        </p:spPr>
        <p:txBody>
          <a:bodyPr vert="horz" anchor="t" anchorCtr="0"/>
          <a:lstStyle>
            <a:lvl1pPr marL="0" indent="0" algn="l"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4644008" y="1995686"/>
            <a:ext cx="3600400" cy="360040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Medium"/>
                <a:cs typeface="Novecento wide Medium"/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644008" y="2931790"/>
            <a:ext cx="3600400" cy="1224136"/>
          </a:xfrm>
          <a:prstGeom prst="rect">
            <a:avLst/>
          </a:prstGeom>
        </p:spPr>
        <p:txBody>
          <a:bodyPr vert="horz" anchor="t" anchorCtr="0"/>
          <a:lstStyle>
            <a:lvl1pPr marL="0" indent="0" algn="l"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4644008" y="2643758"/>
            <a:ext cx="3600400" cy="360040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Medium"/>
                <a:cs typeface="Novecento wide Medium"/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9"/>
          </p:nvPr>
        </p:nvSpPr>
        <p:spPr>
          <a:xfrm>
            <a:off x="755576" y="1419622"/>
            <a:ext cx="3672408" cy="2663676"/>
          </a:xfrm>
          <a:prstGeom prst="rect">
            <a:avLst/>
          </a:prstGeom>
          <a:ln w="57150" cap="flat" cmpd="sng">
            <a:solidFill>
              <a:schemeClr val="bg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/>
          <a:lstStyle/>
          <a:p>
            <a:pPr lvl="0"/>
            <a:endParaRPr lang="en-US" noProof="0" dirty="0">
              <a:sym typeface="Josefin Slab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D87DD5FC-B613-8747-95B6-385A0B3269A4}" type="datetime4">
              <a:rPr lang="en-US" smtClean="0"/>
              <a:t>October 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AQUARELLE POWERPOINT TEMPLATE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3C9B51E-321A-5D45-9C28-59E3B1A2E7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01070"/>
      </p:ext>
    </p:extLst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ictur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1825" y="228600"/>
            <a:ext cx="28003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r>
              <a:rPr lang="en-US" dirty="0">
                <a:sym typeface="Novecento wide Book" charset="0"/>
              </a:rPr>
              <a:t>Click to edit Master title style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4644008" y="1419622"/>
            <a:ext cx="3600400" cy="2736304"/>
          </a:xfrm>
          <a:prstGeom prst="rect">
            <a:avLst/>
          </a:prstGeom>
        </p:spPr>
        <p:txBody>
          <a:bodyPr vert="horz" anchor="t" anchorCtr="0"/>
          <a:lstStyle>
            <a:lvl1pPr marL="0" indent="0" algn="l"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icture Placeholder 17"/>
          <p:cNvSpPr>
            <a:spLocks noGrp="1"/>
          </p:cNvSpPr>
          <p:nvPr>
            <p:ph type="pic" sz="quarter" idx="19"/>
          </p:nvPr>
        </p:nvSpPr>
        <p:spPr>
          <a:xfrm>
            <a:off x="755576" y="1419622"/>
            <a:ext cx="3672408" cy="2663676"/>
          </a:xfrm>
          <a:prstGeom prst="rect">
            <a:avLst/>
          </a:prstGeom>
          <a:ln w="57150" cap="flat" cmpd="sng">
            <a:solidFill>
              <a:schemeClr val="bg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/>
          <a:lstStyle/>
          <a:p>
            <a:pPr lvl="0"/>
            <a:endParaRPr lang="en-US" noProof="0" dirty="0">
              <a:sym typeface="Josefin Slab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0EE2A08B-D941-CC41-B9E2-677495B4FAC1}" type="datetime4">
              <a:rPr lang="en-US" smtClean="0"/>
              <a:t>October 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AQUARELLE POWERPOINT TEMPLATE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3C9B51E-321A-5D45-9C28-59E3B1A2E7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287726"/>
      </p:ext>
    </p:extLst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mallPaintStrip_Mint.png"/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23478"/>
            <a:ext cx="4032448" cy="1016624"/>
          </a:xfrm>
          <a:prstGeom prst="rect">
            <a:avLst/>
          </a:prstGeom>
        </p:spPr>
      </p:pic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3171825" y="228600"/>
            <a:ext cx="28003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0" tIns="19050" rIns="0" bIns="19050" numCol="1" anchor="ctr" anchorCtr="1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>
                <a:sym typeface="Novecento wide Book" charset="0"/>
              </a:rPr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876006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spc="300">
                <a:solidFill>
                  <a:schemeClr val="tx1">
                    <a:tint val="75000"/>
                  </a:schemeClr>
                </a:solidFill>
                <a:latin typeface="Novecento wide Normal"/>
                <a:cs typeface="Novecento wide Normal"/>
              </a:defRPr>
            </a:lvl1pPr>
          </a:lstStyle>
          <a:p>
            <a:r>
              <a:rPr lang="en-US"/>
              <a:t>AQUARELLE POWERPOINT TEMPLATE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876006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spc="300">
                <a:solidFill>
                  <a:schemeClr val="tx1">
                    <a:tint val="75000"/>
                  </a:schemeClr>
                </a:solidFill>
                <a:latin typeface="Novecento wide Normal"/>
                <a:cs typeface="Novecento wide Normal"/>
              </a:defRPr>
            </a:lvl1pPr>
          </a:lstStyle>
          <a:p>
            <a:fld id="{E3C9B51E-321A-5D45-9C28-59E3B1A2E7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457200" y="4876006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spc="300">
                <a:solidFill>
                  <a:schemeClr val="tx1">
                    <a:tint val="75000"/>
                  </a:schemeClr>
                </a:solidFill>
                <a:latin typeface="Novecento wide Normal"/>
                <a:cs typeface="Novecento wide Normal"/>
              </a:defRPr>
            </a:lvl1pPr>
          </a:lstStyle>
          <a:p>
            <a:fld id="{609944C0-328F-AB4F-8173-E39B4B5E39D6}" type="datetime4">
              <a:rPr lang="en-US" smtClean="0"/>
              <a:t>October 1, 2021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7" r:id="rId13"/>
    <p:sldLayoutId id="2147483838" r:id="rId14"/>
    <p:sldLayoutId id="2147483840" r:id="rId15"/>
    <p:sldLayoutId id="2147483841" r:id="rId16"/>
    <p:sldLayoutId id="2147483842" r:id="rId17"/>
    <p:sldLayoutId id="2147483844" r:id="rId18"/>
    <p:sldLayoutId id="2147483839" r:id="rId19"/>
    <p:sldLayoutId id="2147483847" r:id="rId20"/>
    <p:sldLayoutId id="2147483851" r:id="rId21"/>
    <p:sldLayoutId id="2147483846" r:id="rId22"/>
    <p:sldLayoutId id="2147483852" r:id="rId23"/>
    <p:sldLayoutId id="2147483849" r:id="rId24"/>
    <p:sldLayoutId id="2147483845" r:id="rId25"/>
  </p:sldLayoutIdLst>
  <p:transition spd="med">
    <p:fade thruBlk="1"/>
  </p:transition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cap="all" spc="50">
          <a:solidFill>
            <a:srgbClr val="FFFFFF"/>
          </a:solidFill>
          <a:latin typeface="Novecento wide Book"/>
          <a:ea typeface="+mj-ea"/>
          <a:cs typeface="Novecento wide Book"/>
          <a:sym typeface="Novecento wide Book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Novecento wide Book" charset="0"/>
          <a:ea typeface="ヒラギノ角ゴ ProN W3" charset="0"/>
          <a:cs typeface="ヒラギノ角ゴ ProN W3" charset="0"/>
          <a:sym typeface="Novecento wide Book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Novecento wide Book" charset="0"/>
          <a:ea typeface="ヒラギノ角ゴ ProN W3" charset="0"/>
          <a:cs typeface="ヒラギノ角ゴ ProN W3" charset="0"/>
          <a:sym typeface="Novecento wide Book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Novecento wide Book" charset="0"/>
          <a:ea typeface="ヒラギノ角ゴ ProN W3" charset="0"/>
          <a:cs typeface="ヒラギノ角ゴ ProN W3" charset="0"/>
          <a:sym typeface="Novecento wide Book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Novecento wide Book" charset="0"/>
          <a:ea typeface="ヒラギノ角ゴ ProN W3" charset="0"/>
          <a:cs typeface="ヒラギノ角ゴ ProN W3" charset="0"/>
          <a:sym typeface="Novecento wide Book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3800">
          <a:solidFill>
            <a:srgbClr val="FFFFFF"/>
          </a:solidFill>
          <a:latin typeface="Novecento wide Book" charset="0"/>
          <a:ea typeface="ヒラギノ角ゴ ProN W3" charset="0"/>
          <a:cs typeface="ヒラギノ角ゴ ProN W3" charset="0"/>
          <a:sym typeface="Novecento wide Book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3800">
          <a:solidFill>
            <a:srgbClr val="FFFFFF"/>
          </a:solidFill>
          <a:latin typeface="Novecento wide Book" charset="0"/>
          <a:ea typeface="ヒラギノ角ゴ ProN W3" charset="0"/>
          <a:cs typeface="ヒラギノ角ゴ ProN W3" charset="0"/>
          <a:sym typeface="Novecento wide Book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3800">
          <a:solidFill>
            <a:srgbClr val="FFFFFF"/>
          </a:solidFill>
          <a:latin typeface="Novecento wide Book" charset="0"/>
          <a:ea typeface="ヒラギノ角ゴ ProN W3" charset="0"/>
          <a:cs typeface="ヒラギノ角ゴ ProN W3" charset="0"/>
          <a:sym typeface="Novecento wide Book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3800">
          <a:solidFill>
            <a:srgbClr val="FFFFFF"/>
          </a:solidFill>
          <a:latin typeface="Novecento wide Book" charset="0"/>
          <a:ea typeface="ヒラギノ角ゴ ProN W3" charset="0"/>
          <a:cs typeface="ヒラギノ角ゴ ProN W3" charset="0"/>
          <a:sym typeface="Novecento wide Book" charset="0"/>
        </a:defRPr>
      </a:lvl9pPr>
    </p:titleStyle>
    <p:bodyStyle>
      <a:lvl1pPr marL="295275" indent="-295275" algn="ctr" rtl="0" eaLnBrk="0" fontAlgn="base" hangingPunct="0">
        <a:spcBef>
          <a:spcPts val="1950"/>
        </a:spcBef>
        <a:spcAft>
          <a:spcPct val="0"/>
        </a:spcAft>
        <a:defRPr sz="5400">
          <a:solidFill>
            <a:srgbClr val="343434"/>
          </a:solidFill>
          <a:latin typeface="+mn-lt"/>
          <a:ea typeface="+mn-ea"/>
          <a:cs typeface="+mn-cs"/>
          <a:sym typeface="Josefin Slab" charset="0"/>
        </a:defRPr>
      </a:lvl1pPr>
      <a:lvl2pPr marL="300038" indent="-300038" algn="ctr" rtl="0" eaLnBrk="0" fontAlgn="base" hangingPunct="0">
        <a:spcBef>
          <a:spcPts val="1950"/>
        </a:spcBef>
        <a:spcAft>
          <a:spcPct val="0"/>
        </a:spcAft>
        <a:defRPr sz="3600">
          <a:solidFill>
            <a:srgbClr val="343434"/>
          </a:solidFill>
          <a:latin typeface="+mn-lt"/>
          <a:ea typeface="+mn-ea"/>
          <a:cs typeface="+mn-cs"/>
          <a:sym typeface="Josefin Slab" charset="0"/>
        </a:defRPr>
      </a:lvl2pPr>
      <a:lvl3pPr marL="300038" indent="-300038" algn="ctr" rtl="0" eaLnBrk="0" fontAlgn="base" hangingPunct="0">
        <a:spcBef>
          <a:spcPts val="1950"/>
        </a:spcBef>
        <a:spcAft>
          <a:spcPct val="0"/>
        </a:spcAft>
        <a:defRPr sz="2700">
          <a:solidFill>
            <a:srgbClr val="343434"/>
          </a:solidFill>
          <a:latin typeface="+mn-lt"/>
          <a:ea typeface="+mn-ea"/>
          <a:cs typeface="+mn-cs"/>
          <a:sym typeface="Josefin Slab" charset="0"/>
        </a:defRPr>
      </a:lvl3pPr>
      <a:lvl4pPr marL="300038" indent="-300038" algn="ctr" rtl="0" eaLnBrk="0" fontAlgn="base" hangingPunct="0">
        <a:spcBef>
          <a:spcPts val="1950"/>
        </a:spcBef>
        <a:spcAft>
          <a:spcPct val="0"/>
        </a:spcAft>
        <a:defRPr sz="2400">
          <a:solidFill>
            <a:srgbClr val="343434"/>
          </a:solidFill>
          <a:latin typeface="+mn-lt"/>
          <a:ea typeface="+mn-ea"/>
          <a:cs typeface="+mn-cs"/>
          <a:sym typeface="Josefin Slab" charset="0"/>
        </a:defRPr>
      </a:lvl4pPr>
      <a:lvl5pPr marL="300038" indent="-300038" algn="ctr" rtl="0" eaLnBrk="0" fontAlgn="base" hangingPunct="0">
        <a:spcBef>
          <a:spcPts val="1950"/>
        </a:spcBef>
        <a:spcAft>
          <a:spcPct val="0"/>
        </a:spcAft>
        <a:defRPr>
          <a:solidFill>
            <a:srgbClr val="343434"/>
          </a:solidFill>
          <a:latin typeface="+mn-lt"/>
          <a:ea typeface="+mn-ea"/>
          <a:cs typeface="+mn-cs"/>
          <a:sym typeface="Josefin Slab" charset="0"/>
        </a:defRPr>
      </a:lvl5pPr>
      <a:lvl6pPr marL="471488" indent="-300038" algn="ctr" rtl="0" fontAlgn="base">
        <a:spcBef>
          <a:spcPts val="1950"/>
        </a:spcBef>
        <a:spcAft>
          <a:spcPct val="0"/>
        </a:spcAft>
        <a:defRPr sz="1800">
          <a:solidFill>
            <a:srgbClr val="343434"/>
          </a:solidFill>
          <a:latin typeface="+mn-lt"/>
          <a:ea typeface="+mn-ea"/>
          <a:cs typeface="+mn-cs"/>
          <a:sym typeface="Josefin Slab" charset="0"/>
        </a:defRPr>
      </a:lvl6pPr>
      <a:lvl7pPr marL="642938" indent="-300038" algn="ctr" rtl="0" fontAlgn="base">
        <a:spcBef>
          <a:spcPts val="1950"/>
        </a:spcBef>
        <a:spcAft>
          <a:spcPct val="0"/>
        </a:spcAft>
        <a:defRPr sz="1800">
          <a:solidFill>
            <a:srgbClr val="343434"/>
          </a:solidFill>
          <a:latin typeface="+mn-lt"/>
          <a:ea typeface="+mn-ea"/>
          <a:cs typeface="+mn-cs"/>
          <a:sym typeface="Josefin Slab" charset="0"/>
        </a:defRPr>
      </a:lvl7pPr>
      <a:lvl8pPr marL="814388" indent="-300038" algn="ctr" rtl="0" fontAlgn="base">
        <a:spcBef>
          <a:spcPts val="1950"/>
        </a:spcBef>
        <a:spcAft>
          <a:spcPct val="0"/>
        </a:spcAft>
        <a:defRPr sz="1800">
          <a:solidFill>
            <a:srgbClr val="343434"/>
          </a:solidFill>
          <a:latin typeface="+mn-lt"/>
          <a:ea typeface="+mn-ea"/>
          <a:cs typeface="+mn-cs"/>
          <a:sym typeface="Josefin Slab" charset="0"/>
        </a:defRPr>
      </a:lvl8pPr>
      <a:lvl9pPr marL="985838" indent="-300038" algn="ctr" rtl="0" fontAlgn="base">
        <a:spcBef>
          <a:spcPts val="1950"/>
        </a:spcBef>
        <a:spcAft>
          <a:spcPct val="0"/>
        </a:spcAft>
        <a:defRPr sz="1800">
          <a:solidFill>
            <a:srgbClr val="343434"/>
          </a:solidFill>
          <a:latin typeface="+mn-lt"/>
          <a:ea typeface="+mn-ea"/>
          <a:cs typeface="+mn-cs"/>
          <a:sym typeface="Josefin Slab" charset="0"/>
        </a:defRPr>
      </a:lvl9pPr>
    </p:bodyStyle>
    <p:otherStyle>
      <a:defPPr>
        <a:defRPr lang="en-US"/>
      </a:defPPr>
      <a:lvl1pPr marL="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3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B51E-321A-5D45-9C28-59E3B1A2E70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0" name="標題 9">
            <a:extLst>
              <a:ext uri="{FF2B5EF4-FFF2-40B4-BE49-F238E27FC236}">
                <a16:creationId xmlns:a16="http://schemas.microsoft.com/office/drawing/2014/main" id="{09CDF806-9BC8-472D-8B53-73D6AA125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825" y="267494"/>
            <a:ext cx="2800350" cy="704850"/>
          </a:xfrm>
        </p:spPr>
        <p:txBody>
          <a:bodyPr>
            <a:normAutofit/>
          </a:bodyPr>
          <a:lstStyle/>
          <a:p>
            <a:r>
              <a:rPr lang="en-US" altLang="zh-TW" sz="1800" dirty="0"/>
              <a:t>Taguchi-Genetic Algorithm</a:t>
            </a:r>
            <a:endParaRPr lang="zh-TW" altLang="en-US" sz="18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D3F2B89-D04C-4B2F-BCD5-C8F6B458B774}"/>
              </a:ext>
            </a:extLst>
          </p:cNvPr>
          <p:cNvSpPr txBox="1"/>
          <p:nvPr/>
        </p:nvSpPr>
        <p:spPr>
          <a:xfrm>
            <a:off x="683568" y="1275606"/>
            <a:ext cx="195630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Step0: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參數設置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543E7ED-B73E-451D-9756-9077FAE6E3C2}"/>
              </a:ext>
            </a:extLst>
          </p:cNvPr>
          <p:cNvSpPr txBox="1"/>
          <p:nvPr/>
        </p:nvSpPr>
        <p:spPr>
          <a:xfrm>
            <a:off x="1331640" y="1923678"/>
            <a:ext cx="2969595" cy="2354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Input:</a:t>
            </a:r>
          </a:p>
          <a:p>
            <a:pPr algn="l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Population size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族群大小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Crossover rate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交配率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Mutation rate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突變率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Iteration 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迭代數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Dimension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維度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en-US" altLang="zh-TW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Testfuntion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測試函數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426662"/>
      </p:ext>
    </p:extLst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B51E-321A-5D45-9C28-59E3B1A2E70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標題 9">
            <a:extLst>
              <a:ext uri="{FF2B5EF4-FFF2-40B4-BE49-F238E27FC236}">
                <a16:creationId xmlns:a16="http://schemas.microsoft.com/office/drawing/2014/main" id="{09CDF806-9BC8-472D-8B53-73D6AA125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825" y="267494"/>
            <a:ext cx="2800350" cy="704850"/>
          </a:xfrm>
        </p:spPr>
        <p:txBody>
          <a:bodyPr>
            <a:normAutofit/>
          </a:bodyPr>
          <a:lstStyle/>
          <a:p>
            <a:r>
              <a:rPr lang="en-US" altLang="zh-TW" sz="1800" dirty="0"/>
              <a:t>Taguchi-Genetic Algorithm</a:t>
            </a:r>
            <a:endParaRPr lang="zh-TW" altLang="en-US" sz="1800" dirty="0"/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B46527C1-1DED-49A9-AD1E-BCA40F7A3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877929"/>
              </p:ext>
            </p:extLst>
          </p:nvPr>
        </p:nvGraphicFramePr>
        <p:xfrm>
          <a:off x="179512" y="1203598"/>
          <a:ext cx="4248475" cy="3376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925">
                  <a:extLst>
                    <a:ext uri="{9D8B030D-6E8A-4147-A177-3AD203B41FA5}">
                      <a16:colId xmlns:a16="http://schemas.microsoft.com/office/drawing/2014/main" val="3561591287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516215050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1101789539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1460149642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1438887641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1388244511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1811447797"/>
                    </a:ext>
                  </a:extLst>
                </a:gridCol>
              </a:tblGrid>
              <a:tr h="215605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Expernment</a:t>
                      </a:r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zh-TW" sz="1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NUmbers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FACTORS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sz="400" dirty="0"/>
                    </a:p>
                  </a:txBody>
                  <a:tcPr marL="53163" marR="53163" marT="26581" marB="26581"/>
                </a:tc>
                <a:tc hMerge="1">
                  <a:txBody>
                    <a:bodyPr/>
                    <a:lstStyle/>
                    <a:p>
                      <a:endParaRPr lang="zh-TW" altLang="en-US" sz="400" dirty="0"/>
                    </a:p>
                  </a:txBody>
                  <a:tcPr marL="53163" marR="53163" marT="26581" marB="26581"/>
                </a:tc>
                <a:tc hMerge="1">
                  <a:txBody>
                    <a:bodyPr/>
                    <a:lstStyle/>
                    <a:p>
                      <a:endParaRPr lang="zh-TW" altLang="en-US" sz="400" dirty="0"/>
                    </a:p>
                  </a:txBody>
                  <a:tcPr marL="53163" marR="53163" marT="26581" marB="26581"/>
                </a:tc>
                <a:tc hMerge="1">
                  <a:txBody>
                    <a:bodyPr/>
                    <a:lstStyle/>
                    <a:p>
                      <a:endParaRPr lang="zh-TW" altLang="en-US" sz="400" dirty="0"/>
                    </a:p>
                  </a:txBody>
                  <a:tcPr marL="53163" marR="53163" marT="26581" marB="26581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621556"/>
                  </a:ext>
                </a:extLst>
              </a:tr>
              <a:tr h="215605">
                <a:tc vMerge="1">
                  <a:txBody>
                    <a:bodyPr/>
                    <a:lstStyle/>
                    <a:p>
                      <a:endParaRPr lang="zh-TW" altLang="en-US" sz="400"/>
                    </a:p>
                  </a:txBody>
                  <a:tcPr marL="53163" marR="53163" marT="26581" marB="265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560133"/>
                  </a:ext>
                </a:extLst>
              </a:tr>
              <a:tr h="215605">
                <a:tc vMerge="1">
                  <a:txBody>
                    <a:bodyPr/>
                    <a:lstStyle/>
                    <a:p>
                      <a:endParaRPr lang="zh-TW" altLang="en-US" sz="400"/>
                    </a:p>
                  </a:txBody>
                  <a:tcPr marL="53163" marR="53163" marT="26581" marB="26581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Column number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sz="400" dirty="0"/>
                    </a:p>
                  </a:txBody>
                  <a:tcPr marL="53163" marR="53163" marT="26581" marB="26581"/>
                </a:tc>
                <a:tc hMerge="1">
                  <a:txBody>
                    <a:bodyPr/>
                    <a:lstStyle/>
                    <a:p>
                      <a:endParaRPr lang="zh-TW" altLang="en-US" sz="400" dirty="0"/>
                    </a:p>
                  </a:txBody>
                  <a:tcPr marL="53163" marR="53163" marT="26581" marB="26581"/>
                </a:tc>
                <a:tc hMerge="1">
                  <a:txBody>
                    <a:bodyPr/>
                    <a:lstStyle/>
                    <a:p>
                      <a:endParaRPr lang="zh-TW" altLang="en-US" sz="400" dirty="0"/>
                    </a:p>
                  </a:txBody>
                  <a:tcPr marL="53163" marR="53163" marT="26581" marB="26581"/>
                </a:tc>
                <a:tc hMerge="1">
                  <a:txBody>
                    <a:bodyPr/>
                    <a:lstStyle/>
                    <a:p>
                      <a:endParaRPr lang="zh-TW" altLang="en-US" sz="400" dirty="0"/>
                    </a:p>
                  </a:txBody>
                  <a:tcPr marL="53163" marR="53163" marT="26581" marB="26581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498324"/>
                  </a:ext>
                </a:extLst>
              </a:tr>
              <a:tr h="215605">
                <a:tc vMerge="1">
                  <a:txBody>
                    <a:bodyPr/>
                    <a:lstStyle/>
                    <a:p>
                      <a:endParaRPr lang="zh-TW" altLang="en-US" sz="400" dirty="0"/>
                    </a:p>
                  </a:txBody>
                  <a:tcPr marL="53163" marR="53163" marT="26581" marB="265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marL="53163" marR="53163" marT="26581" marB="2658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Function value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33743"/>
                  </a:ext>
                </a:extLst>
              </a:tr>
              <a:tr h="2156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3.5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141.25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035119"/>
                  </a:ext>
                </a:extLst>
              </a:tr>
              <a:tr h="2156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3.5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151.25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526397"/>
                  </a:ext>
                </a:extLst>
              </a:tr>
              <a:tr h="2156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521641"/>
                  </a:ext>
                </a:extLst>
              </a:tr>
              <a:tr h="2156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793608"/>
                  </a:ext>
                </a:extLst>
              </a:tr>
              <a:tr h="2156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3.5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121.25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873841"/>
                  </a:ext>
                </a:extLst>
              </a:tr>
              <a:tr h="2156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3.5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131.25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078007"/>
                  </a:ext>
                </a:extLst>
              </a:tr>
              <a:tr h="2156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154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378913"/>
                  </a:ext>
                </a:extLst>
              </a:tr>
              <a:tr h="2156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164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91972"/>
                  </a:ext>
                </a:extLst>
              </a:tr>
              <a:tr h="2156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E(f1)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0.000348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0.000219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0.000173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0.000302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0.000252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698799"/>
                  </a:ext>
                </a:extLst>
              </a:tr>
              <a:tr h="2156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E(f2)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0.000205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0.000334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0.000380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0.000252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0.000302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298982"/>
                  </a:ext>
                </a:extLst>
              </a:tr>
              <a:tr h="21560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最佳解</a:t>
                      </a: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84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79684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49A05A12-D600-4B56-926E-005859C55D32}"/>
                  </a:ext>
                </a:extLst>
              </p:cNvPr>
              <p:cNvSpPr txBox="1"/>
              <p:nvPr/>
            </p:nvSpPr>
            <p:spPr>
              <a:xfrm>
                <a:off x="4572000" y="1347614"/>
                <a:ext cx="4487193" cy="35622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TW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</a:rPr>
                  <a:t>E(A.LEVEL1)=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lang="en-US" altLang="zh-TW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TW" sz="160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lang="en-US" altLang="zh-TW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(141.25)</m:t>
                            </m:r>
                          </m:e>
                          <m:sup>
                            <m:r>
                              <a:rPr lang="en-US" altLang="zh-TW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TW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</a:rPr>
                  <a:t>+</a:t>
                </a:r>
                <a:r>
                  <a:rPr lang="en-US" altLang="zh-TW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TW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(1</m:t>
                            </m:r>
                            <m:r>
                              <a:rPr lang="en-US" altLang="zh-TW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51</m:t>
                            </m:r>
                            <m:r>
                              <a:rPr lang="en-US" altLang="zh-TW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.25)</m:t>
                            </m:r>
                          </m:e>
                          <m:sup>
                            <m:r>
                              <a:rPr lang="en-US" altLang="zh-TW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TW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</a:rPr>
                  <a:t>+</a:t>
                </a:r>
                <a:r>
                  <a:rPr lang="en-US" altLang="zh-TW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TW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84</m:t>
                            </m:r>
                            <m:r>
                              <a:rPr lang="en-US" altLang="zh-TW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TW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</a:rPr>
                  <a:t>+</a:t>
                </a:r>
                <a:r>
                  <a:rPr lang="en-US" altLang="zh-TW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TW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94</m:t>
                            </m:r>
                            <m:r>
                              <a:rPr lang="en-US" altLang="zh-TW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TW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endParaRPr>
              </a:p>
              <a:p>
                <a:pPr algn="l"/>
                <a:r>
                  <a:rPr lang="en-US" altLang="zh-TW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</a:rPr>
                  <a:t>= 0.0003487</a:t>
                </a:r>
              </a:p>
              <a:p>
                <a:pPr algn="l"/>
                <a:endParaRPr lang="en-US" altLang="zh-TW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endParaRPr>
              </a:p>
              <a:p>
                <a:pPr algn="l"/>
                <a:r>
                  <a:rPr lang="en-US" altLang="zh-TW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</a:rPr>
                  <a:t>E(A.LEVEL2)=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lang="en-US" altLang="zh-TW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TW" sz="160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lang="en-US" altLang="zh-TW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(121.25)</m:t>
                            </m:r>
                          </m:e>
                          <m:sup>
                            <m:r>
                              <a:rPr lang="en-US" altLang="zh-TW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TW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</a:rPr>
                  <a:t>+</a:t>
                </a:r>
                <a:r>
                  <a:rPr lang="en-US" altLang="zh-TW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TW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(1</m:t>
                            </m:r>
                            <m:r>
                              <a:rPr lang="en-US" altLang="zh-TW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31</m:t>
                            </m:r>
                            <m:r>
                              <a:rPr lang="en-US" altLang="zh-TW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.25)</m:t>
                            </m:r>
                          </m:e>
                          <m:sup>
                            <m:r>
                              <a:rPr lang="en-US" altLang="zh-TW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TW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</a:rPr>
                  <a:t>+</a:t>
                </a:r>
                <a:r>
                  <a:rPr lang="en-US" altLang="zh-TW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TW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154</m:t>
                            </m:r>
                            <m:r>
                              <a:rPr lang="en-US" altLang="zh-TW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TW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</a:rPr>
                  <a:t>+</a:t>
                </a:r>
                <a:r>
                  <a:rPr lang="en-US" altLang="zh-TW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TW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164</m:t>
                            </m:r>
                            <m:r>
                              <a:rPr lang="en-US" altLang="zh-TW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TW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l"/>
                <a:r>
                  <a:rPr lang="en-US" altLang="zh-TW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</a:rPr>
                  <a:t>= 0.0002054</a:t>
                </a:r>
              </a:p>
              <a:p>
                <a:pPr algn="l"/>
                <a:endParaRPr lang="en-US" altLang="zh-TW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endParaRPr>
              </a:p>
              <a:p>
                <a:pPr algn="l"/>
                <a:r>
                  <a:rPr lang="zh-TW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</a:rPr>
                  <a:t>兩者比較取較大者</a:t>
                </a:r>
                <a:endParaRPr lang="en-US" altLang="zh-TW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endParaRPr>
              </a:p>
              <a:p>
                <a:pPr algn="l"/>
                <a:r>
                  <a:rPr lang="en-US" altLang="zh-TW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</a:rPr>
                  <a:t>E(A.LEVEL1)</a:t>
                </a:r>
                <a:r>
                  <a:rPr lang="zh-TW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</a:rPr>
                  <a:t> </a:t>
                </a:r>
                <a:r>
                  <a:rPr lang="en-US" altLang="zh-TW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</a:rPr>
                  <a:t>&gt;</a:t>
                </a:r>
                <a:r>
                  <a:rPr lang="zh-TW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</a:rPr>
                  <a:t> </a:t>
                </a:r>
                <a:r>
                  <a:rPr lang="en-US" altLang="zh-TW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</a:rPr>
                  <a:t>E(A.LEVEL2)</a:t>
                </a:r>
              </a:p>
              <a:p>
                <a:pPr algn="l"/>
                <a:r>
                  <a:rPr lang="zh-TW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</a:rPr>
                  <a:t>因此</a:t>
                </a:r>
                <a:r>
                  <a:rPr lang="en-US" altLang="zh-TW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</a:rPr>
                  <a:t>A</a:t>
                </a:r>
                <a:r>
                  <a:rPr lang="zh-TW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</a:rPr>
                  <a:t> </a:t>
                </a:r>
                <a:r>
                  <a:rPr lang="en-US" altLang="zh-TW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</a:rPr>
                  <a:t>=</a:t>
                </a:r>
                <a:r>
                  <a:rPr lang="zh-TW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</a:rPr>
                  <a:t> </a:t>
                </a:r>
                <a:r>
                  <a:rPr lang="en-US" altLang="zh-TW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</a:rPr>
                  <a:t>0</a:t>
                </a:r>
              </a:p>
              <a:p>
                <a:pPr algn="l"/>
                <a:endParaRPr lang="en-US" altLang="zh-TW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endParaRPr>
              </a:p>
              <a:p>
                <a:pPr algn="l"/>
                <a:r>
                  <a:rPr lang="zh-TW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</a:rPr>
                  <a:t>重複執行直到產生</a:t>
                </a:r>
                <a:r>
                  <a:rPr lang="en-US" altLang="zh-TW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(½)</a:t>
                </a:r>
                <a:r>
                  <a:rPr lang="zh-TW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*</a:t>
                </a:r>
                <a:r>
                  <a:rPr lang="en-US" altLang="zh-TW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population size * crossover rate</a:t>
                </a:r>
                <a:r>
                  <a:rPr lang="zh-TW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條染色體。</a:t>
                </a:r>
                <a:endParaRPr lang="en-US" altLang="zh-TW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l"/>
                <a:endParaRPr lang="en-US" altLang="zh-TW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49A05A12-D600-4B56-926E-005859C55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347614"/>
                <a:ext cx="4487193" cy="3562257"/>
              </a:xfrm>
              <a:prstGeom prst="rect">
                <a:avLst/>
              </a:prstGeom>
              <a:blipFill>
                <a:blip r:embed="rId3"/>
                <a:stretch>
                  <a:fillRect l="-6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圖片 2">
            <a:extLst>
              <a:ext uri="{FF2B5EF4-FFF2-40B4-BE49-F238E27FC236}">
                <a16:creationId xmlns:a16="http://schemas.microsoft.com/office/drawing/2014/main" id="{E67AC1C1-6AF6-4866-BE68-B3513DF53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2400" y="619919"/>
            <a:ext cx="2952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264003"/>
      </p:ext>
    </p:extLst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B51E-321A-5D45-9C28-59E3B1A2E70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標題 9">
            <a:extLst>
              <a:ext uri="{FF2B5EF4-FFF2-40B4-BE49-F238E27FC236}">
                <a16:creationId xmlns:a16="http://schemas.microsoft.com/office/drawing/2014/main" id="{09CDF806-9BC8-472D-8B53-73D6AA125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825" y="267494"/>
            <a:ext cx="2800350" cy="704850"/>
          </a:xfrm>
        </p:spPr>
        <p:txBody>
          <a:bodyPr>
            <a:normAutofit/>
          </a:bodyPr>
          <a:lstStyle/>
          <a:p>
            <a:r>
              <a:rPr lang="en-US" altLang="zh-TW" sz="1800" dirty="0"/>
              <a:t>Taguchi-Genetic Algorithm</a:t>
            </a:r>
            <a:endParaRPr lang="zh-TW" altLang="en-US" sz="18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D3F2B89-D04C-4B2F-BCD5-C8F6B458B774}"/>
              </a:ext>
            </a:extLst>
          </p:cNvPr>
          <p:cNvSpPr txBox="1"/>
          <p:nvPr/>
        </p:nvSpPr>
        <p:spPr>
          <a:xfrm>
            <a:off x="755576" y="1491630"/>
            <a:ext cx="141769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Step6: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突變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543E7ED-B73E-451D-9756-9077FAE6E3C2}"/>
              </a:ext>
            </a:extLst>
          </p:cNvPr>
          <p:cNvSpPr txBox="1"/>
          <p:nvPr/>
        </p:nvSpPr>
        <p:spPr>
          <a:xfrm>
            <a:off x="755576" y="2067694"/>
            <a:ext cx="69127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將交配產生與田口法產生的子代全部跑過一輪，當</a:t>
            </a:r>
            <a:r>
              <a:rPr lang="en-US" altLang="zh-TW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mutauton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rate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命中時進行突變。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189064"/>
      </p:ext>
    </p:extLst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B51E-321A-5D45-9C28-59E3B1A2E70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標題 9">
            <a:extLst>
              <a:ext uri="{FF2B5EF4-FFF2-40B4-BE49-F238E27FC236}">
                <a16:creationId xmlns:a16="http://schemas.microsoft.com/office/drawing/2014/main" id="{09CDF806-9BC8-472D-8B53-73D6AA125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825" y="267494"/>
            <a:ext cx="2800350" cy="704850"/>
          </a:xfrm>
        </p:spPr>
        <p:txBody>
          <a:bodyPr>
            <a:normAutofit/>
          </a:bodyPr>
          <a:lstStyle/>
          <a:p>
            <a:r>
              <a:rPr lang="en-US" altLang="zh-TW" sz="1800" dirty="0"/>
              <a:t>Taguchi-Genetic Algorithm</a:t>
            </a:r>
            <a:endParaRPr lang="zh-TW" altLang="en-US" sz="18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D3F2B89-D04C-4B2F-BCD5-C8F6B458B774}"/>
              </a:ext>
            </a:extLst>
          </p:cNvPr>
          <p:cNvSpPr txBox="1"/>
          <p:nvPr/>
        </p:nvSpPr>
        <p:spPr>
          <a:xfrm>
            <a:off x="971600" y="1419622"/>
            <a:ext cx="348845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作法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隨機選擇兩點進行突變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A541E36-70FA-400E-9892-AB764FF38799}"/>
              </a:ext>
            </a:extLst>
          </p:cNvPr>
          <p:cNvSpPr txBox="1"/>
          <p:nvPr/>
        </p:nvSpPr>
        <p:spPr>
          <a:xfrm>
            <a:off x="971600" y="1904628"/>
            <a:ext cx="542174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C=[0,0,2,3,4] 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假設選中第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1(X)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跟第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4(Y) beta=0.5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2ECCDD8-4451-4DFE-97DD-41C75B425D92}"/>
              </a:ext>
            </a:extLst>
          </p:cNvPr>
          <p:cNvSpPr txBox="1"/>
          <p:nvPr/>
        </p:nvSpPr>
        <p:spPr>
          <a:xfrm>
            <a:off x="971600" y="2427734"/>
            <a:ext cx="5898410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X=C[1]=0 Y=C[4]=4</a:t>
            </a:r>
          </a:p>
          <a:p>
            <a:pPr algn="l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C’[1]= (1-beta)*X + (beta*Y) = (1-0.5)*0 + (0.5*4) = 2</a:t>
            </a:r>
          </a:p>
          <a:p>
            <a:pPr algn="l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C’[4]= (beta*X) + (1-beta)*Y = (0.5*0) + (1-0.5)*4 = 2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8321639-9544-4903-A2C4-FE8B4BFB6CEF}"/>
              </a:ext>
            </a:extLst>
          </p:cNvPr>
          <p:cNvSpPr txBox="1"/>
          <p:nvPr/>
        </p:nvSpPr>
        <p:spPr>
          <a:xfrm>
            <a:off x="971600" y="3637860"/>
            <a:ext cx="172085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C’=[0,2,2,3,2] 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906556"/>
      </p:ext>
    </p:extLst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B51E-321A-5D45-9C28-59E3B1A2E70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標題 9">
            <a:extLst>
              <a:ext uri="{FF2B5EF4-FFF2-40B4-BE49-F238E27FC236}">
                <a16:creationId xmlns:a16="http://schemas.microsoft.com/office/drawing/2014/main" id="{09CDF806-9BC8-472D-8B53-73D6AA125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825" y="267494"/>
            <a:ext cx="2800350" cy="704850"/>
          </a:xfrm>
        </p:spPr>
        <p:txBody>
          <a:bodyPr>
            <a:normAutofit/>
          </a:bodyPr>
          <a:lstStyle/>
          <a:p>
            <a:r>
              <a:rPr lang="en-US" altLang="zh-TW" sz="1800" dirty="0"/>
              <a:t>Taguchi-Genetic Algorithm</a:t>
            </a:r>
            <a:endParaRPr lang="zh-TW" altLang="en-US" sz="18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D3F2B89-D04C-4B2F-BCD5-C8F6B458B774}"/>
              </a:ext>
            </a:extLst>
          </p:cNvPr>
          <p:cNvSpPr txBox="1"/>
          <p:nvPr/>
        </p:nvSpPr>
        <p:spPr>
          <a:xfrm>
            <a:off x="755576" y="1491630"/>
            <a:ext cx="222560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Step7: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產生新一代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543E7ED-B73E-451D-9756-9077FAE6E3C2}"/>
              </a:ext>
            </a:extLst>
          </p:cNvPr>
          <p:cNvSpPr txBox="1"/>
          <p:nvPr/>
        </p:nvSpPr>
        <p:spPr>
          <a:xfrm>
            <a:off x="755576" y="2067694"/>
            <a:ext cx="691276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計算交配的子代與田口法產生的子代的適應值。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與父代進行比較，將適應值較低的替換掉。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0D2BB0E-C24C-48B4-B1F0-411FB057D481}"/>
              </a:ext>
            </a:extLst>
          </p:cNvPr>
          <p:cNvSpPr txBox="1"/>
          <p:nvPr/>
        </p:nvSpPr>
        <p:spPr>
          <a:xfrm>
            <a:off x="755576" y="2976069"/>
            <a:ext cx="20605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Step8: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迴圈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結束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93AC179-3162-43B2-B707-D4D55985C184}"/>
              </a:ext>
            </a:extLst>
          </p:cNvPr>
          <p:cNvSpPr txBox="1"/>
          <p:nvPr/>
        </p:nvSpPr>
        <p:spPr>
          <a:xfrm>
            <a:off x="755576" y="3552133"/>
            <a:ext cx="69127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若已滿足終止條件則終止迴圈，反之則繼續。 </a:t>
            </a:r>
          </a:p>
        </p:txBody>
      </p:sp>
    </p:spTree>
    <p:extLst>
      <p:ext uri="{BB962C8B-B14F-4D97-AF65-F5344CB8AC3E}">
        <p14:creationId xmlns:p14="http://schemas.microsoft.com/office/powerpoint/2010/main" val="1271996386"/>
      </p:ext>
    </p:extLst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B51E-321A-5D45-9C28-59E3B1A2E70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標題 9">
            <a:extLst>
              <a:ext uri="{FF2B5EF4-FFF2-40B4-BE49-F238E27FC236}">
                <a16:creationId xmlns:a16="http://schemas.microsoft.com/office/drawing/2014/main" id="{09CDF806-9BC8-472D-8B53-73D6AA125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825" y="267494"/>
            <a:ext cx="2800350" cy="704850"/>
          </a:xfrm>
        </p:spPr>
        <p:txBody>
          <a:bodyPr/>
          <a:lstStyle/>
          <a:p>
            <a:r>
              <a:rPr lang="en-US" altLang="zh-TW" dirty="0"/>
              <a:t>TESTFUNSION1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BA78B77-CE81-4648-AF73-5725FFE1C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203598"/>
            <a:ext cx="2544285" cy="1986137"/>
          </a:xfrm>
          <a:prstGeom prst="rect">
            <a:avLst/>
          </a:prstGeom>
        </p:spPr>
      </p:pic>
      <p:sp>
        <p:nvSpPr>
          <p:cNvPr id="17" name="內容版面配置區 7">
            <a:extLst>
              <a:ext uri="{FF2B5EF4-FFF2-40B4-BE49-F238E27FC236}">
                <a16:creationId xmlns:a16="http://schemas.microsoft.com/office/drawing/2014/main" id="{A2D55057-8CF8-43D3-8989-B9428BCCE934}"/>
              </a:ext>
            </a:extLst>
          </p:cNvPr>
          <p:cNvSpPr txBox="1">
            <a:spLocks/>
          </p:cNvSpPr>
          <p:nvPr/>
        </p:nvSpPr>
        <p:spPr>
          <a:xfrm>
            <a:off x="853852" y="3363838"/>
            <a:ext cx="3600400" cy="1604954"/>
          </a:xfrm>
          <a:prstGeom prst="rect">
            <a:avLst/>
          </a:prstGeom>
        </p:spPr>
        <p:txBody>
          <a:bodyPr/>
          <a:lstStyle>
            <a:lvl1pPr marL="295275" indent="-295275" algn="ctr" rtl="0" eaLnBrk="0" fontAlgn="base" hangingPunct="0">
              <a:spcBef>
                <a:spcPts val="1950"/>
              </a:spcBef>
              <a:spcAft>
                <a:spcPct val="0"/>
              </a:spcAft>
              <a:defRPr sz="4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Josefin Slab" charset="0"/>
              </a:defRPr>
            </a:lvl1pPr>
            <a:lvl2pPr marL="300038" indent="-300038" algn="ctr" rtl="0" eaLnBrk="0" fontAlgn="base" hangingPunct="0">
              <a:spcBef>
                <a:spcPts val="1950"/>
              </a:spcBef>
              <a:spcAft>
                <a:spcPct val="0"/>
              </a:spcAft>
              <a:defRPr sz="3600"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2pPr>
            <a:lvl3pPr marL="300038" indent="-300038" algn="ctr" rtl="0" eaLnBrk="0" fontAlgn="base" hangingPunct="0">
              <a:spcBef>
                <a:spcPts val="1950"/>
              </a:spcBef>
              <a:spcAft>
                <a:spcPct val="0"/>
              </a:spcAft>
              <a:defRPr sz="2700"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3pPr>
            <a:lvl4pPr marL="300038" indent="-300038" algn="ctr" rtl="0" eaLnBrk="0" fontAlgn="base" hangingPunct="0">
              <a:spcBef>
                <a:spcPts val="1950"/>
              </a:spcBef>
              <a:spcAft>
                <a:spcPct val="0"/>
              </a:spcAft>
              <a:defRPr sz="2400"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4pPr>
            <a:lvl5pPr marL="300038" indent="-300038" algn="ctr" rtl="0" eaLnBrk="0" fontAlgn="base" hangingPunct="0">
              <a:spcBef>
                <a:spcPts val="1950"/>
              </a:spcBef>
              <a:spcAft>
                <a:spcPct val="0"/>
              </a:spcAft>
              <a:defRPr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5pPr>
            <a:lvl6pPr marL="471488" indent="-300038" algn="ctr" rtl="0" fontAlgn="base">
              <a:spcBef>
                <a:spcPts val="1950"/>
              </a:spcBef>
              <a:spcAft>
                <a:spcPct val="0"/>
              </a:spcAft>
              <a:defRPr sz="1800"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6pPr>
            <a:lvl7pPr marL="642938" indent="-300038" algn="ctr" rtl="0" fontAlgn="base">
              <a:spcBef>
                <a:spcPts val="1950"/>
              </a:spcBef>
              <a:spcAft>
                <a:spcPct val="0"/>
              </a:spcAft>
              <a:defRPr sz="1800"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7pPr>
            <a:lvl8pPr marL="814388" indent="-300038" algn="ctr" rtl="0" fontAlgn="base">
              <a:spcBef>
                <a:spcPts val="1950"/>
              </a:spcBef>
              <a:spcAft>
                <a:spcPct val="0"/>
              </a:spcAft>
              <a:defRPr sz="1800"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8pPr>
            <a:lvl9pPr marL="985838" indent="-300038" algn="ctr" rtl="0" fontAlgn="base">
              <a:spcBef>
                <a:spcPts val="1950"/>
              </a:spcBef>
              <a:spcAft>
                <a:spcPct val="0"/>
              </a:spcAft>
              <a:defRPr sz="1800"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9pPr>
          </a:lstStyle>
          <a:p>
            <a:pPr algn="l"/>
            <a:r>
              <a:rPr lang="en-US" altLang="zh-TW" sz="2000" kern="0" dirty="0"/>
              <a:t> initial population =</a:t>
            </a:r>
            <a:r>
              <a:rPr lang="zh-TW" altLang="en-US" sz="2000" kern="0" dirty="0"/>
              <a:t> </a:t>
            </a:r>
            <a:r>
              <a:rPr lang="en-US" altLang="zh-TW" sz="2000" kern="0" dirty="0"/>
              <a:t>200</a:t>
            </a:r>
          </a:p>
          <a:p>
            <a:pPr algn="l"/>
            <a:r>
              <a:rPr lang="en-US" altLang="zh-TW" sz="2000" kern="0" dirty="0"/>
              <a:t>Dimensions= 30</a:t>
            </a:r>
          </a:p>
          <a:p>
            <a:pPr algn="l"/>
            <a:r>
              <a:rPr lang="en-US" altLang="zh-TW" sz="2000" kern="0" dirty="0"/>
              <a:t>Iteration = 500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3BA2052-24C5-40D7-AB5D-A0BFC3DB5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1825" y="1264372"/>
            <a:ext cx="2735557" cy="171317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FF31901-C6E9-40AD-8AF1-000C51F79F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6379" y="3711217"/>
            <a:ext cx="2526821" cy="70485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095E76E-A1B9-4AB5-82AA-01CFEB2AC2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0447" y="3717709"/>
            <a:ext cx="1323428" cy="60155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EF16F65-B581-49AE-9C4C-80308C5735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5985" y="1264372"/>
            <a:ext cx="2735557" cy="171317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BCF6931-3E51-4D98-A0AD-4DEF229013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0232" y="3065163"/>
            <a:ext cx="2133600" cy="45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875911"/>
      </p:ext>
    </p:extLst>
  </p:cSld>
  <p:clrMapOvr>
    <a:masterClrMapping/>
  </p:clrMapOvr>
  <p:transition spd="med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B51E-321A-5D45-9C28-59E3B1A2E70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標題 9">
            <a:extLst>
              <a:ext uri="{FF2B5EF4-FFF2-40B4-BE49-F238E27FC236}">
                <a16:creationId xmlns:a16="http://schemas.microsoft.com/office/drawing/2014/main" id="{09CDF806-9BC8-472D-8B53-73D6AA125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825" y="267494"/>
            <a:ext cx="2800350" cy="704850"/>
          </a:xfrm>
        </p:spPr>
        <p:txBody>
          <a:bodyPr/>
          <a:lstStyle/>
          <a:p>
            <a:r>
              <a:rPr lang="en-US" altLang="zh-TW" dirty="0"/>
              <a:t>TESTFUNSION2</a:t>
            </a:r>
            <a:endParaRPr lang="zh-TW" altLang="en-US" dirty="0"/>
          </a:p>
        </p:txBody>
      </p:sp>
      <p:sp>
        <p:nvSpPr>
          <p:cNvPr id="17" name="內容版面配置區 7">
            <a:extLst>
              <a:ext uri="{FF2B5EF4-FFF2-40B4-BE49-F238E27FC236}">
                <a16:creationId xmlns:a16="http://schemas.microsoft.com/office/drawing/2014/main" id="{A2D55057-8CF8-43D3-8989-B9428BCCE934}"/>
              </a:ext>
            </a:extLst>
          </p:cNvPr>
          <p:cNvSpPr txBox="1">
            <a:spLocks/>
          </p:cNvSpPr>
          <p:nvPr/>
        </p:nvSpPr>
        <p:spPr>
          <a:xfrm>
            <a:off x="853852" y="3363838"/>
            <a:ext cx="3600400" cy="1604954"/>
          </a:xfrm>
          <a:prstGeom prst="rect">
            <a:avLst/>
          </a:prstGeom>
        </p:spPr>
        <p:txBody>
          <a:bodyPr/>
          <a:lstStyle>
            <a:lvl1pPr marL="295275" indent="-295275" algn="ctr" rtl="0" eaLnBrk="0" fontAlgn="base" hangingPunct="0">
              <a:spcBef>
                <a:spcPts val="1950"/>
              </a:spcBef>
              <a:spcAft>
                <a:spcPct val="0"/>
              </a:spcAft>
              <a:defRPr sz="4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Josefin Slab" charset="0"/>
              </a:defRPr>
            </a:lvl1pPr>
            <a:lvl2pPr marL="300038" indent="-300038" algn="ctr" rtl="0" eaLnBrk="0" fontAlgn="base" hangingPunct="0">
              <a:spcBef>
                <a:spcPts val="1950"/>
              </a:spcBef>
              <a:spcAft>
                <a:spcPct val="0"/>
              </a:spcAft>
              <a:defRPr sz="3600"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2pPr>
            <a:lvl3pPr marL="300038" indent="-300038" algn="ctr" rtl="0" eaLnBrk="0" fontAlgn="base" hangingPunct="0">
              <a:spcBef>
                <a:spcPts val="1950"/>
              </a:spcBef>
              <a:spcAft>
                <a:spcPct val="0"/>
              </a:spcAft>
              <a:defRPr sz="2700"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3pPr>
            <a:lvl4pPr marL="300038" indent="-300038" algn="ctr" rtl="0" eaLnBrk="0" fontAlgn="base" hangingPunct="0">
              <a:spcBef>
                <a:spcPts val="1950"/>
              </a:spcBef>
              <a:spcAft>
                <a:spcPct val="0"/>
              </a:spcAft>
              <a:defRPr sz="2400"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4pPr>
            <a:lvl5pPr marL="300038" indent="-300038" algn="ctr" rtl="0" eaLnBrk="0" fontAlgn="base" hangingPunct="0">
              <a:spcBef>
                <a:spcPts val="1950"/>
              </a:spcBef>
              <a:spcAft>
                <a:spcPct val="0"/>
              </a:spcAft>
              <a:defRPr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5pPr>
            <a:lvl6pPr marL="471488" indent="-300038" algn="ctr" rtl="0" fontAlgn="base">
              <a:spcBef>
                <a:spcPts val="1950"/>
              </a:spcBef>
              <a:spcAft>
                <a:spcPct val="0"/>
              </a:spcAft>
              <a:defRPr sz="1800"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6pPr>
            <a:lvl7pPr marL="642938" indent="-300038" algn="ctr" rtl="0" fontAlgn="base">
              <a:spcBef>
                <a:spcPts val="1950"/>
              </a:spcBef>
              <a:spcAft>
                <a:spcPct val="0"/>
              </a:spcAft>
              <a:defRPr sz="1800"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7pPr>
            <a:lvl8pPr marL="814388" indent="-300038" algn="ctr" rtl="0" fontAlgn="base">
              <a:spcBef>
                <a:spcPts val="1950"/>
              </a:spcBef>
              <a:spcAft>
                <a:spcPct val="0"/>
              </a:spcAft>
              <a:defRPr sz="1800"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8pPr>
            <a:lvl9pPr marL="985838" indent="-300038" algn="ctr" rtl="0" fontAlgn="base">
              <a:spcBef>
                <a:spcPts val="1950"/>
              </a:spcBef>
              <a:spcAft>
                <a:spcPct val="0"/>
              </a:spcAft>
              <a:defRPr sz="1800"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9pPr>
          </a:lstStyle>
          <a:p>
            <a:pPr algn="l"/>
            <a:r>
              <a:rPr lang="en-US" altLang="zh-TW" sz="2000" kern="0" dirty="0"/>
              <a:t> initial population =</a:t>
            </a:r>
            <a:r>
              <a:rPr lang="zh-TW" altLang="en-US" sz="2000" kern="0" dirty="0"/>
              <a:t> </a:t>
            </a:r>
            <a:r>
              <a:rPr lang="en-US" altLang="zh-TW" sz="2000" kern="0" dirty="0"/>
              <a:t>200</a:t>
            </a:r>
          </a:p>
          <a:p>
            <a:pPr algn="l"/>
            <a:r>
              <a:rPr lang="en-US" altLang="zh-TW" sz="2000" kern="0" dirty="0"/>
              <a:t>Dimensions= 30</a:t>
            </a:r>
          </a:p>
          <a:p>
            <a:pPr algn="l"/>
            <a:r>
              <a:rPr lang="en-US" altLang="zh-TW" sz="2000" kern="0" dirty="0"/>
              <a:t>Iteration = 50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C2D75E3-19EC-47A9-8F6E-02FA107B4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183522"/>
            <a:ext cx="2429123" cy="203562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CB49CD54-597F-4C1B-AA75-A5789A891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20" y="3867894"/>
            <a:ext cx="2611815" cy="515914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42AA3ACA-2D3F-42FE-B530-C179B9FF52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3366" y="3888884"/>
            <a:ext cx="1499034" cy="534438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694FB49C-810E-4425-AB71-78B9B4FD2F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8686" y="1261736"/>
            <a:ext cx="2740993" cy="181271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4C0C5540-88A8-4367-A0BA-82B77422CC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9083" y="1275751"/>
            <a:ext cx="2740995" cy="181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23035"/>
      </p:ext>
    </p:extLst>
  </p:cSld>
  <p:clrMapOvr>
    <a:masterClrMapping/>
  </p:clrMapOvr>
  <p:transition spd="med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B51E-321A-5D45-9C28-59E3B1A2E70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0" name="標題 9">
            <a:extLst>
              <a:ext uri="{FF2B5EF4-FFF2-40B4-BE49-F238E27FC236}">
                <a16:creationId xmlns:a16="http://schemas.microsoft.com/office/drawing/2014/main" id="{09CDF806-9BC8-472D-8B53-73D6AA125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825" y="267494"/>
            <a:ext cx="2800350" cy="704850"/>
          </a:xfrm>
        </p:spPr>
        <p:txBody>
          <a:bodyPr/>
          <a:lstStyle/>
          <a:p>
            <a:r>
              <a:rPr lang="en-US" altLang="zh-TW" dirty="0"/>
              <a:t>TESTFUNSION4</a:t>
            </a:r>
            <a:endParaRPr lang="zh-TW" altLang="en-US" dirty="0"/>
          </a:p>
        </p:txBody>
      </p:sp>
      <p:sp>
        <p:nvSpPr>
          <p:cNvPr id="17" name="內容版面配置區 7">
            <a:extLst>
              <a:ext uri="{FF2B5EF4-FFF2-40B4-BE49-F238E27FC236}">
                <a16:creationId xmlns:a16="http://schemas.microsoft.com/office/drawing/2014/main" id="{A2D55057-8CF8-43D3-8989-B9428BCCE934}"/>
              </a:ext>
            </a:extLst>
          </p:cNvPr>
          <p:cNvSpPr txBox="1">
            <a:spLocks/>
          </p:cNvSpPr>
          <p:nvPr/>
        </p:nvSpPr>
        <p:spPr>
          <a:xfrm>
            <a:off x="853852" y="3363838"/>
            <a:ext cx="3600400" cy="1604954"/>
          </a:xfrm>
          <a:prstGeom prst="rect">
            <a:avLst/>
          </a:prstGeom>
        </p:spPr>
        <p:txBody>
          <a:bodyPr/>
          <a:lstStyle>
            <a:lvl1pPr marL="295275" indent="-295275" algn="ctr" rtl="0" eaLnBrk="0" fontAlgn="base" hangingPunct="0">
              <a:spcBef>
                <a:spcPts val="1950"/>
              </a:spcBef>
              <a:spcAft>
                <a:spcPct val="0"/>
              </a:spcAft>
              <a:defRPr sz="4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Josefin Slab" charset="0"/>
              </a:defRPr>
            </a:lvl1pPr>
            <a:lvl2pPr marL="300038" indent="-300038" algn="ctr" rtl="0" eaLnBrk="0" fontAlgn="base" hangingPunct="0">
              <a:spcBef>
                <a:spcPts val="1950"/>
              </a:spcBef>
              <a:spcAft>
                <a:spcPct val="0"/>
              </a:spcAft>
              <a:defRPr sz="3600"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2pPr>
            <a:lvl3pPr marL="300038" indent="-300038" algn="ctr" rtl="0" eaLnBrk="0" fontAlgn="base" hangingPunct="0">
              <a:spcBef>
                <a:spcPts val="1950"/>
              </a:spcBef>
              <a:spcAft>
                <a:spcPct val="0"/>
              </a:spcAft>
              <a:defRPr sz="2700"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3pPr>
            <a:lvl4pPr marL="300038" indent="-300038" algn="ctr" rtl="0" eaLnBrk="0" fontAlgn="base" hangingPunct="0">
              <a:spcBef>
                <a:spcPts val="1950"/>
              </a:spcBef>
              <a:spcAft>
                <a:spcPct val="0"/>
              </a:spcAft>
              <a:defRPr sz="2400"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4pPr>
            <a:lvl5pPr marL="300038" indent="-300038" algn="ctr" rtl="0" eaLnBrk="0" fontAlgn="base" hangingPunct="0">
              <a:spcBef>
                <a:spcPts val="1950"/>
              </a:spcBef>
              <a:spcAft>
                <a:spcPct val="0"/>
              </a:spcAft>
              <a:defRPr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5pPr>
            <a:lvl6pPr marL="471488" indent="-300038" algn="ctr" rtl="0" fontAlgn="base">
              <a:spcBef>
                <a:spcPts val="1950"/>
              </a:spcBef>
              <a:spcAft>
                <a:spcPct val="0"/>
              </a:spcAft>
              <a:defRPr sz="1800"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6pPr>
            <a:lvl7pPr marL="642938" indent="-300038" algn="ctr" rtl="0" fontAlgn="base">
              <a:spcBef>
                <a:spcPts val="1950"/>
              </a:spcBef>
              <a:spcAft>
                <a:spcPct val="0"/>
              </a:spcAft>
              <a:defRPr sz="1800"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7pPr>
            <a:lvl8pPr marL="814388" indent="-300038" algn="ctr" rtl="0" fontAlgn="base">
              <a:spcBef>
                <a:spcPts val="1950"/>
              </a:spcBef>
              <a:spcAft>
                <a:spcPct val="0"/>
              </a:spcAft>
              <a:defRPr sz="1800"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8pPr>
            <a:lvl9pPr marL="985838" indent="-300038" algn="ctr" rtl="0" fontAlgn="base">
              <a:spcBef>
                <a:spcPts val="1950"/>
              </a:spcBef>
              <a:spcAft>
                <a:spcPct val="0"/>
              </a:spcAft>
              <a:defRPr sz="1800"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9pPr>
          </a:lstStyle>
          <a:p>
            <a:pPr algn="l"/>
            <a:r>
              <a:rPr lang="en-US" altLang="zh-TW" sz="2000" kern="0" dirty="0"/>
              <a:t> initial population =</a:t>
            </a:r>
            <a:r>
              <a:rPr lang="zh-TW" altLang="en-US" sz="2000" kern="0" dirty="0"/>
              <a:t> </a:t>
            </a:r>
            <a:r>
              <a:rPr lang="en-US" altLang="zh-TW" sz="2000" kern="0" dirty="0"/>
              <a:t>200</a:t>
            </a:r>
          </a:p>
          <a:p>
            <a:pPr algn="l"/>
            <a:r>
              <a:rPr lang="en-US" altLang="zh-TW" sz="2000" kern="0" dirty="0"/>
              <a:t>Dimensions= 30</a:t>
            </a:r>
          </a:p>
          <a:p>
            <a:pPr algn="l"/>
            <a:r>
              <a:rPr lang="en-US" altLang="zh-TW" sz="2000" kern="0" dirty="0"/>
              <a:t>Iteration = 60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4F36D7C-DD6F-4F28-B11B-BD2F130ED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563638"/>
            <a:ext cx="2239817" cy="173221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3BD8F87-C2CB-4C4C-ADC9-35B418570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7550" y="4011910"/>
            <a:ext cx="2628900" cy="43815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5FAFE7E-F11B-4F6A-8D96-0F7F292DE8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2175" y="4011911"/>
            <a:ext cx="1291978" cy="438149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B63F2BD9-450B-47D1-828A-E5260D15A3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8967" y="1583928"/>
            <a:ext cx="2426846" cy="160495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ECA2CDC-A630-424F-BEEC-B310C10805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6551" y="1597537"/>
            <a:ext cx="2388325" cy="160495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E556D6BD-17D5-41BB-8945-8ABACD8716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20617" y="3295848"/>
            <a:ext cx="2245195" cy="46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432346"/>
      </p:ext>
    </p:extLst>
  </p:cSld>
  <p:clrMapOvr>
    <a:masterClrMapping/>
  </p:clrMapOvr>
  <p:transition spd="med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B51E-321A-5D45-9C28-59E3B1A2E70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標題 9">
            <a:extLst>
              <a:ext uri="{FF2B5EF4-FFF2-40B4-BE49-F238E27FC236}">
                <a16:creationId xmlns:a16="http://schemas.microsoft.com/office/drawing/2014/main" id="{09CDF806-9BC8-472D-8B53-73D6AA125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825" y="267494"/>
            <a:ext cx="2800350" cy="704850"/>
          </a:xfrm>
        </p:spPr>
        <p:txBody>
          <a:bodyPr/>
          <a:lstStyle/>
          <a:p>
            <a:r>
              <a:rPr lang="en-US" altLang="zh-TW" dirty="0"/>
              <a:t>TESTFUNSION12</a:t>
            </a:r>
            <a:endParaRPr lang="zh-TW" altLang="en-US" dirty="0"/>
          </a:p>
        </p:txBody>
      </p:sp>
      <p:sp>
        <p:nvSpPr>
          <p:cNvPr id="17" name="內容版面配置區 7">
            <a:extLst>
              <a:ext uri="{FF2B5EF4-FFF2-40B4-BE49-F238E27FC236}">
                <a16:creationId xmlns:a16="http://schemas.microsoft.com/office/drawing/2014/main" id="{A2D55057-8CF8-43D3-8989-B9428BCCE934}"/>
              </a:ext>
            </a:extLst>
          </p:cNvPr>
          <p:cNvSpPr txBox="1">
            <a:spLocks/>
          </p:cNvSpPr>
          <p:nvPr/>
        </p:nvSpPr>
        <p:spPr>
          <a:xfrm>
            <a:off x="136218" y="3461465"/>
            <a:ext cx="3600400" cy="1604954"/>
          </a:xfrm>
          <a:prstGeom prst="rect">
            <a:avLst/>
          </a:prstGeom>
        </p:spPr>
        <p:txBody>
          <a:bodyPr/>
          <a:lstStyle>
            <a:lvl1pPr marL="295275" indent="-295275" algn="ctr" rtl="0" eaLnBrk="0" fontAlgn="base" hangingPunct="0">
              <a:spcBef>
                <a:spcPts val="1950"/>
              </a:spcBef>
              <a:spcAft>
                <a:spcPct val="0"/>
              </a:spcAft>
              <a:defRPr sz="4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Josefin Slab" charset="0"/>
              </a:defRPr>
            </a:lvl1pPr>
            <a:lvl2pPr marL="300038" indent="-300038" algn="ctr" rtl="0" eaLnBrk="0" fontAlgn="base" hangingPunct="0">
              <a:spcBef>
                <a:spcPts val="1950"/>
              </a:spcBef>
              <a:spcAft>
                <a:spcPct val="0"/>
              </a:spcAft>
              <a:defRPr sz="3600"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2pPr>
            <a:lvl3pPr marL="300038" indent="-300038" algn="ctr" rtl="0" eaLnBrk="0" fontAlgn="base" hangingPunct="0">
              <a:spcBef>
                <a:spcPts val="1950"/>
              </a:spcBef>
              <a:spcAft>
                <a:spcPct val="0"/>
              </a:spcAft>
              <a:defRPr sz="2700"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3pPr>
            <a:lvl4pPr marL="300038" indent="-300038" algn="ctr" rtl="0" eaLnBrk="0" fontAlgn="base" hangingPunct="0">
              <a:spcBef>
                <a:spcPts val="1950"/>
              </a:spcBef>
              <a:spcAft>
                <a:spcPct val="0"/>
              </a:spcAft>
              <a:defRPr sz="2400"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4pPr>
            <a:lvl5pPr marL="300038" indent="-300038" algn="ctr" rtl="0" eaLnBrk="0" fontAlgn="base" hangingPunct="0">
              <a:spcBef>
                <a:spcPts val="1950"/>
              </a:spcBef>
              <a:spcAft>
                <a:spcPct val="0"/>
              </a:spcAft>
              <a:defRPr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5pPr>
            <a:lvl6pPr marL="471488" indent="-300038" algn="ctr" rtl="0" fontAlgn="base">
              <a:spcBef>
                <a:spcPts val="1950"/>
              </a:spcBef>
              <a:spcAft>
                <a:spcPct val="0"/>
              </a:spcAft>
              <a:defRPr sz="1800"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6pPr>
            <a:lvl7pPr marL="642938" indent="-300038" algn="ctr" rtl="0" fontAlgn="base">
              <a:spcBef>
                <a:spcPts val="1950"/>
              </a:spcBef>
              <a:spcAft>
                <a:spcPct val="0"/>
              </a:spcAft>
              <a:defRPr sz="1800"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7pPr>
            <a:lvl8pPr marL="814388" indent="-300038" algn="ctr" rtl="0" fontAlgn="base">
              <a:spcBef>
                <a:spcPts val="1950"/>
              </a:spcBef>
              <a:spcAft>
                <a:spcPct val="0"/>
              </a:spcAft>
              <a:defRPr sz="1800"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8pPr>
            <a:lvl9pPr marL="985838" indent="-300038" algn="ctr" rtl="0" fontAlgn="base">
              <a:spcBef>
                <a:spcPts val="1950"/>
              </a:spcBef>
              <a:spcAft>
                <a:spcPct val="0"/>
              </a:spcAft>
              <a:defRPr sz="1800">
                <a:solidFill>
                  <a:srgbClr val="343434"/>
                </a:solidFill>
                <a:latin typeface="+mn-lt"/>
                <a:ea typeface="+mn-ea"/>
                <a:cs typeface="+mn-cs"/>
                <a:sym typeface="Josefin Slab" charset="0"/>
              </a:defRPr>
            </a:lvl9pPr>
          </a:lstStyle>
          <a:p>
            <a:pPr algn="l"/>
            <a:r>
              <a:rPr lang="en-US" altLang="zh-TW" sz="2000" kern="0" dirty="0"/>
              <a:t> initial population =</a:t>
            </a:r>
            <a:r>
              <a:rPr lang="zh-TW" altLang="en-US" sz="2000" kern="0" dirty="0"/>
              <a:t> </a:t>
            </a:r>
            <a:r>
              <a:rPr lang="en-US" altLang="zh-TW" sz="2000" kern="0" dirty="0"/>
              <a:t>200</a:t>
            </a:r>
          </a:p>
          <a:p>
            <a:pPr algn="l"/>
            <a:r>
              <a:rPr lang="en-US" altLang="zh-TW" sz="2000" kern="0" dirty="0"/>
              <a:t>Dimensions= 30</a:t>
            </a:r>
          </a:p>
          <a:p>
            <a:pPr algn="l"/>
            <a:r>
              <a:rPr lang="en-US" altLang="zh-TW" sz="2000" kern="0" dirty="0"/>
              <a:t>Iteration = 60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C15F6F0-7186-44A1-B847-00EBFEA23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4058468"/>
            <a:ext cx="2517834" cy="59169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4CCAB73-2129-45C8-A7A3-76C613E72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192" y="4079107"/>
            <a:ext cx="1616324" cy="59169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D609F2D7-0FF5-45F3-8176-5C5E74432B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28" y="1275606"/>
            <a:ext cx="2482813" cy="198625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812B1BD0-0C94-49B7-93BB-C2C2FE80DC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6903" y="1317382"/>
            <a:ext cx="2522897" cy="1728393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2E1CB6AA-E7ED-4389-B74E-89BFD77E00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0997" y="1317382"/>
            <a:ext cx="2417078" cy="1655898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3C80CEC0-5490-4946-87CC-C44D6C04F8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4208" y="3178489"/>
            <a:ext cx="2266098" cy="46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02422"/>
      </p:ext>
    </p:extLst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B51E-321A-5D45-9C28-59E3B1A2E70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標題 9">
            <a:extLst>
              <a:ext uri="{FF2B5EF4-FFF2-40B4-BE49-F238E27FC236}">
                <a16:creationId xmlns:a16="http://schemas.microsoft.com/office/drawing/2014/main" id="{09CDF806-9BC8-472D-8B53-73D6AA125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825" y="267494"/>
            <a:ext cx="2800350" cy="704850"/>
          </a:xfrm>
        </p:spPr>
        <p:txBody>
          <a:bodyPr>
            <a:normAutofit/>
          </a:bodyPr>
          <a:lstStyle/>
          <a:p>
            <a:r>
              <a:rPr lang="en-US" altLang="zh-TW" sz="1800" dirty="0"/>
              <a:t>Taguchi-Genetic Algorithm</a:t>
            </a:r>
            <a:endParaRPr lang="zh-TW" altLang="en-US" sz="18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D3F2B89-D04C-4B2F-BCD5-C8F6B458B774}"/>
              </a:ext>
            </a:extLst>
          </p:cNvPr>
          <p:cNvSpPr txBox="1"/>
          <p:nvPr/>
        </p:nvSpPr>
        <p:spPr>
          <a:xfrm>
            <a:off x="755576" y="1491630"/>
            <a:ext cx="222560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Step1: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建立第一代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543E7ED-B73E-451D-9756-9077FAE6E3C2}"/>
              </a:ext>
            </a:extLst>
          </p:cNvPr>
          <p:cNvSpPr txBox="1"/>
          <p:nvPr/>
        </p:nvSpPr>
        <p:spPr>
          <a:xfrm>
            <a:off x="1331640" y="1980505"/>
            <a:ext cx="63367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AutoNum type="arabicPeriod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生成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population size 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數量的染色體。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 algn="l">
              <a:buAutoNum type="arabicPeriod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每個染色體有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Dimension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個基因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 algn="l">
              <a:buFontTx/>
              <a:buAutoNum type="arabicPeriod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每個基因值為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lower + beta*(upper-lower)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。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 algn="l">
              <a:buFontTx/>
              <a:buAutoNum type="arabicPeriod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將所有染色體帶入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test function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計算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value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Lower/upper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為</a:t>
            </a:r>
            <a:r>
              <a:rPr lang="en-US" altLang="zh-TW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testfunction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的邊界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beta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為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0-1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之間亂數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 algn="l">
              <a:buAutoNum type="arabicPeriod"/>
            </a:pP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624227"/>
      </p:ext>
    </p:extLst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B51E-321A-5D45-9C28-59E3B1A2E70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標題 9">
            <a:extLst>
              <a:ext uri="{FF2B5EF4-FFF2-40B4-BE49-F238E27FC236}">
                <a16:creationId xmlns:a16="http://schemas.microsoft.com/office/drawing/2014/main" id="{09CDF806-9BC8-472D-8B53-73D6AA125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825" y="267494"/>
            <a:ext cx="2800350" cy="704850"/>
          </a:xfrm>
        </p:spPr>
        <p:txBody>
          <a:bodyPr>
            <a:normAutofit/>
          </a:bodyPr>
          <a:lstStyle/>
          <a:p>
            <a:r>
              <a:rPr lang="en-US" altLang="zh-TW" sz="1800" dirty="0"/>
              <a:t>Taguchi-Genetic Algorithm</a:t>
            </a:r>
            <a:endParaRPr lang="zh-TW" altLang="en-US" sz="18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D3F2B89-D04C-4B2F-BCD5-C8F6B458B774}"/>
              </a:ext>
            </a:extLst>
          </p:cNvPr>
          <p:cNvSpPr txBox="1"/>
          <p:nvPr/>
        </p:nvSpPr>
        <p:spPr>
          <a:xfrm>
            <a:off x="755576" y="1491630"/>
            <a:ext cx="222560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Step2: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選中染色體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543E7ED-B73E-451D-9756-9077FAE6E3C2}"/>
              </a:ext>
            </a:extLst>
          </p:cNvPr>
          <p:cNvSpPr txBox="1"/>
          <p:nvPr/>
        </p:nvSpPr>
        <p:spPr>
          <a:xfrm>
            <a:off x="755576" y="2409150"/>
            <a:ext cx="727280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用</a:t>
            </a:r>
            <a:r>
              <a:rPr lang="en-US" altLang="zh-TW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Testfunction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計算出每條染色體的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value</a:t>
            </a:r>
          </a:p>
          <a:p>
            <a:pPr marL="457200" indent="-457200" algn="l">
              <a:buFont typeface="+mj-lt"/>
              <a:buAutoNum type="arabicPeriod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用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value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計算出適應值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利用輪盤法重複選取，直到有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population size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數量染色體</a:t>
            </a:r>
          </a:p>
        </p:txBody>
      </p:sp>
    </p:spTree>
    <p:extLst>
      <p:ext uri="{BB962C8B-B14F-4D97-AF65-F5344CB8AC3E}">
        <p14:creationId xmlns:p14="http://schemas.microsoft.com/office/powerpoint/2010/main" val="1827348815"/>
      </p:ext>
    </p:extLst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B51E-321A-5D45-9C28-59E3B1A2E70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標題 9">
            <a:extLst>
              <a:ext uri="{FF2B5EF4-FFF2-40B4-BE49-F238E27FC236}">
                <a16:creationId xmlns:a16="http://schemas.microsoft.com/office/drawing/2014/main" id="{09CDF806-9BC8-472D-8B53-73D6AA125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825" y="267494"/>
            <a:ext cx="2800350" cy="704850"/>
          </a:xfrm>
        </p:spPr>
        <p:txBody>
          <a:bodyPr>
            <a:normAutofit/>
          </a:bodyPr>
          <a:lstStyle/>
          <a:p>
            <a:r>
              <a:rPr lang="en-US" altLang="zh-TW" sz="1800" dirty="0"/>
              <a:t>Taguchi-Genetic Algorithm</a:t>
            </a:r>
            <a:endParaRPr lang="zh-TW" altLang="en-US" sz="18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97BAC24-57B8-4C8D-BF27-9E7545660B5F}"/>
              </a:ext>
            </a:extLst>
          </p:cNvPr>
          <p:cNvSpPr txBox="1"/>
          <p:nvPr/>
        </p:nvSpPr>
        <p:spPr>
          <a:xfrm>
            <a:off x="891018" y="1073689"/>
            <a:ext cx="344998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value&lt;0</a:t>
            </a:r>
          </a:p>
          <a:p>
            <a:pPr algn="l"/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　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value=-</a:t>
            </a:r>
            <a:r>
              <a:rPr lang="en-US" altLang="zh-TW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value+max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(value)+1</a:t>
            </a:r>
          </a:p>
          <a:p>
            <a:pPr algn="l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value&gt;=0</a:t>
            </a:r>
          </a:p>
          <a:p>
            <a:pPr algn="l"/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　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value=max(value)-value+1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036D8907-D6F5-49C2-B41E-0814C88A91BD}"/>
              </a:ext>
            </a:extLst>
          </p:cNvPr>
          <p:cNvCxnSpPr/>
          <p:nvPr/>
        </p:nvCxnSpPr>
        <p:spPr bwMode="auto">
          <a:xfrm>
            <a:off x="1187624" y="2684817"/>
            <a:ext cx="6912768" cy="0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 cap="flat" cmpd="sng" algn="ctr">
            <a:solidFill>
              <a:srgbClr val="177EAB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橢圓 20">
            <a:extLst>
              <a:ext uri="{FF2B5EF4-FFF2-40B4-BE49-F238E27FC236}">
                <a16:creationId xmlns:a16="http://schemas.microsoft.com/office/drawing/2014/main" id="{3BEDDF39-C6CD-4C7B-82A0-F3A9ACCDE3D7}"/>
              </a:ext>
            </a:extLst>
          </p:cNvPr>
          <p:cNvSpPr/>
          <p:nvPr/>
        </p:nvSpPr>
        <p:spPr bwMode="auto">
          <a:xfrm>
            <a:off x="4516561" y="2629378"/>
            <a:ext cx="110877" cy="110877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E269D187-AFF0-46FC-B601-7873832883F0}"/>
              </a:ext>
            </a:extLst>
          </p:cNvPr>
          <p:cNvSpPr/>
          <p:nvPr/>
        </p:nvSpPr>
        <p:spPr bwMode="auto">
          <a:xfrm>
            <a:off x="3491880" y="2629378"/>
            <a:ext cx="110877" cy="110877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480D2504-BBF2-4E13-9AED-02FA439F73F3}"/>
              </a:ext>
            </a:extLst>
          </p:cNvPr>
          <p:cNvSpPr/>
          <p:nvPr/>
        </p:nvSpPr>
        <p:spPr bwMode="auto">
          <a:xfrm>
            <a:off x="2339752" y="2629378"/>
            <a:ext cx="110877" cy="110877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B5A33F8C-235E-474C-83C2-8154FA542A4F}"/>
              </a:ext>
            </a:extLst>
          </p:cNvPr>
          <p:cNvSpPr/>
          <p:nvPr/>
        </p:nvSpPr>
        <p:spPr bwMode="auto">
          <a:xfrm>
            <a:off x="5541242" y="2629378"/>
            <a:ext cx="110877" cy="110877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283AD00A-A28D-4870-8888-EC019CBE8362}"/>
              </a:ext>
            </a:extLst>
          </p:cNvPr>
          <p:cNvSpPr/>
          <p:nvPr/>
        </p:nvSpPr>
        <p:spPr bwMode="auto">
          <a:xfrm>
            <a:off x="6876256" y="2629378"/>
            <a:ext cx="110877" cy="110877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5D2262F-4F9E-4FB6-A4E5-38E19E7088A7}"/>
              </a:ext>
            </a:extLst>
          </p:cNvPr>
          <p:cNvSpPr txBox="1"/>
          <p:nvPr/>
        </p:nvSpPr>
        <p:spPr>
          <a:xfrm>
            <a:off x="4411538" y="2720401"/>
            <a:ext cx="32092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5D9C869-3673-448D-B086-9431F45D5511}"/>
              </a:ext>
            </a:extLst>
          </p:cNvPr>
          <p:cNvSpPr txBox="1"/>
          <p:nvPr/>
        </p:nvSpPr>
        <p:spPr>
          <a:xfrm>
            <a:off x="3207601" y="2720401"/>
            <a:ext cx="6832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B=-2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1F623C02-9669-40FE-803F-111C424EA39C}"/>
              </a:ext>
            </a:extLst>
          </p:cNvPr>
          <p:cNvSpPr txBox="1"/>
          <p:nvPr/>
        </p:nvSpPr>
        <p:spPr>
          <a:xfrm>
            <a:off x="2030330" y="2720401"/>
            <a:ext cx="6928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A=-6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BE1DFDD-AE5F-472B-ACC1-AE5DDAB38AB8}"/>
              </a:ext>
            </a:extLst>
          </p:cNvPr>
          <p:cNvSpPr txBox="1"/>
          <p:nvPr/>
        </p:nvSpPr>
        <p:spPr>
          <a:xfrm>
            <a:off x="5296758" y="2720401"/>
            <a:ext cx="59984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C=3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4450DEC6-A8E0-4389-A8F3-F8F7F0651A2F}"/>
              </a:ext>
            </a:extLst>
          </p:cNvPr>
          <p:cNvSpPr txBox="1"/>
          <p:nvPr/>
        </p:nvSpPr>
        <p:spPr>
          <a:xfrm>
            <a:off x="6615487" y="2720401"/>
            <a:ext cx="6928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D=7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AFCF78A1-9C8A-4F45-AEAC-5A55D890C956}"/>
              </a:ext>
            </a:extLst>
          </p:cNvPr>
          <p:cNvCxnSpPr/>
          <p:nvPr/>
        </p:nvCxnSpPr>
        <p:spPr bwMode="auto">
          <a:xfrm>
            <a:off x="1187624" y="4198791"/>
            <a:ext cx="6912768" cy="0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 cap="flat" cmpd="sng" algn="ctr">
            <a:solidFill>
              <a:srgbClr val="177EAB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14864F17-679E-4C71-92CC-C2CA4F678F90}"/>
              </a:ext>
            </a:extLst>
          </p:cNvPr>
          <p:cNvSpPr/>
          <p:nvPr/>
        </p:nvSpPr>
        <p:spPr bwMode="auto">
          <a:xfrm>
            <a:off x="4516561" y="4143352"/>
            <a:ext cx="110877" cy="110877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DAB37D12-2039-4290-938B-EB332353E55A}"/>
              </a:ext>
            </a:extLst>
          </p:cNvPr>
          <p:cNvSpPr/>
          <p:nvPr/>
        </p:nvSpPr>
        <p:spPr bwMode="auto">
          <a:xfrm>
            <a:off x="3491880" y="4143352"/>
            <a:ext cx="110877" cy="110877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CA07D701-1066-4413-8DB5-E4E3638E5A2A}"/>
              </a:ext>
            </a:extLst>
          </p:cNvPr>
          <p:cNvSpPr/>
          <p:nvPr/>
        </p:nvSpPr>
        <p:spPr bwMode="auto">
          <a:xfrm>
            <a:off x="2339752" y="4143352"/>
            <a:ext cx="110877" cy="110877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4AF29AC6-84AB-4643-A777-458C10EA1A9F}"/>
              </a:ext>
            </a:extLst>
          </p:cNvPr>
          <p:cNvSpPr/>
          <p:nvPr/>
        </p:nvSpPr>
        <p:spPr bwMode="auto">
          <a:xfrm>
            <a:off x="5541242" y="4143352"/>
            <a:ext cx="110877" cy="110877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DEF11E66-AF3F-41FF-8810-EED69AFDCC8C}"/>
              </a:ext>
            </a:extLst>
          </p:cNvPr>
          <p:cNvSpPr/>
          <p:nvPr/>
        </p:nvSpPr>
        <p:spPr bwMode="auto">
          <a:xfrm>
            <a:off x="6876256" y="4143352"/>
            <a:ext cx="110877" cy="110877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3880F42F-5742-451B-80D0-A6BCE109C43D}"/>
              </a:ext>
            </a:extLst>
          </p:cNvPr>
          <p:cNvSpPr txBox="1"/>
          <p:nvPr/>
        </p:nvSpPr>
        <p:spPr>
          <a:xfrm>
            <a:off x="2216278" y="4280735"/>
            <a:ext cx="32092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5F40933D-70FD-49E6-91B9-1B6048DD337E}"/>
              </a:ext>
            </a:extLst>
          </p:cNvPr>
          <p:cNvSpPr txBox="1"/>
          <p:nvPr/>
        </p:nvSpPr>
        <p:spPr>
          <a:xfrm>
            <a:off x="6566077" y="4280735"/>
            <a:ext cx="74732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A=14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31A7474-3A1A-4D1C-812B-3EDD8F23F175}"/>
              </a:ext>
            </a:extLst>
          </p:cNvPr>
          <p:cNvSpPr txBox="1"/>
          <p:nvPr/>
        </p:nvSpPr>
        <p:spPr>
          <a:xfrm>
            <a:off x="5283268" y="4280735"/>
            <a:ext cx="73770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B=10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D732800B-5D15-401B-BF3B-EBA8A67DDF8F}"/>
              </a:ext>
            </a:extLst>
          </p:cNvPr>
          <p:cNvSpPr txBox="1"/>
          <p:nvPr/>
        </p:nvSpPr>
        <p:spPr>
          <a:xfrm>
            <a:off x="3256348" y="4280735"/>
            <a:ext cx="6928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D=1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AA208C60-5958-4060-94E5-045D771F7A62}"/>
              </a:ext>
            </a:extLst>
          </p:cNvPr>
          <p:cNvSpPr txBox="1"/>
          <p:nvPr/>
        </p:nvSpPr>
        <p:spPr>
          <a:xfrm>
            <a:off x="4304001" y="4280735"/>
            <a:ext cx="59984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C=5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箭號: 向下 2">
            <a:extLst>
              <a:ext uri="{FF2B5EF4-FFF2-40B4-BE49-F238E27FC236}">
                <a16:creationId xmlns:a16="http://schemas.microsoft.com/office/drawing/2014/main" id="{6124D884-B9C3-43EE-B39F-C5C5A4E5E0B6}"/>
              </a:ext>
            </a:extLst>
          </p:cNvPr>
          <p:cNvSpPr/>
          <p:nvPr/>
        </p:nvSpPr>
        <p:spPr bwMode="auto">
          <a:xfrm>
            <a:off x="4392574" y="3212392"/>
            <a:ext cx="179425" cy="611805"/>
          </a:xfrm>
          <a:prstGeom prst="downArrow">
            <a:avLst/>
          </a:prstGeom>
          <a:solidFill>
            <a:srgbClr val="448AC9"/>
          </a:solidFill>
          <a:ln w="28575" cap="flat" cmpd="sng" algn="ctr">
            <a:solidFill>
              <a:srgbClr val="448AC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2" name="箭號: 向下 41">
            <a:extLst>
              <a:ext uri="{FF2B5EF4-FFF2-40B4-BE49-F238E27FC236}">
                <a16:creationId xmlns:a16="http://schemas.microsoft.com/office/drawing/2014/main" id="{FA908B9E-E20B-4F5B-A620-A912AE7311AA}"/>
              </a:ext>
            </a:extLst>
          </p:cNvPr>
          <p:cNvSpPr/>
          <p:nvPr/>
        </p:nvSpPr>
        <p:spPr bwMode="auto">
          <a:xfrm rot="16200000">
            <a:off x="4811409" y="1537351"/>
            <a:ext cx="152685" cy="520626"/>
          </a:xfrm>
          <a:prstGeom prst="downArrow">
            <a:avLst/>
          </a:prstGeom>
          <a:solidFill>
            <a:srgbClr val="448AC9"/>
          </a:solidFill>
          <a:ln w="28575" cap="flat" cmpd="sng" algn="ctr">
            <a:solidFill>
              <a:srgbClr val="448AC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4511E103-86A0-405A-871E-0D456C37AEB5}"/>
              </a:ext>
            </a:extLst>
          </p:cNvPr>
          <p:cNvSpPr txBox="1"/>
          <p:nvPr/>
        </p:nvSpPr>
        <p:spPr>
          <a:xfrm>
            <a:off x="5296758" y="1486348"/>
            <a:ext cx="3243965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Adaptive= value/sum(value)</a:t>
            </a:r>
          </a:p>
          <a:p>
            <a:pPr algn="l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Adaptive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越大，值越小。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513382"/>
      </p:ext>
    </p:extLst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B51E-321A-5D45-9C28-59E3B1A2E70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標題 9">
            <a:extLst>
              <a:ext uri="{FF2B5EF4-FFF2-40B4-BE49-F238E27FC236}">
                <a16:creationId xmlns:a16="http://schemas.microsoft.com/office/drawing/2014/main" id="{09CDF806-9BC8-472D-8B53-73D6AA125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825" y="267494"/>
            <a:ext cx="2800350" cy="704850"/>
          </a:xfrm>
        </p:spPr>
        <p:txBody>
          <a:bodyPr>
            <a:normAutofit/>
          </a:bodyPr>
          <a:lstStyle/>
          <a:p>
            <a:r>
              <a:rPr lang="en-US" altLang="zh-TW" sz="1800" dirty="0"/>
              <a:t>Taguchi-Genetic Algorithm</a:t>
            </a:r>
            <a:endParaRPr lang="zh-TW" altLang="en-US" sz="18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D3F2B89-D04C-4B2F-BCD5-C8F6B458B774}"/>
              </a:ext>
            </a:extLst>
          </p:cNvPr>
          <p:cNvSpPr txBox="1"/>
          <p:nvPr/>
        </p:nvSpPr>
        <p:spPr>
          <a:xfrm>
            <a:off x="755576" y="1203598"/>
            <a:ext cx="563288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Step4: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交配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交配次數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=population*crossover rate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543E7ED-B73E-451D-9756-9077FAE6E3C2}"/>
              </a:ext>
            </a:extLst>
          </p:cNvPr>
          <p:cNvSpPr txBox="1"/>
          <p:nvPr/>
        </p:nvSpPr>
        <p:spPr>
          <a:xfrm>
            <a:off x="755576" y="1707654"/>
            <a:ext cx="6912768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交配方式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algn="l"/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單點交配 隨機選擇一點進行交配 假設選到第一點 則第一個位置進行交配 下一個位置開始兩條染色體互換位置。 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設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algn="l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A=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[0,1,2,3,4]</a:t>
            </a:r>
          </a:p>
          <a:p>
            <a:pPr algn="l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B=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[5,6,7,8,9]</a:t>
            </a:r>
          </a:p>
          <a:p>
            <a:pPr algn="l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A[1] = A[1]+beta(B[1]-A[1])</a:t>
            </a:r>
          </a:p>
          <a:p>
            <a:pPr algn="l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B[1] = </a:t>
            </a:r>
            <a:r>
              <a:rPr lang="en-US" altLang="zh-TW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lower+beta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(upper-lower)</a:t>
            </a:r>
          </a:p>
          <a:p>
            <a:pPr algn="l"/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beta=0-1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之間亂數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199240"/>
      </p:ext>
    </p:extLst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B51E-321A-5D45-9C28-59E3B1A2E70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標題 9">
            <a:extLst>
              <a:ext uri="{FF2B5EF4-FFF2-40B4-BE49-F238E27FC236}">
                <a16:creationId xmlns:a16="http://schemas.microsoft.com/office/drawing/2014/main" id="{09CDF806-9BC8-472D-8B53-73D6AA125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825" y="267494"/>
            <a:ext cx="2800350" cy="704850"/>
          </a:xfrm>
        </p:spPr>
        <p:txBody>
          <a:bodyPr>
            <a:normAutofit/>
          </a:bodyPr>
          <a:lstStyle/>
          <a:p>
            <a:r>
              <a:rPr lang="en-US" altLang="zh-TW" sz="1800" dirty="0"/>
              <a:t>Taguchi-Genetic Algorithm</a:t>
            </a:r>
            <a:endParaRPr lang="zh-TW" altLang="en-US" sz="18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FA48136-347F-4DF3-8FBB-11857777CD5D}"/>
              </a:ext>
            </a:extLst>
          </p:cNvPr>
          <p:cNvSpPr txBox="1"/>
          <p:nvPr/>
        </p:nvSpPr>
        <p:spPr>
          <a:xfrm>
            <a:off x="1043608" y="1491630"/>
            <a:ext cx="69847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假設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beta=0.5 lower=-10 upper=10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A379DA5-4F4F-4B3E-A2F7-A53B0601378F}"/>
              </a:ext>
            </a:extLst>
          </p:cNvPr>
          <p:cNvSpPr txBox="1"/>
          <p:nvPr/>
        </p:nvSpPr>
        <p:spPr>
          <a:xfrm>
            <a:off x="795561" y="2571750"/>
            <a:ext cx="2376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A= x[2] =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[0,1,2,3,4]</a:t>
            </a:r>
          </a:p>
          <a:p>
            <a:pPr algn="l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B= x[5] =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[5,6,7,8,9]</a:t>
            </a:r>
          </a:p>
        </p:txBody>
      </p:sp>
      <p:sp>
        <p:nvSpPr>
          <p:cNvPr id="6" name="箭號: 向下 5">
            <a:extLst>
              <a:ext uri="{FF2B5EF4-FFF2-40B4-BE49-F238E27FC236}">
                <a16:creationId xmlns:a16="http://schemas.microsoft.com/office/drawing/2014/main" id="{81C93FA0-DAB0-4BF6-ADD7-45A372DB0643}"/>
              </a:ext>
            </a:extLst>
          </p:cNvPr>
          <p:cNvSpPr/>
          <p:nvPr/>
        </p:nvSpPr>
        <p:spPr bwMode="auto">
          <a:xfrm rot="16200000">
            <a:off x="3780078" y="2635179"/>
            <a:ext cx="179425" cy="611805"/>
          </a:xfrm>
          <a:prstGeom prst="downArrow">
            <a:avLst/>
          </a:prstGeom>
          <a:solidFill>
            <a:srgbClr val="448AC9"/>
          </a:solidFill>
          <a:ln w="28575" cap="flat" cmpd="sng" algn="ctr">
            <a:solidFill>
              <a:srgbClr val="448AC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436544A-1FDF-434F-8725-934107E49060}"/>
              </a:ext>
            </a:extLst>
          </p:cNvPr>
          <p:cNvSpPr txBox="1"/>
          <p:nvPr/>
        </p:nvSpPr>
        <p:spPr>
          <a:xfrm>
            <a:off x="4535996" y="2599561"/>
            <a:ext cx="32043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A= x[2] =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[0,3.5,7,8,9]</a:t>
            </a:r>
          </a:p>
          <a:p>
            <a:pPr algn="l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B= x[5] =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[5,0,2,3,4]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4EA3825-A808-4376-A48F-342356B3CB1D}"/>
              </a:ext>
            </a:extLst>
          </p:cNvPr>
          <p:cNvSpPr txBox="1"/>
          <p:nvPr/>
        </p:nvSpPr>
        <p:spPr>
          <a:xfrm>
            <a:off x="795561" y="3737783"/>
            <a:ext cx="69847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A[1] = 1+0.5(6-1)=3.5</a:t>
            </a:r>
          </a:p>
          <a:p>
            <a:pPr algn="l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B[1] = -10+0.5(10-(-10))=0</a:t>
            </a:r>
          </a:p>
        </p:txBody>
      </p:sp>
    </p:spTree>
    <p:extLst>
      <p:ext uri="{BB962C8B-B14F-4D97-AF65-F5344CB8AC3E}">
        <p14:creationId xmlns:p14="http://schemas.microsoft.com/office/powerpoint/2010/main" val="1146708638"/>
      </p:ext>
    </p:extLst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B51E-321A-5D45-9C28-59E3B1A2E70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標題 9">
            <a:extLst>
              <a:ext uri="{FF2B5EF4-FFF2-40B4-BE49-F238E27FC236}">
                <a16:creationId xmlns:a16="http://schemas.microsoft.com/office/drawing/2014/main" id="{09CDF806-9BC8-472D-8B53-73D6AA125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825" y="267494"/>
            <a:ext cx="2800350" cy="704850"/>
          </a:xfrm>
        </p:spPr>
        <p:txBody>
          <a:bodyPr>
            <a:normAutofit/>
          </a:bodyPr>
          <a:lstStyle/>
          <a:p>
            <a:r>
              <a:rPr lang="en-US" altLang="zh-TW" sz="1800" dirty="0"/>
              <a:t>Taguchi-Genetic Algorithm</a:t>
            </a:r>
            <a:endParaRPr lang="zh-TW" altLang="en-US" sz="18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D3F2B89-D04C-4B2F-BCD5-C8F6B458B774}"/>
              </a:ext>
            </a:extLst>
          </p:cNvPr>
          <p:cNvSpPr txBox="1"/>
          <p:nvPr/>
        </p:nvSpPr>
        <p:spPr>
          <a:xfrm>
            <a:off x="755576" y="1491630"/>
            <a:ext cx="347120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Step5:taguchi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method 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田口法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543E7ED-B73E-451D-9756-9077FAE6E3C2}"/>
              </a:ext>
            </a:extLst>
          </p:cNvPr>
          <p:cNvSpPr txBox="1"/>
          <p:nvPr/>
        </p:nvSpPr>
        <p:spPr>
          <a:xfrm>
            <a:off x="755576" y="2067694"/>
            <a:ext cx="69127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先隨機選擇兩條交配的染色體，並分成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LEVEL1 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與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LEVEL2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A0D916C-16EC-4946-A3D4-9C64C9992BDE}"/>
              </a:ext>
            </a:extLst>
          </p:cNvPr>
          <p:cNvSpPr txBox="1"/>
          <p:nvPr/>
        </p:nvSpPr>
        <p:spPr>
          <a:xfrm>
            <a:off x="6228184" y="1294044"/>
            <a:ext cx="32043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=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[0,3.5,7,8,9]</a:t>
            </a:r>
          </a:p>
          <a:p>
            <a:pPr algn="l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 =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[5,0,2,3,4]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D00EBD55-A2A7-4D3C-AC79-55FFB33D94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266086"/>
              </p:ext>
            </p:extLst>
          </p:nvPr>
        </p:nvGraphicFramePr>
        <p:xfrm>
          <a:off x="1115616" y="3291829"/>
          <a:ext cx="6296233" cy="1266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8923">
                  <a:extLst>
                    <a:ext uri="{9D8B030D-6E8A-4147-A177-3AD203B41FA5}">
                      <a16:colId xmlns:a16="http://schemas.microsoft.com/office/drawing/2014/main" val="108795063"/>
                    </a:ext>
                  </a:extLst>
                </a:gridCol>
                <a:gridCol w="899462">
                  <a:extLst>
                    <a:ext uri="{9D8B030D-6E8A-4147-A177-3AD203B41FA5}">
                      <a16:colId xmlns:a16="http://schemas.microsoft.com/office/drawing/2014/main" val="2412733930"/>
                    </a:ext>
                  </a:extLst>
                </a:gridCol>
                <a:gridCol w="899462">
                  <a:extLst>
                    <a:ext uri="{9D8B030D-6E8A-4147-A177-3AD203B41FA5}">
                      <a16:colId xmlns:a16="http://schemas.microsoft.com/office/drawing/2014/main" val="4186671325"/>
                    </a:ext>
                  </a:extLst>
                </a:gridCol>
                <a:gridCol w="899462">
                  <a:extLst>
                    <a:ext uri="{9D8B030D-6E8A-4147-A177-3AD203B41FA5}">
                      <a16:colId xmlns:a16="http://schemas.microsoft.com/office/drawing/2014/main" val="376326883"/>
                    </a:ext>
                  </a:extLst>
                </a:gridCol>
                <a:gridCol w="899462">
                  <a:extLst>
                    <a:ext uri="{9D8B030D-6E8A-4147-A177-3AD203B41FA5}">
                      <a16:colId xmlns:a16="http://schemas.microsoft.com/office/drawing/2014/main" val="4156263633"/>
                    </a:ext>
                  </a:extLst>
                </a:gridCol>
                <a:gridCol w="899462">
                  <a:extLst>
                    <a:ext uri="{9D8B030D-6E8A-4147-A177-3AD203B41FA5}">
                      <a16:colId xmlns:a16="http://schemas.microsoft.com/office/drawing/2014/main" val="213883704"/>
                    </a:ext>
                  </a:extLst>
                </a:gridCol>
              </a:tblGrid>
              <a:tr h="39101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factors</a:t>
                      </a:r>
                      <a:endParaRPr lang="zh-TW" alt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107935" marR="107935" marT="53968" marB="53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</a:t>
                      </a:r>
                      <a:endParaRPr lang="zh-TW" alt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107935" marR="107935" marT="53968" marB="53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</a:t>
                      </a:r>
                      <a:endParaRPr lang="zh-TW" alt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107935" marR="107935" marT="53968" marB="53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</a:t>
                      </a:r>
                      <a:endParaRPr lang="zh-TW" alt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107935" marR="107935" marT="53968" marB="53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</a:t>
                      </a:r>
                      <a:endParaRPr lang="zh-TW" alt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107935" marR="107935" marT="53968" marB="53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</a:t>
                      </a:r>
                      <a:endParaRPr lang="zh-TW" alt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107935" marR="107935" marT="53968" marB="53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585689"/>
                  </a:ext>
                </a:extLst>
              </a:tr>
              <a:tr h="4377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LEVEL1 = A</a:t>
                      </a:r>
                      <a:endParaRPr lang="zh-TW" alt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107935" marR="107935" marT="53968" marB="53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zh-TW" alt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107935" marR="107935" marT="53968" marB="53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3.5</a:t>
                      </a:r>
                      <a:endParaRPr lang="zh-TW" alt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107935" marR="107935" marT="53968" marB="53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zh-TW" alt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107935" marR="107935" marT="53968" marB="53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</a:t>
                      </a:r>
                      <a:endParaRPr lang="zh-TW" alt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107935" marR="107935" marT="53968" marB="53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</a:t>
                      </a:r>
                      <a:endParaRPr lang="zh-TW" alt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107935" marR="107935" marT="53968" marB="53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060076"/>
                  </a:ext>
                </a:extLst>
              </a:tr>
              <a:tr h="4377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LEVEL2 = B</a:t>
                      </a:r>
                      <a:endParaRPr lang="zh-TW" alt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107935" marR="107935" marT="53968" marB="53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zh-TW" alt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107935" marR="107935" marT="53968" marB="53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zh-TW" alt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107935" marR="107935" marT="53968" marB="53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zh-TW" alt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107935" marR="107935" marT="53968" marB="53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zh-TW" alt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107935" marR="107935" marT="53968" marB="53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zh-TW" alt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107935" marR="107935" marT="53968" marB="53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597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757702"/>
      </p:ext>
    </p:extLst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B51E-321A-5D45-9C28-59E3B1A2E70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標題 9">
            <a:extLst>
              <a:ext uri="{FF2B5EF4-FFF2-40B4-BE49-F238E27FC236}">
                <a16:creationId xmlns:a16="http://schemas.microsoft.com/office/drawing/2014/main" id="{09CDF806-9BC8-472D-8B53-73D6AA125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825" y="267494"/>
            <a:ext cx="2800350" cy="704850"/>
          </a:xfrm>
        </p:spPr>
        <p:txBody>
          <a:bodyPr>
            <a:normAutofit/>
          </a:bodyPr>
          <a:lstStyle/>
          <a:p>
            <a:r>
              <a:rPr lang="en-US" altLang="zh-TW" sz="1800" dirty="0"/>
              <a:t>Taguchi-Genetic Algorithm</a:t>
            </a:r>
            <a:endParaRPr lang="zh-TW" altLang="en-US" sz="1800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E13939B-DD3C-4F1D-9B68-8C9E4B1FA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597969"/>
              </p:ext>
            </p:extLst>
          </p:nvPr>
        </p:nvGraphicFramePr>
        <p:xfrm>
          <a:off x="4499992" y="1349731"/>
          <a:ext cx="4262872" cy="2904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859">
                  <a:extLst>
                    <a:ext uri="{9D8B030D-6E8A-4147-A177-3AD203B41FA5}">
                      <a16:colId xmlns:a16="http://schemas.microsoft.com/office/drawing/2014/main" val="1461652919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3707168889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4117640657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3663274242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1815699326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3415913342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1247988434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2463488855"/>
                    </a:ext>
                  </a:extLst>
                </a:gridCol>
              </a:tblGrid>
              <a:tr h="221327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TW" sz="10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Expernment</a:t>
                      </a:r>
                      <a:r>
                        <a:rPr lang="en-US" altLang="zh-TW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numbers</a:t>
                      </a:r>
                      <a:endParaRPr lang="zh-TW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159" marR="59159" marT="29579" marB="295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FACTORS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159" marR="59159" marT="29579" marB="2957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sz="400" dirty="0"/>
                    </a:p>
                  </a:txBody>
                  <a:tcPr marL="53163" marR="53163" marT="26581" marB="26581"/>
                </a:tc>
                <a:tc hMerge="1">
                  <a:txBody>
                    <a:bodyPr/>
                    <a:lstStyle/>
                    <a:p>
                      <a:endParaRPr lang="zh-TW" altLang="en-US" sz="400" dirty="0"/>
                    </a:p>
                  </a:txBody>
                  <a:tcPr marL="53163" marR="53163" marT="26581" marB="26581"/>
                </a:tc>
                <a:tc hMerge="1">
                  <a:txBody>
                    <a:bodyPr/>
                    <a:lstStyle/>
                    <a:p>
                      <a:endParaRPr lang="zh-TW" altLang="en-US" sz="400" dirty="0"/>
                    </a:p>
                  </a:txBody>
                  <a:tcPr marL="53163" marR="53163" marT="26581" marB="26581"/>
                </a:tc>
                <a:tc hMerge="1">
                  <a:txBody>
                    <a:bodyPr/>
                    <a:lstStyle/>
                    <a:p>
                      <a:endParaRPr lang="zh-TW" altLang="en-US" sz="400" dirty="0"/>
                    </a:p>
                  </a:txBody>
                  <a:tcPr marL="53163" marR="53163" marT="26581" marB="26581"/>
                </a:tc>
                <a:tc hMerge="1">
                  <a:txBody>
                    <a:bodyPr/>
                    <a:lstStyle/>
                    <a:p>
                      <a:endParaRPr lang="zh-TW" altLang="en-US" sz="400" dirty="0"/>
                    </a:p>
                  </a:txBody>
                  <a:tcPr marL="53163" marR="53163" marT="26581" marB="26581"/>
                </a:tc>
                <a:tc hMerge="1">
                  <a:txBody>
                    <a:bodyPr/>
                    <a:lstStyle/>
                    <a:p>
                      <a:endParaRPr lang="zh-TW" altLang="en-US" sz="400" dirty="0"/>
                    </a:p>
                  </a:txBody>
                  <a:tcPr marL="53163" marR="53163" marT="26581" marB="26581"/>
                </a:tc>
                <a:extLst>
                  <a:ext uri="{0D108BD9-81ED-4DB2-BD59-A6C34878D82A}">
                    <a16:rowId xmlns:a16="http://schemas.microsoft.com/office/drawing/2014/main" val="3223879864"/>
                  </a:ext>
                </a:extLst>
              </a:tr>
              <a:tr h="239921">
                <a:tc vMerge="1">
                  <a:txBody>
                    <a:bodyPr/>
                    <a:lstStyle/>
                    <a:p>
                      <a:endParaRPr lang="zh-TW" altLang="en-US" sz="400"/>
                    </a:p>
                  </a:txBody>
                  <a:tcPr marL="53163" marR="53163" marT="26581" marB="265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159" marR="59159" marT="29579" marB="2957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159" marR="59159" marT="29579" marB="295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159" marR="59159" marT="29579" marB="295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159" marR="59159" marT="29579" marB="295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159" marR="59159" marT="29579" marB="295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159" marR="59159" marT="29579" marB="295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159" marR="59159" marT="29579" marB="295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21884"/>
                  </a:ext>
                </a:extLst>
              </a:tr>
              <a:tr h="239921">
                <a:tc vMerge="1">
                  <a:txBody>
                    <a:bodyPr/>
                    <a:lstStyle/>
                    <a:p>
                      <a:endParaRPr lang="zh-TW" altLang="en-US" sz="400"/>
                    </a:p>
                  </a:txBody>
                  <a:tcPr marL="53163" marR="53163" marT="26581" marB="26581"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Column number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159" marR="59159" marT="29579" marB="2957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sz="400" dirty="0"/>
                    </a:p>
                  </a:txBody>
                  <a:tcPr marL="53163" marR="53163" marT="26581" marB="26581"/>
                </a:tc>
                <a:tc hMerge="1">
                  <a:txBody>
                    <a:bodyPr/>
                    <a:lstStyle/>
                    <a:p>
                      <a:endParaRPr lang="zh-TW" altLang="en-US" sz="400" dirty="0"/>
                    </a:p>
                  </a:txBody>
                  <a:tcPr marL="53163" marR="53163" marT="26581" marB="26581"/>
                </a:tc>
                <a:tc hMerge="1">
                  <a:txBody>
                    <a:bodyPr/>
                    <a:lstStyle/>
                    <a:p>
                      <a:endParaRPr lang="zh-TW" altLang="en-US" sz="400" dirty="0"/>
                    </a:p>
                  </a:txBody>
                  <a:tcPr marL="53163" marR="53163" marT="26581" marB="26581"/>
                </a:tc>
                <a:tc hMerge="1">
                  <a:txBody>
                    <a:bodyPr/>
                    <a:lstStyle/>
                    <a:p>
                      <a:endParaRPr lang="zh-TW" altLang="en-US" sz="400" dirty="0"/>
                    </a:p>
                  </a:txBody>
                  <a:tcPr marL="53163" marR="53163" marT="26581" marB="26581"/>
                </a:tc>
                <a:tc hMerge="1">
                  <a:txBody>
                    <a:bodyPr/>
                    <a:lstStyle/>
                    <a:p>
                      <a:endParaRPr lang="zh-TW" altLang="en-US" sz="400" dirty="0"/>
                    </a:p>
                  </a:txBody>
                  <a:tcPr marL="53163" marR="53163" marT="26581" marB="26581"/>
                </a:tc>
                <a:tc hMerge="1">
                  <a:txBody>
                    <a:bodyPr/>
                    <a:lstStyle/>
                    <a:p>
                      <a:endParaRPr lang="zh-TW" altLang="en-US" sz="400" dirty="0"/>
                    </a:p>
                  </a:txBody>
                  <a:tcPr marL="53163" marR="53163" marT="26581" marB="26581"/>
                </a:tc>
                <a:extLst>
                  <a:ext uri="{0D108BD9-81ED-4DB2-BD59-A6C34878D82A}">
                    <a16:rowId xmlns:a16="http://schemas.microsoft.com/office/drawing/2014/main" val="2483660989"/>
                  </a:ext>
                </a:extLst>
              </a:tr>
              <a:tr h="239921">
                <a:tc vMerge="1">
                  <a:txBody>
                    <a:bodyPr/>
                    <a:lstStyle/>
                    <a:p>
                      <a:endParaRPr lang="zh-TW" altLang="en-US" sz="400" dirty="0"/>
                    </a:p>
                  </a:txBody>
                  <a:tcPr marL="53163" marR="53163" marT="26581" marB="265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59159" marR="59159" marT="29579" marB="2957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59159" marR="59159" marT="29579" marB="295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59159" marR="59159" marT="29579" marB="295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59159" marR="59159" marT="29579" marB="295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59159" marR="59159" marT="29579" marB="295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59159" marR="59159" marT="29579" marB="295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59159" marR="59159" marT="29579" marB="295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452954"/>
                  </a:ext>
                </a:extLst>
              </a:tr>
              <a:tr h="2399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59159" marR="59159" marT="29579" marB="295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159" marR="59159" marT="29579" marB="2957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159" marR="59159" marT="29579" marB="295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159" marR="59159" marT="29579" marB="295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159" marR="59159" marT="29579" marB="295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159" marR="59159" marT="29579" marB="295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159" marR="59159" marT="29579" marB="295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159" marR="59159" marT="29579" marB="295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536093"/>
                  </a:ext>
                </a:extLst>
              </a:tr>
              <a:tr h="2399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59159" marR="59159" marT="29579" marB="295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159" marR="59159" marT="29579" marB="2957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159" marR="59159" marT="29579" marB="295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159" marR="59159" marT="29579" marB="295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159" marR="59159" marT="29579" marB="295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159" marR="59159" marT="29579" marB="295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159" marR="59159" marT="29579" marB="295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159" marR="59159" marT="29579" marB="295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036834"/>
                  </a:ext>
                </a:extLst>
              </a:tr>
              <a:tr h="2399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59159" marR="59159" marT="29579" marB="295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159" marR="59159" marT="29579" marB="2957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159" marR="59159" marT="29579" marB="295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159" marR="59159" marT="29579" marB="295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159" marR="59159" marT="29579" marB="295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159" marR="59159" marT="29579" marB="295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159" marR="59159" marT="29579" marB="295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159" marR="59159" marT="29579" marB="295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44008"/>
                  </a:ext>
                </a:extLst>
              </a:tr>
              <a:tr h="2399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59159" marR="59159" marT="29579" marB="295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159" marR="59159" marT="29579" marB="2957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159" marR="59159" marT="29579" marB="295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159" marR="59159" marT="29579" marB="295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159" marR="59159" marT="29579" marB="295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159" marR="59159" marT="29579" marB="295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159" marR="59159" marT="29579" marB="295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159" marR="59159" marT="29579" marB="295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775245"/>
                  </a:ext>
                </a:extLst>
              </a:tr>
              <a:tr h="2399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59159" marR="59159" marT="29579" marB="295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159" marR="59159" marT="29579" marB="2957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159" marR="59159" marT="29579" marB="295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159" marR="59159" marT="29579" marB="295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159" marR="59159" marT="29579" marB="295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159" marR="59159" marT="29579" marB="295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159" marR="59159" marT="29579" marB="295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159" marR="59159" marT="29579" marB="295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177150"/>
                  </a:ext>
                </a:extLst>
              </a:tr>
              <a:tr h="2399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59159" marR="59159" marT="29579" marB="295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159" marR="59159" marT="29579" marB="2957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159" marR="59159" marT="29579" marB="295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159" marR="59159" marT="29579" marB="295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159" marR="59159" marT="29579" marB="295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159" marR="59159" marT="29579" marB="295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159" marR="59159" marT="29579" marB="295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159" marR="59159" marT="29579" marB="295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53317"/>
                  </a:ext>
                </a:extLst>
              </a:tr>
              <a:tr h="2399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59159" marR="59159" marT="29579" marB="295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159" marR="59159" marT="29579" marB="2957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159" marR="59159" marT="29579" marB="295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159" marR="59159" marT="29579" marB="295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159" marR="59159" marT="29579" marB="295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159" marR="59159" marT="29579" marB="295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159" marR="59159" marT="29579" marB="295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159" marR="59159" marT="29579" marB="295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012752"/>
                  </a:ext>
                </a:extLst>
              </a:tr>
              <a:tr h="2399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59159" marR="59159" marT="29579" marB="295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159" marR="59159" marT="29579" marB="2957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159" marR="59159" marT="29579" marB="295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159" marR="59159" marT="29579" marB="295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159" marR="59159" marT="29579" marB="295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159" marR="59159" marT="29579" marB="295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159" marR="59159" marT="29579" marB="295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159" marR="59159" marT="29579" marB="295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387310"/>
                  </a:ext>
                </a:extLst>
              </a:tr>
            </a:tbl>
          </a:graphicData>
        </a:graphic>
      </p:graphicFrame>
      <p:graphicFrame>
        <p:nvGraphicFramePr>
          <p:cNvPr id="11" name="表格 3">
            <a:extLst>
              <a:ext uri="{FF2B5EF4-FFF2-40B4-BE49-F238E27FC236}">
                <a16:creationId xmlns:a16="http://schemas.microsoft.com/office/drawing/2014/main" id="{E3EF6EC5-11BE-40BD-A6BE-7F3A29E23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83386"/>
              </p:ext>
            </p:extLst>
          </p:nvPr>
        </p:nvGraphicFramePr>
        <p:xfrm>
          <a:off x="251520" y="2283718"/>
          <a:ext cx="4080149" cy="82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754">
                  <a:extLst>
                    <a:ext uri="{9D8B030D-6E8A-4147-A177-3AD203B41FA5}">
                      <a16:colId xmlns:a16="http://schemas.microsoft.com/office/drawing/2014/main" val="108795063"/>
                    </a:ext>
                  </a:extLst>
                </a:gridCol>
                <a:gridCol w="582879">
                  <a:extLst>
                    <a:ext uri="{9D8B030D-6E8A-4147-A177-3AD203B41FA5}">
                      <a16:colId xmlns:a16="http://schemas.microsoft.com/office/drawing/2014/main" val="2412733930"/>
                    </a:ext>
                  </a:extLst>
                </a:gridCol>
                <a:gridCol w="582879">
                  <a:extLst>
                    <a:ext uri="{9D8B030D-6E8A-4147-A177-3AD203B41FA5}">
                      <a16:colId xmlns:a16="http://schemas.microsoft.com/office/drawing/2014/main" val="4186671325"/>
                    </a:ext>
                  </a:extLst>
                </a:gridCol>
                <a:gridCol w="582879">
                  <a:extLst>
                    <a:ext uri="{9D8B030D-6E8A-4147-A177-3AD203B41FA5}">
                      <a16:colId xmlns:a16="http://schemas.microsoft.com/office/drawing/2014/main" val="376326883"/>
                    </a:ext>
                  </a:extLst>
                </a:gridCol>
                <a:gridCol w="582879">
                  <a:extLst>
                    <a:ext uri="{9D8B030D-6E8A-4147-A177-3AD203B41FA5}">
                      <a16:colId xmlns:a16="http://schemas.microsoft.com/office/drawing/2014/main" val="4156263633"/>
                    </a:ext>
                  </a:extLst>
                </a:gridCol>
                <a:gridCol w="582879">
                  <a:extLst>
                    <a:ext uri="{9D8B030D-6E8A-4147-A177-3AD203B41FA5}">
                      <a16:colId xmlns:a16="http://schemas.microsoft.com/office/drawing/2014/main" val="213883704"/>
                    </a:ext>
                  </a:extLst>
                </a:gridCol>
              </a:tblGrid>
              <a:tr h="25338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factors</a:t>
                      </a:r>
                      <a:endParaRPr lang="zh-TW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9945" marR="69945" marT="34973" marB="34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</a:t>
                      </a:r>
                      <a:endParaRPr lang="zh-TW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9945" marR="69945" marT="34973" marB="34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</a:t>
                      </a:r>
                      <a:endParaRPr lang="zh-TW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9945" marR="69945" marT="34973" marB="34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</a:t>
                      </a:r>
                      <a:endParaRPr lang="zh-TW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9945" marR="69945" marT="34973" marB="34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</a:t>
                      </a:r>
                      <a:endParaRPr lang="zh-TW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9945" marR="69945" marT="34973" marB="34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</a:t>
                      </a:r>
                      <a:endParaRPr lang="zh-TW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9945" marR="69945" marT="34973" marB="34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585689"/>
                  </a:ext>
                </a:extLst>
              </a:tr>
              <a:tr h="28366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LEVEL1 = A</a:t>
                      </a:r>
                      <a:endParaRPr lang="zh-TW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9945" marR="69945" marT="34973" marB="34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zh-TW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9945" marR="69945" marT="34973" marB="34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3.5</a:t>
                      </a:r>
                      <a:endParaRPr lang="zh-TW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9945" marR="69945" marT="34973" marB="34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zh-TW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9945" marR="69945" marT="34973" marB="34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</a:t>
                      </a:r>
                      <a:endParaRPr lang="zh-TW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9945" marR="69945" marT="34973" marB="34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</a:t>
                      </a:r>
                      <a:endParaRPr lang="zh-TW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9945" marR="69945" marT="34973" marB="34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060076"/>
                  </a:ext>
                </a:extLst>
              </a:tr>
              <a:tr h="28366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LEVEL2 = B</a:t>
                      </a:r>
                      <a:endParaRPr lang="zh-TW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9945" marR="69945" marT="34973" marB="34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zh-TW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9945" marR="69945" marT="34973" marB="34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zh-TW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9945" marR="69945" marT="34973" marB="34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zh-TW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9945" marR="69945" marT="34973" marB="34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zh-TW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9945" marR="69945" marT="34973" marB="34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zh-TW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9945" marR="69945" marT="34973" marB="34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597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634133"/>
      </p:ext>
    </p:extLst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B51E-321A-5D45-9C28-59E3B1A2E70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標題 9">
            <a:extLst>
              <a:ext uri="{FF2B5EF4-FFF2-40B4-BE49-F238E27FC236}">
                <a16:creationId xmlns:a16="http://schemas.microsoft.com/office/drawing/2014/main" id="{09CDF806-9BC8-472D-8B53-73D6AA125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825" y="267494"/>
            <a:ext cx="2800350" cy="704850"/>
          </a:xfrm>
        </p:spPr>
        <p:txBody>
          <a:bodyPr>
            <a:normAutofit/>
          </a:bodyPr>
          <a:lstStyle/>
          <a:p>
            <a:r>
              <a:rPr lang="en-US" altLang="zh-TW" sz="1800" dirty="0"/>
              <a:t>Taguchi-Genetic Algorithm</a:t>
            </a:r>
            <a:endParaRPr lang="zh-TW" altLang="en-US" sz="1800" dirty="0"/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B46527C1-1DED-49A9-AD1E-BCA40F7A3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941022"/>
              </p:ext>
            </p:extLst>
          </p:nvPr>
        </p:nvGraphicFramePr>
        <p:xfrm>
          <a:off x="323528" y="1330598"/>
          <a:ext cx="3402378" cy="3313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054">
                  <a:extLst>
                    <a:ext uri="{9D8B030D-6E8A-4147-A177-3AD203B41FA5}">
                      <a16:colId xmlns:a16="http://schemas.microsoft.com/office/drawing/2014/main" val="3561591287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516215050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101789539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460149642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438887641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388244511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811447797"/>
                    </a:ext>
                  </a:extLst>
                </a:gridCol>
              </a:tblGrid>
              <a:tr h="215605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TW" sz="1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Expernment</a:t>
                      </a:r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zh-TW" sz="1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NUmbers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FACTORS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sz="400" dirty="0"/>
                    </a:p>
                  </a:txBody>
                  <a:tcPr marL="53163" marR="53163" marT="26581" marB="26581"/>
                </a:tc>
                <a:tc hMerge="1">
                  <a:txBody>
                    <a:bodyPr/>
                    <a:lstStyle/>
                    <a:p>
                      <a:endParaRPr lang="zh-TW" altLang="en-US" sz="400" dirty="0"/>
                    </a:p>
                  </a:txBody>
                  <a:tcPr marL="53163" marR="53163" marT="26581" marB="26581"/>
                </a:tc>
                <a:tc hMerge="1">
                  <a:txBody>
                    <a:bodyPr/>
                    <a:lstStyle/>
                    <a:p>
                      <a:endParaRPr lang="zh-TW" altLang="en-US" sz="400" dirty="0"/>
                    </a:p>
                  </a:txBody>
                  <a:tcPr marL="53163" marR="53163" marT="26581" marB="26581"/>
                </a:tc>
                <a:tc hMerge="1">
                  <a:txBody>
                    <a:bodyPr/>
                    <a:lstStyle/>
                    <a:p>
                      <a:endParaRPr lang="zh-TW" altLang="en-US" sz="400" dirty="0"/>
                    </a:p>
                  </a:txBody>
                  <a:tcPr marL="53163" marR="53163" marT="26581" marB="26581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621556"/>
                  </a:ext>
                </a:extLst>
              </a:tr>
              <a:tr h="215605">
                <a:tc vMerge="1">
                  <a:txBody>
                    <a:bodyPr/>
                    <a:lstStyle/>
                    <a:p>
                      <a:endParaRPr lang="zh-TW" altLang="en-US" sz="400"/>
                    </a:p>
                  </a:txBody>
                  <a:tcPr marL="53163" marR="53163" marT="26581" marB="265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560133"/>
                  </a:ext>
                </a:extLst>
              </a:tr>
              <a:tr h="215605">
                <a:tc vMerge="1">
                  <a:txBody>
                    <a:bodyPr/>
                    <a:lstStyle/>
                    <a:p>
                      <a:endParaRPr lang="zh-TW" altLang="en-US" sz="400"/>
                    </a:p>
                  </a:txBody>
                  <a:tcPr marL="53163" marR="53163" marT="26581" marB="26581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Column number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sz="400" dirty="0"/>
                    </a:p>
                  </a:txBody>
                  <a:tcPr marL="53163" marR="53163" marT="26581" marB="26581"/>
                </a:tc>
                <a:tc hMerge="1">
                  <a:txBody>
                    <a:bodyPr/>
                    <a:lstStyle/>
                    <a:p>
                      <a:endParaRPr lang="zh-TW" altLang="en-US" sz="400" dirty="0"/>
                    </a:p>
                  </a:txBody>
                  <a:tcPr marL="53163" marR="53163" marT="26581" marB="26581"/>
                </a:tc>
                <a:tc hMerge="1">
                  <a:txBody>
                    <a:bodyPr/>
                    <a:lstStyle/>
                    <a:p>
                      <a:endParaRPr lang="zh-TW" altLang="en-US" sz="400" dirty="0"/>
                    </a:p>
                  </a:txBody>
                  <a:tcPr marL="53163" marR="53163" marT="26581" marB="26581"/>
                </a:tc>
                <a:tc hMerge="1">
                  <a:txBody>
                    <a:bodyPr/>
                    <a:lstStyle/>
                    <a:p>
                      <a:endParaRPr lang="zh-TW" altLang="en-US" sz="400" dirty="0"/>
                    </a:p>
                  </a:txBody>
                  <a:tcPr marL="53163" marR="53163" marT="26581" marB="26581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498324"/>
                  </a:ext>
                </a:extLst>
              </a:tr>
              <a:tr h="215605">
                <a:tc vMerge="1">
                  <a:txBody>
                    <a:bodyPr/>
                    <a:lstStyle/>
                    <a:p>
                      <a:endParaRPr lang="zh-TW" altLang="en-US" sz="400" dirty="0"/>
                    </a:p>
                  </a:txBody>
                  <a:tcPr marL="53163" marR="53163" marT="26581" marB="265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marL="53163" marR="53163" marT="26581" marB="2658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Function value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33743"/>
                  </a:ext>
                </a:extLst>
              </a:tr>
              <a:tr h="2156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3.5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141.25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035119"/>
                  </a:ext>
                </a:extLst>
              </a:tr>
              <a:tr h="2156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3.5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151.25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526397"/>
                  </a:ext>
                </a:extLst>
              </a:tr>
              <a:tr h="2156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521641"/>
                  </a:ext>
                </a:extLst>
              </a:tr>
              <a:tr h="2156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793608"/>
                  </a:ext>
                </a:extLst>
              </a:tr>
              <a:tr h="2156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3.5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121.25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873841"/>
                  </a:ext>
                </a:extLst>
              </a:tr>
              <a:tr h="2156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3.5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131.25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078007"/>
                  </a:ext>
                </a:extLst>
              </a:tr>
              <a:tr h="2156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154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378913"/>
                  </a:ext>
                </a:extLst>
              </a:tr>
              <a:tr h="2156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164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91972"/>
                  </a:ext>
                </a:extLst>
              </a:tr>
              <a:tr h="2156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E(f1)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698799"/>
                  </a:ext>
                </a:extLst>
              </a:tr>
              <a:tr h="2156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E(f2)</a:t>
                      </a:r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29898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49A05A12-D600-4B56-926E-005859C55D32}"/>
                  </a:ext>
                </a:extLst>
              </p:cNvPr>
              <p:cNvSpPr txBox="1"/>
              <p:nvPr/>
            </p:nvSpPr>
            <p:spPr>
              <a:xfrm>
                <a:off x="4196084" y="1934686"/>
                <a:ext cx="4631209" cy="2055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TW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</a:rPr>
                  <a:t>假設</a:t>
                </a:r>
                <a:r>
                  <a:rPr lang="en-US" altLang="zh-TW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</a:rPr>
                  <a:t>testfunction</a:t>
                </a:r>
                <a:r>
                  <a:rPr lang="en-US" altLang="zh-TW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</a:rPr>
                  <a:t> = ∑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𝑋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𝐼</m:t>
                        </m:r>
                      </m:sub>
                      <m:sup>
                        <m:r>
                          <a:rPr lang="en-US" altLang="zh-TW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TW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</a:rPr>
                  <a:t> 計算後代入</a:t>
                </a:r>
                <a:endParaRPr lang="en-US" altLang="zh-TW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endParaRPr>
              </a:p>
              <a:p>
                <a:pPr algn="l"/>
                <a:endParaRPr lang="en-US" altLang="zh-TW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endParaRPr>
              </a:p>
              <a:p>
                <a:pPr algn="l"/>
                <a:r>
                  <a:rPr lang="en-US" altLang="zh-TW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</a:rPr>
                  <a:t>E=</a:t>
                </a:r>
                <a:r>
                  <a:rPr lang="zh-TW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</a:rPr>
                  <a:t> 各自</a:t>
                </a:r>
                <a:r>
                  <a:rPr lang="en-US" altLang="zh-TW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</a:rPr>
                  <a:t>Factors</a:t>
                </a:r>
                <a:r>
                  <a:rPr lang="zh-TW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</a:rPr>
                  <a:t>內的</a:t>
                </a:r>
                <a:r>
                  <a:rPr lang="en-US" altLang="zh-TW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</a:rPr>
                  <a:t>level</a:t>
                </a:r>
                <a:r>
                  <a:rPr lang="zh-TW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</a:rPr>
                  <a:t>計算 </a:t>
                </a:r>
                <a:r>
                  <a:rPr lang="en-US" altLang="zh-TW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</a:rPr>
                  <a:t>eta</a:t>
                </a:r>
                <a:r>
                  <a:rPr lang="zh-TW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</a:rPr>
                  <a:t> 相加</a:t>
                </a:r>
                <a:r>
                  <a:rPr lang="zh-TW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，</a:t>
                </a:r>
                <a:endParaRPr lang="en-US" altLang="zh-TW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endParaRPr>
              </a:p>
              <a:p>
                <a:pPr algn="l"/>
                <a:r>
                  <a:rPr lang="zh-TW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</a:rPr>
                  <a:t>如果要求最大值</a:t>
                </a:r>
                <a:r>
                  <a:rPr lang="en-US" altLang="zh-TW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</a:rPr>
                  <a:t>=</a:t>
                </a:r>
                <a:r>
                  <a:rPr lang="zh-TW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</a:rPr>
                  <a:t> </a:t>
                </a:r>
                <a:r>
                  <a:rPr lang="en-US" altLang="zh-TW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</a:rPr>
                  <a:t>eta=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𝑋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𝐼</m:t>
                        </m:r>
                      </m:sub>
                      <m:sup>
                        <m:r>
                          <a:rPr lang="en-US" altLang="zh-TW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TW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</a:rPr>
                  <a:t> </a:t>
                </a:r>
                <a:endParaRPr lang="en-US" altLang="zh-TW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endParaRPr>
              </a:p>
              <a:p>
                <a:pPr algn="l"/>
                <a:r>
                  <a:rPr lang="zh-TW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</a:rPr>
                  <a:t>最小值</a:t>
                </a:r>
                <a:r>
                  <a:rPr lang="en-US" altLang="zh-TW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</a:rPr>
                  <a:t>=</a:t>
                </a:r>
                <a:r>
                  <a:rPr lang="zh-TW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</a:rPr>
                  <a:t> </a:t>
                </a:r>
                <a:r>
                  <a:rPr lang="en-US" altLang="zh-TW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</a:rPr>
                  <a:t>eta=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en-US" altLang="zh-TW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  <m:r>
                          <a:rPr lang="en-US" altLang="zh-TW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/</m:t>
                        </m:r>
                        <m:r>
                          <a:rPr lang="en-US" altLang="zh-TW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𝑋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𝐼</m:t>
                        </m:r>
                      </m:sub>
                      <m:sup>
                        <m:r>
                          <a:rPr lang="en-US" altLang="zh-TW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TW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endParaRPr>
              </a:p>
              <a:p>
                <a:pPr algn="l"/>
                <a:endParaRPr lang="en-US" altLang="zh-TW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49A05A12-D600-4B56-926E-005859C55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6084" y="1934686"/>
                <a:ext cx="4631209" cy="2055178"/>
              </a:xfrm>
              <a:prstGeom prst="rect">
                <a:avLst/>
              </a:prstGeom>
              <a:blipFill>
                <a:blip r:embed="rId3"/>
                <a:stretch>
                  <a:fillRect l="-1579" t="-1479" r="-2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圖片 2">
            <a:extLst>
              <a:ext uri="{FF2B5EF4-FFF2-40B4-BE49-F238E27FC236}">
                <a16:creationId xmlns:a16="http://schemas.microsoft.com/office/drawing/2014/main" id="{E67AC1C1-6AF6-4866-BE68-B3513DF53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2400" y="619919"/>
            <a:ext cx="2952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532473"/>
      </p:ext>
    </p:extLst>
  </p:cSld>
  <p:clrMapOvr>
    <a:masterClrMapping/>
  </p:clrMapOvr>
  <p:transition spd="med">
    <p:fade thruBlk="1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Centered Text ">
  <a:themeElements>
    <a:clrScheme name="Title &amp; Centered Text 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Centered Text ">
      <a:majorFont>
        <a:latin typeface="Novecento wide Book"/>
        <a:ea typeface="ヒラギノ角ゴ ProN W3"/>
        <a:cs typeface="ヒラギノ角ゴ ProN W3"/>
      </a:majorFont>
      <a:minorFont>
        <a:latin typeface="Josefin Slab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03200" cap="flat" cmpd="sng" algn="ctr">
          <a:solidFill>
            <a:srgbClr val="177EAB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03200" cap="flat" cmpd="sng" algn="ctr">
          <a:solidFill>
            <a:srgbClr val="177EAB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Centered Text 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13582</TotalTime>
  <Pages>0</Pages>
  <Words>1063</Words>
  <Characters>0</Characters>
  <Application>Microsoft Office PowerPoint</Application>
  <PresentationFormat>如螢幕大小 (16:9)</PresentationFormat>
  <Lines>0</Lines>
  <Paragraphs>427</Paragraphs>
  <Slides>17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8" baseType="lpstr">
      <vt:lpstr>Amatic SC Regular</vt:lpstr>
      <vt:lpstr>Gill Sans</vt:lpstr>
      <vt:lpstr>nevis Bold</vt:lpstr>
      <vt:lpstr>Novecento wide Book</vt:lpstr>
      <vt:lpstr>Novecento wide Medium</vt:lpstr>
      <vt:lpstr>Novecento wide Normal</vt:lpstr>
      <vt:lpstr>ヒラギノ角ゴ ProN W3</vt:lpstr>
      <vt:lpstr>Calibri</vt:lpstr>
      <vt:lpstr>Cambria Math</vt:lpstr>
      <vt:lpstr>Josefin Slab</vt:lpstr>
      <vt:lpstr>Title &amp; Centered Text </vt:lpstr>
      <vt:lpstr>Taguchi-Genetic Algorithm</vt:lpstr>
      <vt:lpstr>Taguchi-Genetic Algorithm</vt:lpstr>
      <vt:lpstr>Taguchi-Genetic Algorithm</vt:lpstr>
      <vt:lpstr>Taguchi-Genetic Algorithm</vt:lpstr>
      <vt:lpstr>Taguchi-Genetic Algorithm</vt:lpstr>
      <vt:lpstr>Taguchi-Genetic Algorithm</vt:lpstr>
      <vt:lpstr>Taguchi-Genetic Algorithm</vt:lpstr>
      <vt:lpstr>Taguchi-Genetic Algorithm</vt:lpstr>
      <vt:lpstr>Taguchi-Genetic Algorithm</vt:lpstr>
      <vt:lpstr>Taguchi-Genetic Algorithm</vt:lpstr>
      <vt:lpstr>Taguchi-Genetic Algorithm</vt:lpstr>
      <vt:lpstr>Taguchi-Genetic Algorithm</vt:lpstr>
      <vt:lpstr>Taguchi-Genetic Algorithm</vt:lpstr>
      <vt:lpstr>TESTFUNSION1</vt:lpstr>
      <vt:lpstr>TESTFUNSION2</vt:lpstr>
      <vt:lpstr>TESTFUNSION4</vt:lpstr>
      <vt:lpstr>TESTFUNSION12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基因演算法講解與Python學習狀況</dc:title>
  <dc:subject/>
  <cp:keywords/>
  <dc:description/>
  <cp:lastModifiedBy>世宇 薛</cp:lastModifiedBy>
  <cp:revision>310</cp:revision>
  <dcterms:modified xsi:type="dcterms:W3CDTF">2021-10-01T01:53:43Z</dcterms:modified>
</cp:coreProperties>
</file>