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1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3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FDA2-6489-463A-9403-8B1E91777AD3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D04D-2B72-42D7-9C48-F24831EF7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내장객체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2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8" y="404663"/>
            <a:ext cx="8214384" cy="60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412775"/>
            <a:ext cx="8848725" cy="40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5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553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361950"/>
            <a:ext cx="8829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28650"/>
            <a:ext cx="82962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576262"/>
            <a:ext cx="78962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7920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0"/>
            <a:ext cx="864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749"/>
            <a:ext cx="9144000" cy="56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화면 슬라이드 쇼(4:3)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내장객체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내장객체</dc:title>
  <dc:creator>402t</dc:creator>
  <cp:lastModifiedBy>402t</cp:lastModifiedBy>
  <cp:revision>2</cp:revision>
  <dcterms:created xsi:type="dcterms:W3CDTF">2019-07-29T05:38:49Z</dcterms:created>
  <dcterms:modified xsi:type="dcterms:W3CDTF">2019-07-29T06:53:16Z</dcterms:modified>
</cp:coreProperties>
</file>