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0EAB-6224-A54C-BA5A-2EC614217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5298B-E589-154C-8C50-8DAA73792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B2C94-836C-D74B-B59C-2C2DC6FC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79BC-369D-2C44-AACC-B0E811CA12A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7EC99-F16C-3D4F-BAF7-32A63065B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397D4-1105-C741-BB17-CC819355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609F-30F4-214E-9027-54F02061E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8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C043-7B70-AA4F-A428-256DBEAE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A6665-54C4-FF4F-8E11-F98EDA40F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8BA24-D4C4-164B-AF6D-E53DBC00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79BC-369D-2C44-AACC-B0E811CA12A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11D33-71B7-8D43-AD1D-2F8015C1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438FB-0209-BE47-BA55-9E5A9CD4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609F-30F4-214E-9027-54F02061E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1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C255D5-EFF2-C349-9B38-31F08F104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D6142-AF82-8344-8523-A6E25F6FC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71E9D-6CB7-734D-9514-1F0FD21B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79BC-369D-2C44-AACC-B0E811CA12A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DE443-C5B4-464E-86CA-274A06EF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35582-F86B-1E46-A837-54914010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609F-30F4-214E-9027-54F02061E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5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644F-AB42-7047-B41D-03041C24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53672-927E-8448-86F2-96CB49C32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51F76-347C-C949-BFAB-F5E4384C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79BC-369D-2C44-AACC-B0E811CA12A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1CD8C-1235-1C4F-BAAA-BA876C7F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40847-9AC3-C341-869A-4A4889D4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609F-30F4-214E-9027-54F02061E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7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2C3A-40E8-D841-940C-FF3364570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01758-8D8B-E34C-BBD7-5FED95009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11298-25AB-E245-B959-F9B44BB1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79BC-369D-2C44-AACC-B0E811CA12A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F7B85-0D7C-7144-B57A-9F14DAFFE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716FA-FA9F-C240-BDFD-3A537469D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609F-30F4-214E-9027-54F02061E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7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CA65-ECBB-FE44-8BE0-3528BB1F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BE36-2C4A-1846-BFF2-0ED011BAE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28463-864C-FD47-86B2-EFE8BB2B0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0A758-E092-9B45-AE27-1C314F4D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79BC-369D-2C44-AACC-B0E811CA12A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C13B3-6E1C-CE4D-A1B4-2F45C111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8AC39-43C1-F340-AAD5-AD245CAB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609F-30F4-214E-9027-54F02061E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9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AEA1-13EB-D646-95BE-9CFFFB766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A0021-6E38-4A41-8808-3696EDF27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540C9-F33C-4E44-B987-1142365EA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C9D65-A31D-AE47-ADCA-9FC4F2600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E46F2D-AED9-014B-BDCA-746F044A4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412B5-D081-9D47-A65D-36E29D85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79BC-369D-2C44-AACC-B0E811CA12A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8BED0-84DC-6A43-810B-0567A8FE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91DA5-665C-E648-8001-D8338D2F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609F-30F4-214E-9027-54F02061E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1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3032-77E3-D74F-A8D8-82F189DA5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00C582-16F5-0E42-A9DF-42E05A75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79BC-369D-2C44-AACC-B0E811CA12A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A2CCC-ABA9-2143-8825-72DC4680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6F694-E929-FC46-915A-5AFD7653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609F-30F4-214E-9027-54F02061E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4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63144-383D-8941-9328-29B5E3FC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79BC-369D-2C44-AACC-B0E811CA12A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DB8EF-2016-6744-898C-BA1BBBB2A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35D62-90EF-014E-AD77-6CCA0761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609F-30F4-214E-9027-54F02061E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7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0841-C1FF-9841-919A-9BEEBBDA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D631-A07E-3E45-B623-6AE2A9D9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C04D7-3A61-3F4D-8EDC-D2F1E374B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7D086-8C43-1340-AC22-95DD3539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79BC-369D-2C44-AACC-B0E811CA12A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D8511-6B64-1042-987F-431C5328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67AAF-6075-2A46-A37F-FA2001D9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609F-30F4-214E-9027-54F02061E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5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2448-C614-984D-9696-2FC0EE5E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AB3E19-2889-E847-85A9-6AE1D3D07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57D82-2305-994C-A561-D9D3B4B21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69D18-B7FD-D34A-BEF1-3D1FE8A3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79BC-369D-2C44-AACC-B0E811CA12A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F15E6-190D-C844-AA40-E6B051E5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16BA2-2D1A-054A-885A-04013FB1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609F-30F4-214E-9027-54F02061E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4C1E8-5DBF-1445-AFD5-78ACEBC60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B8D3B-06E8-1948-B9D9-7997FB7B6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1DD72-2D22-AB4C-807E-6E0E67172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779BC-369D-2C44-AACC-B0E811CA12A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63B19-4D8B-0D43-A72B-68204643D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2CC6B-88A2-E341-A2F0-343B8A2A5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9609F-30F4-214E-9027-54F02061E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2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DBF8BFA1-B4AE-E24F-8170-0B362AE158B5}"/>
              </a:ext>
            </a:extLst>
          </p:cNvPr>
          <p:cNvSpPr/>
          <p:nvPr/>
        </p:nvSpPr>
        <p:spPr>
          <a:xfrm>
            <a:off x="1325366" y="2414427"/>
            <a:ext cx="8969340" cy="472611"/>
          </a:xfrm>
          <a:prstGeom prst="rightArrow">
            <a:avLst>
              <a:gd name="adj1" fmla="val 29592"/>
              <a:gd name="adj2" fmla="val 683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C17DD6A-0BD6-8B41-8203-F8C4530B1563}"/>
              </a:ext>
            </a:extLst>
          </p:cNvPr>
          <p:cNvSpPr/>
          <p:nvPr/>
        </p:nvSpPr>
        <p:spPr>
          <a:xfrm>
            <a:off x="1325366" y="3387903"/>
            <a:ext cx="8969340" cy="472611"/>
          </a:xfrm>
          <a:prstGeom prst="rightArrow">
            <a:avLst>
              <a:gd name="adj1" fmla="val 29592"/>
              <a:gd name="adj2" fmla="val 683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D76189-6F4E-1D41-9BB5-21A9EE2A9078}"/>
              </a:ext>
            </a:extLst>
          </p:cNvPr>
          <p:cNvSpPr/>
          <p:nvPr/>
        </p:nvSpPr>
        <p:spPr>
          <a:xfrm>
            <a:off x="1777433" y="2292417"/>
            <a:ext cx="1530849" cy="7294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Helvetica" pitchFamily="2" charset="0"/>
              </a:rPr>
              <a:t>Research &amp;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2C04C5-87E4-394D-AC59-642825CF05BE}"/>
              </a:ext>
            </a:extLst>
          </p:cNvPr>
          <p:cNvSpPr/>
          <p:nvPr/>
        </p:nvSpPr>
        <p:spPr>
          <a:xfrm>
            <a:off x="3594247" y="2292416"/>
            <a:ext cx="1530849" cy="7294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Helvetica" pitchFamily="2" charset="0"/>
              </a:rPr>
              <a:t>FDA 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Helvetica" pitchFamily="2" charset="0"/>
              </a:rPr>
              <a:t>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5001C6-0EA9-0543-8015-F4EEE4ADA977}"/>
              </a:ext>
            </a:extLst>
          </p:cNvPr>
          <p:cNvSpPr/>
          <p:nvPr/>
        </p:nvSpPr>
        <p:spPr>
          <a:xfrm>
            <a:off x="5413627" y="2292416"/>
            <a:ext cx="1530849" cy="7294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Helvetica" pitchFamily="2" charset="0"/>
              </a:rPr>
              <a:t>FDA Decision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1F667E9-607B-A04E-A0E2-B68FEE82CB5E}"/>
              </a:ext>
            </a:extLst>
          </p:cNvPr>
          <p:cNvSpPr/>
          <p:nvPr/>
        </p:nvSpPr>
        <p:spPr>
          <a:xfrm>
            <a:off x="1325366" y="4361379"/>
            <a:ext cx="8969340" cy="472611"/>
          </a:xfrm>
          <a:prstGeom prst="rightArrow">
            <a:avLst>
              <a:gd name="adj1" fmla="val 29592"/>
              <a:gd name="adj2" fmla="val 683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91EDE8-F9DE-9640-A75E-9BD6642A8E72}"/>
              </a:ext>
            </a:extLst>
          </p:cNvPr>
          <p:cNvSpPr/>
          <p:nvPr/>
        </p:nvSpPr>
        <p:spPr>
          <a:xfrm>
            <a:off x="4479533" y="3259475"/>
            <a:ext cx="2464943" cy="7294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Helvetica" pitchFamily="2" charset="0"/>
              </a:rPr>
              <a:t>Clinical Trials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08CE31-AB36-E245-9CA4-715D4D58D19B}"/>
              </a:ext>
            </a:extLst>
          </p:cNvPr>
          <p:cNvSpPr/>
          <p:nvPr/>
        </p:nvSpPr>
        <p:spPr>
          <a:xfrm>
            <a:off x="1777433" y="4232951"/>
            <a:ext cx="7859727" cy="7294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Helvetica" pitchFamily="2" charset="0"/>
              </a:rPr>
              <a:t>Press Activity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BF4829-3D4C-FD44-A399-F04EF06ABF78}"/>
              </a:ext>
            </a:extLst>
          </p:cNvPr>
          <p:cNvSpPr/>
          <p:nvPr/>
        </p:nvSpPr>
        <p:spPr>
          <a:xfrm>
            <a:off x="7233007" y="2292416"/>
            <a:ext cx="2404153" cy="7294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Helvetica" pitchFamily="2" charset="0"/>
              </a:rPr>
              <a:t>Market Activity &amp; Financial Reports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C101CF-440A-7E42-84A5-90B8135316AA}"/>
              </a:ext>
            </a:extLst>
          </p:cNvPr>
          <p:cNvSpPr/>
          <p:nvPr/>
        </p:nvSpPr>
        <p:spPr>
          <a:xfrm>
            <a:off x="1774867" y="3259474"/>
            <a:ext cx="2464943" cy="7294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Helvetica" pitchFamily="2" charset="0"/>
              </a:rPr>
              <a:t>Laboratory Testing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43BDE4-2A7E-7C43-BCE6-32A54721FEF2}"/>
              </a:ext>
            </a:extLst>
          </p:cNvPr>
          <p:cNvSpPr/>
          <p:nvPr/>
        </p:nvSpPr>
        <p:spPr>
          <a:xfrm>
            <a:off x="7233007" y="3265892"/>
            <a:ext cx="2464943" cy="7294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Helvetica" pitchFamily="2" charset="0"/>
              </a:rPr>
              <a:t>Population Monitoring</a:t>
            </a:r>
          </a:p>
        </p:txBody>
      </p:sp>
    </p:spTree>
    <p:extLst>
      <p:ext uri="{BB962C8B-B14F-4D97-AF65-F5344CB8AC3E}">
        <p14:creationId xmlns:p14="http://schemas.microsoft.com/office/powerpoint/2010/main" val="380656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Devika Mahoney-Nair</dc:creator>
  <cp:lastModifiedBy>Devika Mahoney-Nair</cp:lastModifiedBy>
  <cp:revision>2</cp:revision>
  <dcterms:created xsi:type="dcterms:W3CDTF">2020-01-11T17:10:43Z</dcterms:created>
  <dcterms:modified xsi:type="dcterms:W3CDTF">2020-01-11T17:40:41Z</dcterms:modified>
</cp:coreProperties>
</file>