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5" d="100"/>
          <a:sy n="115" d="100"/>
        </p:scale>
        <p:origin x="9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B808-1B32-F971-B032-423DBC93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91F92-5BF7-F4AF-BF4A-69F95C5E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760B-DE9D-D172-3CA3-2AF9185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E743-9FAC-0A71-9449-CE2E3841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8EB5-9EF5-7BAA-A0F5-C17BD03B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8D3-F10F-5548-55AD-CDC65DE8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6D8D-359A-8A82-8259-CBC12092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1292-8A87-9AC6-C800-85688E5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34F6-07C5-096E-0114-7C6D12D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1B44-4414-31E3-8736-F512BDD4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D4023-8D44-CF7A-1F78-977DCCFD0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803CA-D674-721C-05B7-50F7903D8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CCFF-4081-FBAC-181A-77592F43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7801-527C-111F-5325-A415D784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D3C9-8FB4-D5DF-74B3-B044E840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D847-6621-B624-7787-B12E31C5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5EE-769C-2D79-470F-1FA855BC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89C8-DC25-2803-16E0-39C616B8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C803-E854-8ED5-BC0C-E15D8F2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0E84-8985-48C2-570A-E8CD8AFD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CA07-0201-4B3E-1BC0-E4ED23A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C8F9-CB37-ACF3-FD80-DCAD2CB9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21EB-F668-A8B1-F9E7-3693EF4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93BB-102D-6E0E-D621-EBE6658B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B831-93F4-C49A-9E42-F0859A9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4FD4-CC70-7CE9-5A08-15AFF48F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E7D0-5CB3-107B-EA0A-69EFD1171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A52E-72FA-3936-6228-23FCC4A7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606E8-1A88-90D9-A862-6C9E3159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F4403-02AD-2E48-CC34-EE1693C2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9A936-6FAA-F759-98C4-CEDCB3FC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0D5B-16E1-86F2-8FE1-AE8C2F34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86AC-06D6-1BA4-107B-50A60DF6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B366C-862C-ECC9-4956-DB408C71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F9CB4-2B2D-C77F-543C-5AD4C1066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C6575-1B5E-A418-43B5-CDA976711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BA2F1-E1A4-BB86-45B4-C673F57E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D15C1-DA2A-70DF-C181-63AD7A7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CDF3-FE7B-AACF-9ABF-A93D7878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578C-F787-DC16-E8D0-944658D1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A17C4-82E1-C224-CC3A-9C1CB6FC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61C33-6408-293B-16FE-645291C1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6137-774E-F308-96D3-C4548B5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E93DF-2FB3-288E-462F-53D01E0D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595D6-BAF1-6768-49D3-F5C91194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F370-5148-3DFC-C38F-5FA145DE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BA7F-405F-E9A4-B425-B53950C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1E9E-B850-60EB-6133-9FBF0CC8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CEA2-07F5-0115-E69A-93A2CE86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D02C-9213-B6EA-D200-2AD8F7B0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6638-296E-EC0E-8DAF-528492B5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09DAC-0A10-9783-02DA-47DD3784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81CF-C4D9-AAFB-76C8-6D41BE5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9741F-23CE-8DF0-0ECB-0939B5F99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9920A-1248-77B6-A5ED-3662DBC8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E21F6-E0B1-4A78-8095-539EBE16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0EBA-43ED-B7DF-3750-4C1B623F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DF5E-A943-2852-785D-1C50B2E9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B86D8-716F-5870-0B70-56BFB374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FCE3-AC5C-200F-781B-57AECC09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0E37-4992-EE82-6F71-6BDDDB267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7C6E8-B42B-D14A-8EAA-D0370D89A98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2CFA-CDCF-F882-DBB9-5BBE61EE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1D7B-8048-1C5A-B85B-FB73BC17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A3258-808A-D343-B4DE-572A6643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3D98-F38D-3C4B-71D0-814463C0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8B77-92C4-83AF-7EA2-FA668DF70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neighborhood&#10;&#10;AI-generated content may be incorrect.">
            <a:extLst>
              <a:ext uri="{FF2B5EF4-FFF2-40B4-BE49-F238E27FC236}">
                <a16:creationId xmlns:a16="http://schemas.microsoft.com/office/drawing/2014/main" id="{BF5E3241-B629-61EA-2665-4F1895BD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9" y="1662792"/>
            <a:ext cx="2171895" cy="2941864"/>
          </a:xfrm>
          <a:prstGeom prst="rect">
            <a:avLst/>
          </a:prstGeom>
        </p:spPr>
      </p:pic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E4740A5-D006-2AB6-E7AF-A905EED4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34" y="1082221"/>
            <a:ext cx="4292294" cy="46935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394A78-F89D-9865-9AA7-70D5B4199AF8}"/>
              </a:ext>
            </a:extLst>
          </p:cNvPr>
          <p:cNvSpPr/>
          <p:nvPr/>
        </p:nvSpPr>
        <p:spPr>
          <a:xfrm>
            <a:off x="2642844" y="2569027"/>
            <a:ext cx="747237" cy="7472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9DB9-486C-7B95-DD83-A14377DC85CC}"/>
              </a:ext>
            </a:extLst>
          </p:cNvPr>
          <p:cNvCxnSpPr>
            <a:cxnSpLocks/>
          </p:cNvCxnSpPr>
          <p:nvPr/>
        </p:nvCxnSpPr>
        <p:spPr>
          <a:xfrm flipV="1">
            <a:off x="3483429" y="2801713"/>
            <a:ext cx="2415845" cy="7075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D6B7C-C35B-DE24-AD79-31B4B8B4114D}"/>
              </a:ext>
            </a:extLst>
          </p:cNvPr>
          <p:cNvSpPr txBox="1"/>
          <p:nvPr/>
        </p:nvSpPr>
        <p:spPr>
          <a:xfrm>
            <a:off x="7387185" y="1408876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Need to include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AE3F8-518C-D0A7-C996-F40594CF52F7}"/>
              </a:ext>
            </a:extLst>
          </p:cNvPr>
          <p:cNvSpPr txBox="1"/>
          <p:nvPr/>
        </p:nvSpPr>
        <p:spPr>
          <a:xfrm>
            <a:off x="7633706" y="2688728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Need to remove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BEA94-4A34-8201-729A-04B2843F730C}"/>
              </a:ext>
            </a:extLst>
          </p:cNvPr>
          <p:cNvCxnSpPr>
            <a:cxnSpLocks/>
          </p:cNvCxnSpPr>
          <p:nvPr/>
        </p:nvCxnSpPr>
        <p:spPr>
          <a:xfrm flipH="1">
            <a:off x="7256150" y="1662792"/>
            <a:ext cx="495494" cy="18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AE620-D58A-9F61-59D3-042CB25FD253}"/>
              </a:ext>
            </a:extLst>
          </p:cNvPr>
          <p:cNvCxnSpPr/>
          <p:nvPr/>
        </p:nvCxnSpPr>
        <p:spPr>
          <a:xfrm flipH="1">
            <a:off x="7387185" y="2939142"/>
            <a:ext cx="549990" cy="19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D7EAAC-E591-BCDE-9EC4-710A02578085}"/>
              </a:ext>
            </a:extLst>
          </p:cNvPr>
          <p:cNvSpPr txBox="1"/>
          <p:nvPr/>
        </p:nvSpPr>
        <p:spPr>
          <a:xfrm>
            <a:off x="5779254" y="2051955"/>
            <a:ext cx="752532" cy="24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1007005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5FB68-9943-9CCC-F43A-3AFE2303BEAF}"/>
              </a:ext>
            </a:extLst>
          </p:cNvPr>
          <p:cNvSpPr txBox="1"/>
          <p:nvPr/>
        </p:nvSpPr>
        <p:spPr>
          <a:xfrm>
            <a:off x="6416771" y="2300967"/>
            <a:ext cx="674914" cy="24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1007001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95B015-A3C1-12DC-CA8D-9325496B7B3F}"/>
              </a:ext>
            </a:extLst>
          </p:cNvPr>
          <p:cNvSpPr txBox="1"/>
          <p:nvPr/>
        </p:nvSpPr>
        <p:spPr>
          <a:xfrm>
            <a:off x="6432244" y="3258330"/>
            <a:ext cx="674914" cy="24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1007002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C7CDA-0BB7-3E53-AB97-290E821A04D4}"/>
              </a:ext>
            </a:extLst>
          </p:cNvPr>
          <p:cNvSpPr txBox="1"/>
          <p:nvPr/>
        </p:nvSpPr>
        <p:spPr>
          <a:xfrm rot="16200000">
            <a:off x="6956786" y="2125723"/>
            <a:ext cx="674046" cy="24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1006003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2A78D-1664-782A-A75B-1D0FD88DEBB9}"/>
              </a:ext>
            </a:extLst>
          </p:cNvPr>
          <p:cNvSpPr txBox="1"/>
          <p:nvPr/>
        </p:nvSpPr>
        <p:spPr>
          <a:xfrm>
            <a:off x="1640423" y="897555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Civic Assoc Geography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7B3CDA-6B41-44FA-A7D5-DDCBB54F1631}"/>
              </a:ext>
            </a:extLst>
          </p:cNvPr>
          <p:cNvSpPr txBox="1"/>
          <p:nvPr/>
        </p:nvSpPr>
        <p:spPr>
          <a:xfrm>
            <a:off x="5464734" y="897555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Census Data Geographies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4E593-7B95-E243-1F35-D958B430DBD7}"/>
              </a:ext>
            </a:extLst>
          </p:cNvPr>
          <p:cNvSpPr txBox="1"/>
          <p:nvPr/>
        </p:nvSpPr>
        <p:spPr>
          <a:xfrm>
            <a:off x="8604139" y="1629905"/>
            <a:ext cx="275760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Distribute block group totals evenly to each residence (e.g., a population of 100 divided by 25 residences would equals 4 people per residence) </a:t>
            </a:r>
          </a:p>
          <a:p>
            <a:pPr marL="342900" indent="-342900">
              <a:buAutoNum type="arabicPeriod"/>
            </a:pPr>
            <a:r>
              <a:rPr lang="en-US" sz="1400" dirty="0"/>
              <a:t>Aggregate back just the residences from the area to include</a:t>
            </a:r>
          </a:p>
          <a:p>
            <a:pPr marL="342900" indent="-342900">
              <a:buAutoNum type="arabicPeriod"/>
            </a:pPr>
            <a:r>
              <a:rPr lang="en-US" sz="1400" dirty="0"/>
              <a:t>Combine with other block group totals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* Potential modifications available such as a different population multiplier for apartments vs detached single family homes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939944-4D9D-DF0F-E786-B37EBD06F523}"/>
              </a:ext>
            </a:extLst>
          </p:cNvPr>
          <p:cNvSpPr txBox="1"/>
          <p:nvPr/>
        </p:nvSpPr>
        <p:spPr>
          <a:xfrm>
            <a:off x="9361527" y="897555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69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Schroeder, Aaron (ads7fg)</dc:creator>
  <cp:lastModifiedBy>Schroeder, Aaron (ads7fg)</cp:lastModifiedBy>
  <cp:revision>2</cp:revision>
  <dcterms:created xsi:type="dcterms:W3CDTF">2025-07-17T18:27:57Z</dcterms:created>
  <dcterms:modified xsi:type="dcterms:W3CDTF">2025-07-17T18:54:01Z</dcterms:modified>
</cp:coreProperties>
</file>