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1"/>
  </p:notesMasterIdLst>
  <p:handoutMasterIdLst>
    <p:handoutMasterId r:id="rId22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4"/>
    <p:restoredTop sz="94824"/>
  </p:normalViewPr>
  <p:slideViewPr>
    <p:cSldViewPr>
      <p:cViewPr varScale="1">
        <p:scale>
          <a:sx n="152" d="100"/>
          <a:sy n="152" d="100"/>
        </p:scale>
        <p:origin x="2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Welcome to October! The best month!</a:t>
            </a:r>
          </a:p>
          <a:p>
            <a:r>
              <a:rPr lang="en-US" dirty="0"/>
              <a:t>Quizzes 1-3 retakes are THIS Thursday</a:t>
            </a:r>
          </a:p>
          <a:p>
            <a:pPr lvl="1"/>
            <a:r>
              <a:rPr lang="en-US" dirty="0"/>
              <a:t>During class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Wiring </a:t>
            </a:r>
            <a:r>
              <a:rPr lang="en-US" dirty="0" err="1"/>
              <a:t>autograder</a:t>
            </a:r>
            <a:r>
              <a:rPr lang="en-US" dirty="0"/>
              <a:t> is up now.</a:t>
            </a:r>
          </a:p>
          <a:p>
            <a:pPr lvl="1"/>
            <a:r>
              <a:rPr lang="en-US" dirty="0"/>
              <a:t>You should try to get done with the first 5 over fall break.</a:t>
            </a:r>
          </a:p>
          <a:p>
            <a:r>
              <a:rPr lang="en-US" dirty="0"/>
              <a:t>Today we begin module 6. Two lectures on Prim’s and Dijkstra’s algorithms. With a new data structure +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retake grades have been released</a:t>
            </a:r>
          </a:p>
          <a:p>
            <a:pPr lvl="1"/>
            <a:r>
              <a:rPr lang="en-US" dirty="0"/>
              <a:t>See website for thresholds, etc.</a:t>
            </a:r>
          </a:p>
          <a:p>
            <a:pPr lvl="1"/>
            <a:r>
              <a:rPr lang="en-US" dirty="0"/>
              <a:t>Any questions?</a:t>
            </a:r>
          </a:p>
          <a:p>
            <a:r>
              <a:rPr lang="en-US" dirty="0"/>
              <a:t>Quiz 4-5 first attempt on Oct. 19 (next Tuesday)</a:t>
            </a:r>
          </a:p>
          <a:p>
            <a:pPr lvl="1"/>
            <a:r>
              <a:rPr lang="en-US" dirty="0"/>
              <a:t>Good luck!!</a:t>
            </a:r>
          </a:p>
          <a:p>
            <a:pPr lvl="1"/>
            <a:r>
              <a:rPr lang="en-US" dirty="0"/>
              <a:t>There will be a recorded lecture on this day (don’t forget)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M6: Prim’s / Dijkstra’s homework has been released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finish module 6. Proving Prim’s and Dijkstra’s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was taken on Tuesday</a:t>
            </a:r>
          </a:p>
          <a:p>
            <a:pPr lvl="1"/>
            <a:r>
              <a:rPr lang="en-US" dirty="0"/>
              <a:t>They are graded! You’ll get them back very soon.</a:t>
            </a:r>
          </a:p>
          <a:p>
            <a:pPr lvl="1"/>
            <a:r>
              <a:rPr lang="en-US" dirty="0"/>
              <a:t>You all did really well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1"/>
            <a:r>
              <a:rPr lang="en-US" dirty="0"/>
              <a:t>M6: Prim’s / Dijkstra’s recommended deadline is today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continue with module 7: </a:t>
            </a:r>
            <a:r>
              <a:rPr lang="en-US"/>
              <a:t>Greedy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were released</a:t>
            </a:r>
          </a:p>
          <a:p>
            <a:pPr lvl="1"/>
            <a:r>
              <a:rPr lang="en-US" dirty="0"/>
              <a:t>You all did great! Over 70% passed each quiz.</a:t>
            </a:r>
          </a:p>
          <a:p>
            <a:pPr lvl="1"/>
            <a:r>
              <a:rPr lang="en-US" dirty="0"/>
              <a:t>Next quiz day(s) aren’t for a few weeks, so enjoy the break!</a:t>
            </a:r>
          </a:p>
          <a:p>
            <a:pPr lvl="2"/>
            <a:r>
              <a:rPr lang="en-US" dirty="0"/>
              <a:t>And do some </a:t>
            </a:r>
            <a:r>
              <a:rPr lang="en-US" dirty="0" err="1"/>
              <a:t>homeworks</a:t>
            </a:r>
            <a:r>
              <a:rPr lang="en-US" dirty="0"/>
              <a:t>!!!!!!</a:t>
            </a:r>
          </a:p>
          <a:p>
            <a:pPr lvl="1"/>
            <a:r>
              <a:rPr lang="en-US" dirty="0"/>
              <a:t>We will be splitting the retakes and new quizzes over different days again, just not sure the exact dates / details quite yet.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2"/>
            <a:r>
              <a:rPr lang="en-US" dirty="0"/>
              <a:t>Recommended Due Date is Nov. 2</a:t>
            </a:r>
          </a:p>
          <a:p>
            <a:pPr lvl="1"/>
            <a:r>
              <a:rPr lang="en-US" dirty="0"/>
              <a:t>Modules 1-6 are ALL passed the recommended due date</a:t>
            </a:r>
          </a:p>
          <a:p>
            <a:r>
              <a:rPr lang="en-US" dirty="0"/>
              <a:t>Today we will finish module 7: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8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Nov.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Updated Quizzing Schedule:</a:t>
            </a:r>
          </a:p>
          <a:p>
            <a:pPr lvl="1"/>
            <a:r>
              <a:rPr lang="en-US" dirty="0"/>
              <a:t>Let’s look at course website for details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lvl="1"/>
            <a:r>
              <a:rPr lang="en-US" dirty="0">
                <a:sym typeface="Wingdings" pitchFamily="2" charset="2"/>
              </a:rPr>
              <a:t>Any opinions on how to handle the last three days of semester?</a:t>
            </a:r>
            <a:endParaRPr lang="en-US" dirty="0"/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M8: Drainage homework released</a:t>
            </a:r>
          </a:p>
          <a:p>
            <a:pPr lvl="2"/>
            <a:r>
              <a:rPr lang="en-US" dirty="0"/>
              <a:t>It is on Dynamic Programming (and is a programming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Recommended Due Date is Nov. 16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only 4 weeks + 1 day left until final hard HW deadline!!</a:t>
            </a:r>
          </a:p>
          <a:p>
            <a:r>
              <a:rPr lang="en-US" dirty="0"/>
              <a:t>Today we will finish module 8: Dynamic Programming</a:t>
            </a:r>
          </a:p>
          <a:p>
            <a:pPr lvl="1"/>
            <a:r>
              <a:rPr lang="en-US" dirty="0"/>
              <a:t>Specifically: Coin Change and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1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Nov.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Updated Quizzing Schedule:</a:t>
            </a:r>
          </a:p>
          <a:p>
            <a:pPr lvl="1"/>
            <a:r>
              <a:rPr lang="en-US" dirty="0"/>
              <a:t>No changes from last Thursday. 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M9 and M10 will be released soon.</a:t>
            </a:r>
          </a:p>
          <a:p>
            <a:pPr lvl="1"/>
            <a:r>
              <a:rPr lang="en-US" dirty="0"/>
              <a:t>M8: Drainage homework released</a:t>
            </a:r>
          </a:p>
          <a:p>
            <a:pPr lvl="2"/>
            <a:r>
              <a:rPr lang="en-US" dirty="0"/>
              <a:t>It is on Dynamic Programming (and is a programming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Recommended Due Date is Nov. 16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only 4 weeks + 1 day left until final hard HW deadline!!</a:t>
            </a:r>
          </a:p>
          <a:p>
            <a:r>
              <a:rPr lang="en-US" dirty="0"/>
              <a:t>Today we begin module 9 on Network Flow!!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6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Nov.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 6-8 Quizzes are done.</a:t>
            </a:r>
          </a:p>
          <a:p>
            <a:pPr lvl="1"/>
            <a:r>
              <a:rPr lang="en-US" dirty="0"/>
              <a:t>How’d they go? A little harder than last time I think?</a:t>
            </a:r>
          </a:p>
          <a:p>
            <a:pPr lvl="1"/>
            <a:r>
              <a:rPr lang="en-US" dirty="0"/>
              <a:t>You all actually did quite well (medians 86%, 83%, 53%)</a:t>
            </a:r>
          </a:p>
          <a:p>
            <a:pPr lvl="2"/>
            <a:r>
              <a:rPr lang="en-US" dirty="0"/>
              <a:t>That last one is low due to a lot of blank quizzes. 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M9 Released. M10 released (but no </a:t>
            </a:r>
            <a:r>
              <a:rPr lang="en-US" dirty="0" err="1"/>
              <a:t>Gradescope</a:t>
            </a:r>
            <a:r>
              <a:rPr lang="en-US" dirty="0"/>
              <a:t> yet)</a:t>
            </a:r>
          </a:p>
          <a:p>
            <a:pPr lvl="1"/>
            <a:r>
              <a:rPr lang="en-US" dirty="0"/>
              <a:t>M8 due this week (Tuesday or Today)</a:t>
            </a:r>
          </a:p>
          <a:p>
            <a:pPr lvl="1"/>
            <a:r>
              <a:rPr lang="en-US" dirty="0"/>
              <a:t>M9 due next Tuesday (or over break if you want)</a:t>
            </a:r>
          </a:p>
          <a:p>
            <a:pPr lvl="1"/>
            <a:r>
              <a:rPr lang="en-US" dirty="0"/>
              <a:t>M10 due week after break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2 weeks until the homework deadline!!!!</a:t>
            </a:r>
          </a:p>
          <a:p>
            <a:r>
              <a:rPr lang="en-US" dirty="0"/>
              <a:t>Today we begin module 10 on Reductions!!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7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Nov.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Quizzes coming up!</a:t>
            </a:r>
          </a:p>
          <a:p>
            <a:pPr lvl="1"/>
            <a:r>
              <a:rPr lang="en-US" dirty="0"/>
              <a:t>Mod 6-8 retakes are on Thursday</a:t>
            </a:r>
          </a:p>
          <a:p>
            <a:pPr lvl="1"/>
            <a:r>
              <a:rPr lang="en-US" dirty="0"/>
              <a:t>Mod 9-10 attempt 1 next Tuesday 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All homework ready to go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M10 “due” this week.</a:t>
            </a:r>
          </a:p>
          <a:p>
            <a:pPr lvl="1"/>
            <a:r>
              <a:rPr lang="en-US" dirty="0"/>
              <a:t>All homework extended to Sun. at noon. </a:t>
            </a:r>
          </a:p>
          <a:p>
            <a:pPr lvl="2"/>
            <a:r>
              <a:rPr lang="en-US" dirty="0"/>
              <a:t>Except: Modules 7,8,10 extended to last day of classes.</a:t>
            </a:r>
          </a:p>
          <a:p>
            <a:r>
              <a:rPr lang="en-US" dirty="0"/>
              <a:t>Final Exam!</a:t>
            </a:r>
          </a:p>
          <a:p>
            <a:pPr lvl="1"/>
            <a:r>
              <a:rPr lang="en-US" dirty="0"/>
              <a:t>Tuesday Dec. 14 from 7-10pm</a:t>
            </a:r>
          </a:p>
          <a:p>
            <a:pPr lvl="1"/>
            <a:r>
              <a:rPr lang="en-US" dirty="0"/>
              <a:t>Final attempt at all quizzes.</a:t>
            </a:r>
          </a:p>
          <a:p>
            <a:r>
              <a:rPr lang="en-US" dirty="0"/>
              <a:t>Today we will look at reductions for NP-Complete problems and review if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36743</TotalTime>
  <Words>1706</Words>
  <Application>Microsoft Macintosh PowerPoint</Application>
  <PresentationFormat>On-screen Show (4:3)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  <vt:lpstr>Tuesday, Oct. 5</vt:lpstr>
      <vt:lpstr>Thursday, Oct. 14</vt:lpstr>
      <vt:lpstr>Thursday, Oct. 21</vt:lpstr>
      <vt:lpstr>Tuesday, Oct. 26</vt:lpstr>
      <vt:lpstr>Thursday, Nov. 4</vt:lpstr>
      <vt:lpstr>Tuesday, Nov. 9</vt:lpstr>
      <vt:lpstr>Thursday, Nov. 18</vt:lpstr>
      <vt:lpstr>Tuesday, Nov. 30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489</cp:revision>
  <cp:lastPrinted>1999-12-17T13:56:08Z</cp:lastPrinted>
  <dcterms:created xsi:type="dcterms:W3CDTF">2010-01-20T18:12:12Z</dcterms:created>
  <dcterms:modified xsi:type="dcterms:W3CDTF">2021-12-01T13:55:51Z</dcterms:modified>
</cp:coreProperties>
</file>