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1"/>
    <p:restoredTop sz="94788"/>
  </p:normalViewPr>
  <p:slideViewPr>
    <p:cSldViewPr>
      <p:cViewPr varScale="1">
        <p:scale>
          <a:sx n="137" d="100"/>
          <a:sy n="13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35474</TotalTime>
  <Words>1213</Words>
  <Application>Microsoft Macintosh PowerPoint</Application>
  <PresentationFormat>On-screen Show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480</cp:revision>
  <cp:lastPrinted>1999-12-17T13:56:08Z</cp:lastPrinted>
  <dcterms:created xsi:type="dcterms:W3CDTF">2010-01-20T18:12:12Z</dcterms:created>
  <dcterms:modified xsi:type="dcterms:W3CDTF">2021-10-21T16:25:08Z</dcterms:modified>
</cp:coreProperties>
</file>