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17"/>
  </p:notesMasterIdLst>
  <p:handoutMasterIdLst>
    <p:handoutMasterId r:id="rId18"/>
  </p:handoutMasterIdLst>
  <p:sldIdLst>
    <p:sldId id="447" r:id="rId2"/>
    <p:sldId id="484" r:id="rId3"/>
    <p:sldId id="402" r:id="rId4"/>
    <p:sldId id="485" r:id="rId5"/>
    <p:sldId id="486" r:id="rId6"/>
    <p:sldId id="487" r:id="rId7"/>
    <p:sldId id="488" r:id="rId8"/>
    <p:sldId id="489" r:id="rId9"/>
    <p:sldId id="490" r:id="rId10"/>
    <p:sldId id="491" r:id="rId11"/>
    <p:sldId id="492" r:id="rId12"/>
    <p:sldId id="493" r:id="rId13"/>
    <p:sldId id="494" r:id="rId14"/>
    <p:sldId id="495" r:id="rId15"/>
    <p:sldId id="496" r:id="rId16"/>
  </p:sldIdLst>
  <p:sldSz cx="9144000" cy="6858000" type="screen4x3"/>
  <p:notesSz cx="7315200" cy="9601200"/>
  <p:custDataLst>
    <p:tags r:id="rId1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81"/>
    <p:restoredTop sz="94788"/>
  </p:normalViewPr>
  <p:slideViewPr>
    <p:cSldViewPr>
      <p:cViewPr varScale="1">
        <p:scale>
          <a:sx n="137" d="100"/>
          <a:sy n="137" d="100"/>
        </p:scale>
        <p:origin x="14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10/26/21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10/26/21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10/26/21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10/26/21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10/26/21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10/26/21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10/26/21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10/26/21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hyperlink" Target="https://discord.gg/9fzMCVJ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CS4102 – Algorithms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44958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136C104-B327-DF45-9BD2-3434560F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Tom Horton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horton@cs.virginia.edu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28 (cont’d)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92500"/>
          </a:bodyPr>
          <a:lstStyle/>
          <a:p>
            <a:r>
              <a:rPr lang="en-US" dirty="0"/>
              <a:t>Passing Rates:</a:t>
            </a:r>
          </a:p>
          <a:p>
            <a:pPr lvl="1"/>
            <a:r>
              <a:rPr lang="en-US" dirty="0"/>
              <a:t>Pass: module 1 (64%); module 2 (58%); module 3(41%)</a:t>
            </a:r>
          </a:p>
          <a:p>
            <a:pPr lvl="1"/>
            <a:r>
              <a:rPr lang="en-US" dirty="0"/>
              <a:t>High-Pass: module 1 (40%); module 2 (38%); module 3(10%)</a:t>
            </a:r>
          </a:p>
          <a:p>
            <a:pPr lvl="1"/>
            <a:endParaRPr lang="en-US" dirty="0"/>
          </a:p>
          <a:p>
            <a:r>
              <a:rPr lang="en-US" dirty="0"/>
              <a:t>Fun facts:</a:t>
            </a:r>
          </a:p>
          <a:p>
            <a:pPr lvl="1"/>
            <a:r>
              <a:rPr lang="en-US" dirty="0"/>
              <a:t>Doing module 2 homework = 2.2 </a:t>
            </a:r>
            <a:r>
              <a:rPr lang="en-US" dirty="0" err="1"/>
              <a:t>pt</a:t>
            </a:r>
            <a:r>
              <a:rPr lang="en-US" dirty="0"/>
              <a:t> (13.3%) increase in mod 2 quiz score overall and 25% increase in recurrence unrolling question.</a:t>
            </a:r>
          </a:p>
          <a:p>
            <a:pPr lvl="1"/>
            <a:r>
              <a:rPr lang="en-US" dirty="0"/>
              <a:t>Didn’t have time to look at module 1 effect</a:t>
            </a:r>
          </a:p>
          <a:p>
            <a:pPr lvl="1"/>
            <a:r>
              <a:rPr lang="en-US" dirty="0"/>
              <a:t>Programming homework didn’t seem to have effect on scores, though very few people had turned it in.</a:t>
            </a:r>
          </a:p>
          <a:p>
            <a:endParaRPr lang="en-US" dirty="0"/>
          </a:p>
          <a:p>
            <a:r>
              <a:rPr lang="en-US" dirty="0"/>
              <a:t>We did poorly on questions directly from homework or textbook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0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Sep.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Almost to October! The best month!</a:t>
            </a:r>
          </a:p>
          <a:p>
            <a:r>
              <a:rPr lang="en-US" dirty="0"/>
              <a:t>Quizzes 1-3 have been returned</a:t>
            </a:r>
          </a:p>
          <a:p>
            <a:pPr lvl="1"/>
            <a:r>
              <a:rPr lang="en-US" dirty="0"/>
              <a:t>Regrades open until NEXT Tuesday @ 2:00pm</a:t>
            </a:r>
          </a:p>
          <a:p>
            <a:r>
              <a:rPr lang="en-US" dirty="0"/>
              <a:t>New schedule updates!</a:t>
            </a:r>
          </a:p>
          <a:p>
            <a:pPr lvl="1"/>
            <a:r>
              <a:rPr lang="en-US" dirty="0"/>
              <a:t>Quiz 1-3 retakes is next Thursday (just before spring break)</a:t>
            </a:r>
          </a:p>
          <a:p>
            <a:pPr lvl="1"/>
            <a:r>
              <a:rPr lang="en-US" dirty="0"/>
              <a:t>Quiz 4-5 first attempt on Oct. 19</a:t>
            </a:r>
          </a:p>
          <a:p>
            <a:r>
              <a:rPr lang="en-US" dirty="0"/>
              <a:t>Any office hours issues? They’ve been surprisingly quiet</a:t>
            </a:r>
          </a:p>
          <a:p>
            <a:pPr lvl="1"/>
            <a:r>
              <a:rPr lang="en-US" dirty="0"/>
              <a:t>Though they’ve picked up a bit</a:t>
            </a:r>
          </a:p>
          <a:p>
            <a:r>
              <a:rPr lang="en-US" dirty="0"/>
              <a:t>Today is recommended deadline for Mod. 4 (BFS and DFS)</a:t>
            </a:r>
          </a:p>
          <a:p>
            <a:pPr lvl="1"/>
            <a:r>
              <a:rPr lang="en-US" dirty="0"/>
              <a:t>Realistically…try to get to it by over the weekend.</a:t>
            </a:r>
          </a:p>
          <a:p>
            <a:r>
              <a:rPr lang="en-US" dirty="0"/>
              <a:t>Today we are doing a VERY short, one lecture module on Kruskal’s and the Find-Union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23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Oct.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Welcome to October! The best month!</a:t>
            </a:r>
          </a:p>
          <a:p>
            <a:r>
              <a:rPr lang="en-US" dirty="0"/>
              <a:t>Quizzes 1-3 retakes are THIS Thursday</a:t>
            </a:r>
          </a:p>
          <a:p>
            <a:pPr lvl="1"/>
            <a:r>
              <a:rPr lang="en-US" dirty="0"/>
              <a:t>During class</a:t>
            </a:r>
          </a:p>
          <a:p>
            <a:r>
              <a:rPr lang="en-US" dirty="0"/>
              <a:t>New schedule updates!</a:t>
            </a:r>
          </a:p>
          <a:p>
            <a:pPr lvl="1"/>
            <a:r>
              <a:rPr lang="en-US" dirty="0"/>
              <a:t>Quiz 4-5 first attempt on Oct. 19</a:t>
            </a:r>
          </a:p>
          <a:p>
            <a:r>
              <a:rPr lang="en-US" dirty="0"/>
              <a:t>Homework updates:</a:t>
            </a:r>
          </a:p>
          <a:p>
            <a:pPr lvl="1"/>
            <a:r>
              <a:rPr lang="en-US" dirty="0"/>
              <a:t>Wiring </a:t>
            </a:r>
            <a:r>
              <a:rPr lang="en-US" dirty="0" err="1"/>
              <a:t>autograder</a:t>
            </a:r>
            <a:r>
              <a:rPr lang="en-US" dirty="0"/>
              <a:t> is up now.</a:t>
            </a:r>
          </a:p>
          <a:p>
            <a:pPr lvl="1"/>
            <a:r>
              <a:rPr lang="en-US" dirty="0"/>
              <a:t>You should try to get done with the first 5 over fall break.</a:t>
            </a:r>
          </a:p>
          <a:p>
            <a:r>
              <a:rPr lang="en-US" dirty="0"/>
              <a:t>Today we begin module 6. Two lectures on Prim’s and Dijkstra’s algorithms. With a new data structure + formal proofs.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77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Oct.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Quizzes 1-3 retake grades have been released</a:t>
            </a:r>
          </a:p>
          <a:p>
            <a:pPr lvl="1"/>
            <a:r>
              <a:rPr lang="en-US" dirty="0"/>
              <a:t>See website for thresholds, etc.</a:t>
            </a:r>
          </a:p>
          <a:p>
            <a:pPr lvl="1"/>
            <a:r>
              <a:rPr lang="en-US" dirty="0"/>
              <a:t>Any questions?</a:t>
            </a:r>
          </a:p>
          <a:p>
            <a:r>
              <a:rPr lang="en-US" dirty="0"/>
              <a:t>Quiz 4-5 first attempt on Oct. 19 (next Tuesday)</a:t>
            </a:r>
          </a:p>
          <a:p>
            <a:pPr lvl="1"/>
            <a:r>
              <a:rPr lang="en-US" dirty="0"/>
              <a:t>Good luck!!</a:t>
            </a:r>
          </a:p>
          <a:p>
            <a:pPr lvl="1"/>
            <a:r>
              <a:rPr lang="en-US" dirty="0"/>
              <a:t>There will be a recorded lecture on this day (don’t forget)</a:t>
            </a:r>
          </a:p>
          <a:p>
            <a:r>
              <a:rPr lang="en-US" dirty="0"/>
              <a:t>Homework updates:</a:t>
            </a:r>
          </a:p>
          <a:p>
            <a:pPr lvl="1"/>
            <a:r>
              <a:rPr lang="en-US" dirty="0"/>
              <a:t>M6: Prim’s / Dijkstra’s homework has been released</a:t>
            </a:r>
          </a:p>
          <a:p>
            <a:pPr lvl="1"/>
            <a:r>
              <a:rPr lang="en-US" dirty="0"/>
              <a:t>Modules 1-5 are ALL passed the recommended due date</a:t>
            </a:r>
          </a:p>
          <a:p>
            <a:r>
              <a:rPr lang="en-US" dirty="0"/>
              <a:t>Today we finish module 6. Proving Prim’s and Dijkstra’s are correct.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876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Oct.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Quizzes 4-5 was taken on Tuesday</a:t>
            </a:r>
          </a:p>
          <a:p>
            <a:pPr lvl="1"/>
            <a:r>
              <a:rPr lang="en-US" dirty="0"/>
              <a:t>They are graded! You’ll get them back very soon.</a:t>
            </a:r>
          </a:p>
          <a:p>
            <a:pPr lvl="1"/>
            <a:r>
              <a:rPr lang="en-US" dirty="0"/>
              <a:t>You all did really well</a:t>
            </a:r>
          </a:p>
          <a:p>
            <a:r>
              <a:rPr lang="en-US" dirty="0"/>
              <a:t>Homework updates:</a:t>
            </a:r>
          </a:p>
          <a:p>
            <a:pPr lvl="1"/>
            <a:r>
              <a:rPr lang="en-US" dirty="0"/>
              <a:t>M7: Daycare programming assignment released</a:t>
            </a:r>
          </a:p>
          <a:p>
            <a:pPr lvl="1"/>
            <a:r>
              <a:rPr lang="en-US" dirty="0"/>
              <a:t>M6: Prim’s / Dijkstra’s recommended deadline is today</a:t>
            </a:r>
          </a:p>
          <a:p>
            <a:pPr lvl="1"/>
            <a:r>
              <a:rPr lang="en-US" dirty="0"/>
              <a:t>Modules 1-5 are ALL passed the recommended due date</a:t>
            </a:r>
          </a:p>
          <a:p>
            <a:r>
              <a:rPr lang="en-US" dirty="0"/>
              <a:t>Today we continue with module 7: </a:t>
            </a:r>
            <a:r>
              <a:rPr lang="en-US"/>
              <a:t>Greedy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77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Oct.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Quizzes 4-5 were released</a:t>
            </a:r>
          </a:p>
          <a:p>
            <a:pPr lvl="1"/>
            <a:r>
              <a:rPr lang="en-US" dirty="0"/>
              <a:t>You all did great! Over 70% passed each quiz.</a:t>
            </a:r>
          </a:p>
          <a:p>
            <a:pPr lvl="1"/>
            <a:r>
              <a:rPr lang="en-US" dirty="0"/>
              <a:t>Next quiz day(s) aren’t for a few weeks, so enjoy the break!</a:t>
            </a:r>
          </a:p>
          <a:p>
            <a:pPr lvl="2"/>
            <a:r>
              <a:rPr lang="en-US" dirty="0"/>
              <a:t>And do some </a:t>
            </a:r>
            <a:r>
              <a:rPr lang="en-US" dirty="0" err="1"/>
              <a:t>homeworks</a:t>
            </a:r>
            <a:r>
              <a:rPr lang="en-US" dirty="0"/>
              <a:t>!!!!!!</a:t>
            </a:r>
          </a:p>
          <a:p>
            <a:pPr lvl="1"/>
            <a:r>
              <a:rPr lang="en-US" dirty="0"/>
              <a:t>We will be splitting the retakes and new quizzes over different days again, just not sure the exact dates / details quite yet.</a:t>
            </a:r>
          </a:p>
          <a:p>
            <a:r>
              <a:rPr lang="en-US" dirty="0"/>
              <a:t>Homework updates:</a:t>
            </a:r>
          </a:p>
          <a:p>
            <a:pPr lvl="1"/>
            <a:r>
              <a:rPr lang="en-US" dirty="0"/>
              <a:t>M7: Daycare programming assignment released</a:t>
            </a:r>
          </a:p>
          <a:p>
            <a:pPr lvl="2"/>
            <a:r>
              <a:rPr lang="en-US" dirty="0"/>
              <a:t>Recommended Due Date is Nov. 2</a:t>
            </a:r>
          </a:p>
          <a:p>
            <a:pPr lvl="1"/>
            <a:r>
              <a:rPr lang="en-US" dirty="0"/>
              <a:t>Modules 1-6 are ALL passed the recommended due date</a:t>
            </a:r>
          </a:p>
          <a:p>
            <a:r>
              <a:rPr lang="en-US" dirty="0"/>
              <a:t>Today we will finish module 7: Greedy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8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Announcements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Aug.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Check out </a:t>
            </a:r>
            <a:r>
              <a:rPr lang="en-US" dirty="0" err="1"/>
              <a:t>gradescope</a:t>
            </a:r>
            <a:r>
              <a:rPr lang="en-US" dirty="0"/>
              <a:t> page in course website for details</a:t>
            </a:r>
          </a:p>
          <a:p>
            <a:pPr lvl="1"/>
            <a:r>
              <a:rPr lang="en-US" dirty="0"/>
              <a:t>First assignment (sorting) is live there now</a:t>
            </a:r>
          </a:p>
          <a:p>
            <a:r>
              <a:rPr lang="en-US" dirty="0"/>
              <a:t>Join Discord ASAP: </a:t>
            </a:r>
            <a:r>
              <a:rPr lang="en-US" dirty="0">
                <a:hlinkClick r:id="rId4"/>
              </a:rPr>
              <a:t>https://discord.gg/9fzMCVJw</a:t>
            </a:r>
            <a:endParaRPr lang="en-US" dirty="0"/>
          </a:p>
          <a:p>
            <a:r>
              <a:rPr lang="en-US"/>
              <a:t>First </a:t>
            </a:r>
            <a:r>
              <a:rPr lang="en-US" dirty="0"/>
              <a:t>homework has been released</a:t>
            </a:r>
          </a:p>
          <a:p>
            <a:pPr lvl="1"/>
            <a:r>
              <a:rPr lang="en-US" dirty="0"/>
              <a:t>If we have time, we will discuss it today. We will go over quicksort today</a:t>
            </a:r>
          </a:p>
          <a:p>
            <a:pPr lvl="1"/>
            <a:r>
              <a:rPr lang="en-US" dirty="0"/>
              <a:t>Recommended due date is ONE WEEK from today!!</a:t>
            </a:r>
          </a:p>
          <a:p>
            <a:r>
              <a:rPr lang="en-US" dirty="0"/>
              <a:t>Grading:</a:t>
            </a:r>
          </a:p>
          <a:p>
            <a:pPr lvl="1"/>
            <a:r>
              <a:rPr lang="en-US" dirty="0"/>
              <a:t>You will submit code + report</a:t>
            </a:r>
          </a:p>
          <a:p>
            <a:pPr lvl="1"/>
            <a:r>
              <a:rPr lang="en-US" dirty="0" err="1"/>
              <a:t>Autograder</a:t>
            </a:r>
            <a:r>
              <a:rPr lang="en-US" dirty="0"/>
              <a:t> will check that code works. Human will go in afterwards and  </a:t>
            </a:r>
          </a:p>
          <a:p>
            <a:r>
              <a:rPr lang="en-US" dirty="0"/>
              <a:t>Office hours have begun. Topic-focused on Discord, general in-person, group OH are mixed</a:t>
            </a:r>
          </a:p>
          <a:p>
            <a:pPr lvl="1"/>
            <a:r>
              <a:rPr lang="en-US" dirty="0"/>
              <a:t>Check course website for exact locations</a:t>
            </a:r>
          </a:p>
          <a:p>
            <a:r>
              <a:rPr lang="en-US" dirty="0"/>
              <a:t>Today we will keep go over QS and see another lower-bounds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Everyone should be on Discord by now!!</a:t>
            </a:r>
          </a:p>
          <a:p>
            <a:r>
              <a:rPr lang="en-US" dirty="0"/>
              <a:t>First homework has been released</a:t>
            </a:r>
          </a:p>
          <a:p>
            <a:pPr lvl="1"/>
            <a:r>
              <a:rPr lang="en-US" dirty="0"/>
              <a:t>Recommended deadline is TONIGHT!!!!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is one week from today</a:t>
            </a:r>
          </a:p>
          <a:p>
            <a:r>
              <a:rPr lang="en-US" dirty="0"/>
              <a:t>Office hours have begun. Topic-focused on Discord, general in-person, group OH are mixed</a:t>
            </a:r>
          </a:p>
          <a:p>
            <a:pPr lvl="1"/>
            <a:r>
              <a:rPr lang="en-US" dirty="0"/>
              <a:t>Wednesday we had a problem that we are working on. </a:t>
            </a:r>
          </a:p>
          <a:p>
            <a:pPr lvl="1"/>
            <a:r>
              <a:rPr lang="en-US" dirty="0"/>
              <a:t>Keep an eye on the course website</a:t>
            </a:r>
          </a:p>
          <a:p>
            <a:r>
              <a:rPr lang="en-US" dirty="0"/>
              <a:t>Today we are going to learn about the master theorem and finish module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Sep.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Everyone should be on Discord by now!!</a:t>
            </a:r>
          </a:p>
          <a:p>
            <a:r>
              <a:rPr lang="en-US" dirty="0"/>
              <a:t>First recommended due date has passed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is one week from today</a:t>
            </a:r>
          </a:p>
          <a:p>
            <a:r>
              <a:rPr lang="en-US" dirty="0"/>
              <a:t>Module 3 HW: Trading has also been released</a:t>
            </a:r>
          </a:p>
          <a:p>
            <a:r>
              <a:rPr lang="en-US" dirty="0"/>
              <a:t>Office hours have begun. Topic-focused on Discord, general in-person, group OH are mixed</a:t>
            </a:r>
          </a:p>
          <a:p>
            <a:pPr lvl="1"/>
            <a:r>
              <a:rPr lang="en-US" dirty="0"/>
              <a:t>Wednesday we had a problem that we are working on. </a:t>
            </a:r>
          </a:p>
          <a:p>
            <a:pPr lvl="1"/>
            <a:r>
              <a:rPr lang="en-US" dirty="0"/>
              <a:t>Keep an eye on the course website</a:t>
            </a:r>
          </a:p>
          <a:p>
            <a:r>
              <a:rPr lang="en-US" dirty="0"/>
              <a:t>Today we are going to learn about some more advanced divide and conquer algorithms (Module 3!!)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1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Everyone should be on Discord by now!!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is TODAY</a:t>
            </a:r>
          </a:p>
          <a:p>
            <a:r>
              <a:rPr lang="en-US" dirty="0"/>
              <a:t>Those of you who haven’t done module 1 </a:t>
            </a:r>
            <a:r>
              <a:rPr lang="en-US" dirty="0" err="1"/>
              <a:t>hw</a:t>
            </a:r>
            <a:r>
              <a:rPr lang="en-US" dirty="0"/>
              <a:t> are BEHIND!</a:t>
            </a:r>
          </a:p>
          <a:p>
            <a:r>
              <a:rPr lang="en-US" dirty="0"/>
              <a:t>Module 3 HW: Trading has also been released</a:t>
            </a:r>
          </a:p>
          <a:p>
            <a:r>
              <a:rPr lang="en-US" dirty="0"/>
              <a:t>Any office hours issues? They’ve been surprisingly quiet</a:t>
            </a:r>
          </a:p>
          <a:p>
            <a:r>
              <a:rPr lang="en-US" dirty="0"/>
              <a:t>First round of quizzes is NEXT TUESDAY</a:t>
            </a:r>
          </a:p>
          <a:p>
            <a:pPr lvl="1"/>
            <a:r>
              <a:rPr lang="en-US" dirty="0"/>
              <a:t>First attempt at modules 1, 2, and 3</a:t>
            </a:r>
          </a:p>
          <a:p>
            <a:pPr lvl="1"/>
            <a:r>
              <a:rPr lang="en-US" dirty="0"/>
              <a:t>In person, during lecture.</a:t>
            </a:r>
          </a:p>
          <a:p>
            <a:r>
              <a:rPr lang="en-US" dirty="0"/>
              <a:t>Today we are going to finish module 3 with more divide and conquer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2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Sep. 16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Fill out survey on Discord announcements if you can!!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was Tuesday</a:t>
            </a:r>
          </a:p>
          <a:p>
            <a:pPr lvl="1"/>
            <a:r>
              <a:rPr lang="en-US" dirty="0"/>
              <a:t>81 submissions so far (yikes!)</a:t>
            </a:r>
          </a:p>
          <a:p>
            <a:r>
              <a:rPr lang="en-US" dirty="0"/>
              <a:t>Those of you who haven’t done module 1 and/or 2 </a:t>
            </a:r>
            <a:r>
              <a:rPr lang="en-US" dirty="0" err="1"/>
              <a:t>hw</a:t>
            </a:r>
            <a:r>
              <a:rPr lang="en-US" dirty="0"/>
              <a:t> are BEHIND!</a:t>
            </a:r>
          </a:p>
          <a:p>
            <a:r>
              <a:rPr lang="en-US" dirty="0"/>
              <a:t>Module 3 HW: Trading has also been released</a:t>
            </a:r>
          </a:p>
          <a:p>
            <a:pPr lvl="1"/>
            <a:r>
              <a:rPr lang="en-US" dirty="0"/>
              <a:t>Recommended deadline is next Tuesday. Start it!!!</a:t>
            </a:r>
          </a:p>
          <a:p>
            <a:r>
              <a:rPr lang="en-US" dirty="0"/>
              <a:t>Any office hours issues? They’ve been surprisingly quiet</a:t>
            </a:r>
          </a:p>
          <a:p>
            <a:r>
              <a:rPr lang="en-US" dirty="0"/>
              <a:t>First round of quizzes is NEXT TUESDAY</a:t>
            </a:r>
          </a:p>
          <a:p>
            <a:pPr lvl="1"/>
            <a:r>
              <a:rPr lang="en-US" dirty="0"/>
              <a:t>First attempt at modules 1, 2, and 3</a:t>
            </a:r>
          </a:p>
          <a:p>
            <a:pPr lvl="1"/>
            <a:r>
              <a:rPr lang="en-US" dirty="0"/>
              <a:t>In person, during lecture.</a:t>
            </a:r>
          </a:p>
          <a:p>
            <a:r>
              <a:rPr lang="en-US" dirty="0"/>
              <a:t>Today we are going to do review/Q&amp;A on modules 1-3 if you want, then start BFS (module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13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Sep.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Fill out survey on Discord announcements if you can!!</a:t>
            </a:r>
          </a:p>
          <a:p>
            <a:r>
              <a:rPr lang="en-US" dirty="0"/>
              <a:t>Recommended deadlines for hw1-3 have all passed</a:t>
            </a:r>
          </a:p>
          <a:p>
            <a:pPr lvl="1"/>
            <a:r>
              <a:rPr lang="en-US" dirty="0"/>
              <a:t>If you haven’t finished these you are BEHIND!!</a:t>
            </a:r>
          </a:p>
          <a:p>
            <a:r>
              <a:rPr lang="en-US" dirty="0"/>
              <a:t>Quizzes for mods 1-3 were taken on Tuesday</a:t>
            </a:r>
          </a:p>
          <a:p>
            <a:pPr lvl="1"/>
            <a:r>
              <a:rPr lang="en-US" dirty="0"/>
              <a:t>How’d they go? We hope to have graded by tonight.</a:t>
            </a:r>
          </a:p>
          <a:p>
            <a:pPr lvl="1"/>
            <a:r>
              <a:rPr lang="en-US" dirty="0"/>
              <a:t>Will go over solutions at some point but not today.</a:t>
            </a:r>
          </a:p>
          <a:p>
            <a:r>
              <a:rPr lang="en-US" dirty="0"/>
              <a:t>Any office hours issues? They’ve been surprisingly quiet</a:t>
            </a:r>
          </a:p>
          <a:p>
            <a:pPr lvl="1"/>
            <a:r>
              <a:rPr lang="en-US" dirty="0"/>
              <a:t>Though they’ve picked up a bit</a:t>
            </a:r>
          </a:p>
          <a:p>
            <a:r>
              <a:rPr lang="en-US" dirty="0"/>
              <a:t>Mod. 4 (BFS and DFS) homework has been released</a:t>
            </a:r>
          </a:p>
          <a:p>
            <a:r>
              <a:rPr lang="en-US" dirty="0"/>
              <a:t>Today we are going to start DFS (module 4 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5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Quizzes 1-3 have been returned</a:t>
            </a:r>
          </a:p>
          <a:p>
            <a:pPr lvl="1"/>
            <a:r>
              <a:rPr lang="en-US" dirty="0"/>
              <a:t>More detail on next slide, but regrades are open</a:t>
            </a:r>
          </a:p>
          <a:p>
            <a:pPr lvl="1"/>
            <a:r>
              <a:rPr lang="en-US" dirty="0"/>
              <a:t>See course website for thresholds, etc.</a:t>
            </a:r>
          </a:p>
          <a:p>
            <a:r>
              <a:rPr lang="en-US" dirty="0"/>
              <a:t>Next quiz date scheduled for NEXT Thursday</a:t>
            </a:r>
          </a:p>
          <a:p>
            <a:pPr lvl="1"/>
            <a:r>
              <a:rPr lang="en-US" dirty="0"/>
              <a:t>I know this is very soon. We could shuffle dates. Thoughts?</a:t>
            </a:r>
          </a:p>
          <a:p>
            <a:r>
              <a:rPr lang="en-US" dirty="0"/>
              <a:t>Any office hours issues? They’ve been surprisingly quiet</a:t>
            </a:r>
          </a:p>
          <a:p>
            <a:pPr lvl="1"/>
            <a:r>
              <a:rPr lang="en-US" dirty="0"/>
              <a:t>Though they’ve picked up a bit</a:t>
            </a:r>
          </a:p>
          <a:p>
            <a:r>
              <a:rPr lang="en-US" dirty="0"/>
              <a:t>Mod. 4 (BFS and DFS) homework has been released</a:t>
            </a:r>
          </a:p>
          <a:p>
            <a:pPr lvl="1"/>
            <a:r>
              <a:rPr lang="en-US" dirty="0"/>
              <a:t>You should get started on it!!</a:t>
            </a:r>
          </a:p>
          <a:p>
            <a:r>
              <a:rPr lang="en-US" dirty="0"/>
              <a:t>Today we are going to finish DFS / Topo-sort / SCCs (module 4 will finish today)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92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35477</TotalTime>
  <Words>1316</Words>
  <Application>Microsoft Macintosh PowerPoint</Application>
  <PresentationFormat>On-screen Show (4:3)</PresentationFormat>
  <Paragraphs>166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CS4102 – Algorithms</vt:lpstr>
      <vt:lpstr>Daily Announcements</vt:lpstr>
      <vt:lpstr>Tuesday, Aug. 31</vt:lpstr>
      <vt:lpstr>Tuesday, Sep. 7</vt:lpstr>
      <vt:lpstr>Thursday, Sep. 9</vt:lpstr>
      <vt:lpstr>Tuesday, Sep. 14</vt:lpstr>
      <vt:lpstr>Thursday, Sep. 16</vt:lpstr>
      <vt:lpstr>Thursday, Sep. 23</vt:lpstr>
      <vt:lpstr>Tuesday, Sep. 28</vt:lpstr>
      <vt:lpstr>Tuesday, Sep. 28 (cont’d)</vt:lpstr>
      <vt:lpstr>Thursday, Sep. 30</vt:lpstr>
      <vt:lpstr>Tuesday, Oct. 5</vt:lpstr>
      <vt:lpstr>Thursday, Oct. 14</vt:lpstr>
      <vt:lpstr>Thursday, Oct. 21</vt:lpstr>
      <vt:lpstr>Tuesday, Oct. 26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483</cp:revision>
  <cp:lastPrinted>1999-12-17T13:56:08Z</cp:lastPrinted>
  <dcterms:created xsi:type="dcterms:W3CDTF">2010-01-20T18:12:12Z</dcterms:created>
  <dcterms:modified xsi:type="dcterms:W3CDTF">2021-10-26T14:18:29Z</dcterms:modified>
</cp:coreProperties>
</file>