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47"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1"/>
    <p:restoredTop sz="92907" autoAdjust="0"/>
  </p:normalViewPr>
  <p:slideViewPr>
    <p:cSldViewPr>
      <p:cViewPr varScale="1">
        <p:scale>
          <a:sx n="132" d="100"/>
          <a:sy n="132" d="100"/>
        </p:scale>
        <p:origin x="200" y="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11/14/21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CS4102 Algorithms</a:t>
            </a:r>
            <a:br>
              <a:rPr lang="en-US" sz="8000" dirty="0"/>
            </a:br>
            <a:r>
              <a:rPr lang="en-US" dirty="0">
                <a:solidFill>
                  <a:schemeClr val="bg1">
                    <a:lumMod val="65000"/>
                  </a:schemeClr>
                </a:solidFill>
              </a:rPr>
              <a:t> Fall 2021 – Horton and </a:t>
            </a:r>
            <a:r>
              <a:rPr lang="en-US" dirty="0" err="1">
                <a:solidFill>
                  <a:schemeClr val="bg1">
                    <a:lumMod val="65000"/>
                  </a:schemeClr>
                </a:solidFill>
              </a:rPr>
              <a:t>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1828800" y="3187700"/>
            <a:ext cx="8534400" cy="2667000"/>
          </a:xfrm>
        </p:spPr>
        <p:txBody>
          <a:bodyPr>
            <a:normAutofit/>
          </a:bodyPr>
          <a:lstStyle/>
          <a:p>
            <a:pPr algn="l"/>
            <a:endParaRPr lang="en-US" dirty="0"/>
          </a:p>
          <a:p>
            <a:pPr algn="l"/>
            <a:r>
              <a:rPr lang="en-US" dirty="0"/>
              <a:t>Min-cut Max-flow, proof of Ford-Fulkerson</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5DB5-B474-214A-B918-CD3F9EA627BC}"/>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2B7AEDC-2E27-964E-9F36-F3FB670C78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4B7173-F05B-0248-94A2-B96A4F5FA897}"/>
              </a:ext>
            </a:extLst>
          </p:cNvPr>
          <p:cNvSpPr>
            <a:spLocks noGrp="1"/>
          </p:cNvSpPr>
          <p:nvPr>
            <p:ph type="sldNum" sz="quarter" idx="12"/>
          </p:nvPr>
        </p:nvSpPr>
        <p:spPr/>
        <p:txBody>
          <a:bodyPr/>
          <a:lstStyle/>
          <a:p>
            <a:fld id="{86BADE50-950A-4D58-BFB2-FA2C6A8B385D}" type="slidenum">
              <a:rPr lang="en-US" smtClean="0"/>
              <a:t>2</a:t>
            </a:fld>
            <a:endParaRPr lang="en-US"/>
          </a:p>
        </p:txBody>
      </p:sp>
    </p:spTree>
    <p:extLst>
      <p:ext uri="{BB962C8B-B14F-4D97-AF65-F5344CB8AC3E}">
        <p14:creationId xmlns:p14="http://schemas.microsoft.com/office/powerpoint/2010/main" val="5992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by contradiction, using weak duality property</a:t>
            </a:r>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by contradiction, using weak duality property</a:t>
            </a:r>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31467</TotalTime>
  <Words>2407</Words>
  <Application>Microsoft Macintosh PowerPoint</Application>
  <PresentationFormat>Widescreen</PresentationFormat>
  <Paragraphs>478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 Neue</vt:lpstr>
      <vt:lpstr>Helvetica Neue Thin</vt:lpstr>
      <vt:lpstr>CS4102-SlimGrayWhite</vt:lpstr>
      <vt:lpstr>CS4102 Algorithms  Fall 2021 – Horton and Floryan</vt:lpstr>
      <vt:lpstr>Reminders!</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Horton, Tom (tbh3f)</cp:lastModifiedBy>
  <cp:revision>2830</cp:revision>
  <cp:lastPrinted>2021-11-14T17:00:01Z</cp:lastPrinted>
  <dcterms:created xsi:type="dcterms:W3CDTF">2017-08-21T20:54:06Z</dcterms:created>
  <dcterms:modified xsi:type="dcterms:W3CDTF">2021-11-14T19:11:05Z</dcterms:modified>
</cp:coreProperties>
</file>