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20"/>
  </p:notesMasterIdLst>
  <p:handoutMasterIdLst>
    <p:handoutMasterId r:id="rId21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</p:sldIdLst>
  <p:sldSz cx="9144000" cy="6858000" type="screen4x3"/>
  <p:notesSz cx="7315200" cy="96012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/>
    <p:restoredTop sz="94867"/>
  </p:normalViewPr>
  <p:slideViewPr>
    <p:cSldViewPr>
      <p:cViewPr varScale="1">
        <p:scale>
          <a:sx n="156" d="100"/>
          <a:sy n="156" d="100"/>
        </p:scale>
        <p:origin x="20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 (cont’d)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Passing Rates:</a:t>
            </a:r>
          </a:p>
          <a:p>
            <a:pPr lvl="1"/>
            <a:r>
              <a:rPr lang="en-US" dirty="0"/>
              <a:t>Pass: module 1 (64%); module 2 (58%); module 3(41%)</a:t>
            </a:r>
          </a:p>
          <a:p>
            <a:pPr lvl="1"/>
            <a:r>
              <a:rPr lang="en-US" dirty="0"/>
              <a:t>High-Pass: module 1 (40%); module 2 (38%); module 3(10%)</a:t>
            </a:r>
          </a:p>
          <a:p>
            <a:pPr lvl="1"/>
            <a:endParaRPr lang="en-US" dirty="0"/>
          </a:p>
          <a:p>
            <a:r>
              <a:rPr lang="en-US" dirty="0"/>
              <a:t>Fun facts:</a:t>
            </a:r>
          </a:p>
          <a:p>
            <a:pPr lvl="1"/>
            <a:r>
              <a:rPr lang="en-US" dirty="0"/>
              <a:t>Doing module 2 homework = 2.2 </a:t>
            </a:r>
            <a:r>
              <a:rPr lang="en-US" dirty="0" err="1"/>
              <a:t>pt</a:t>
            </a:r>
            <a:r>
              <a:rPr lang="en-US" dirty="0"/>
              <a:t> (13.3%) increase in mod 2 quiz score overall and 25% increase in recurrence unrolling question.</a:t>
            </a:r>
          </a:p>
          <a:p>
            <a:pPr lvl="1"/>
            <a:r>
              <a:rPr lang="en-US" dirty="0"/>
              <a:t>Didn’t have time to look at module 1 effect</a:t>
            </a:r>
          </a:p>
          <a:p>
            <a:pPr lvl="1"/>
            <a:r>
              <a:rPr lang="en-US" dirty="0"/>
              <a:t>Programming homework didn’t seem to have effect on scores, though very few people had turned it in.</a:t>
            </a:r>
          </a:p>
          <a:p>
            <a:endParaRPr lang="en-US" dirty="0"/>
          </a:p>
          <a:p>
            <a:r>
              <a:rPr lang="en-US" dirty="0"/>
              <a:t>We did poorly on questions directly from homework or textbook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Almost to October! The best month!</a:t>
            </a:r>
          </a:p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Regrades open until NEXT Tuesday @ 2:00pm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1-3 retakes is next Thursday (just before spring break)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Today is recommended deadline for Mod. 4 (BFS and DFS)</a:t>
            </a:r>
          </a:p>
          <a:p>
            <a:pPr lvl="1"/>
            <a:r>
              <a:rPr lang="en-US" dirty="0"/>
              <a:t>Realistically…try to get to it by over the weekend.</a:t>
            </a:r>
          </a:p>
          <a:p>
            <a:r>
              <a:rPr lang="en-US" dirty="0"/>
              <a:t>Today we are doing a VERY short, one lecture module on Kruskal’s and the Find-Union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Welcome to October! The best month!</a:t>
            </a:r>
          </a:p>
          <a:p>
            <a:r>
              <a:rPr lang="en-US" dirty="0"/>
              <a:t>Quizzes 1-3 retakes are THIS Thursday</a:t>
            </a:r>
          </a:p>
          <a:p>
            <a:pPr lvl="1"/>
            <a:r>
              <a:rPr lang="en-US" dirty="0"/>
              <a:t>During class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Wiring </a:t>
            </a:r>
            <a:r>
              <a:rPr lang="en-US" dirty="0" err="1"/>
              <a:t>autograder</a:t>
            </a:r>
            <a:r>
              <a:rPr lang="en-US" dirty="0"/>
              <a:t> is up now.</a:t>
            </a:r>
          </a:p>
          <a:p>
            <a:pPr lvl="1"/>
            <a:r>
              <a:rPr lang="en-US" dirty="0"/>
              <a:t>You should try to get done with the first 5 over fall break.</a:t>
            </a:r>
          </a:p>
          <a:p>
            <a:r>
              <a:rPr lang="en-US" dirty="0"/>
              <a:t>Today we begin module 6. Two lectures on Prim’s and Dijkstra’s algorithms. With a new data structure + formal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retake grades have been released</a:t>
            </a:r>
          </a:p>
          <a:p>
            <a:pPr lvl="1"/>
            <a:r>
              <a:rPr lang="en-US" dirty="0"/>
              <a:t>See website for thresholds, etc.</a:t>
            </a:r>
          </a:p>
          <a:p>
            <a:pPr lvl="1"/>
            <a:r>
              <a:rPr lang="en-US" dirty="0"/>
              <a:t>Any questions?</a:t>
            </a:r>
          </a:p>
          <a:p>
            <a:r>
              <a:rPr lang="en-US" dirty="0"/>
              <a:t>Quiz 4-5 first attempt on Oct. 19 (next Tuesday)</a:t>
            </a:r>
          </a:p>
          <a:p>
            <a:pPr lvl="1"/>
            <a:r>
              <a:rPr lang="en-US" dirty="0"/>
              <a:t>Good luck!!</a:t>
            </a:r>
          </a:p>
          <a:p>
            <a:pPr lvl="1"/>
            <a:r>
              <a:rPr lang="en-US" dirty="0"/>
              <a:t>There will be a recorded lecture on this day (don’t forget)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M6: Prim’s / Dijkstra’s homework has been released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finish module 6. Proving Prim’s and Dijkstra’s are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7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Oct.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4-5 was taken on Tuesday</a:t>
            </a:r>
          </a:p>
          <a:p>
            <a:pPr lvl="1"/>
            <a:r>
              <a:rPr lang="en-US" dirty="0"/>
              <a:t>They are graded! You’ll get them back very soon.</a:t>
            </a:r>
          </a:p>
          <a:p>
            <a:pPr lvl="1"/>
            <a:r>
              <a:rPr lang="en-US" dirty="0"/>
              <a:t>You all did really well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M7: Daycare programming assignment released</a:t>
            </a:r>
          </a:p>
          <a:p>
            <a:pPr lvl="1"/>
            <a:r>
              <a:rPr lang="en-US" dirty="0"/>
              <a:t>M6: Prim’s / Dijkstra’s recommended deadline is today</a:t>
            </a:r>
          </a:p>
          <a:p>
            <a:pPr lvl="1"/>
            <a:r>
              <a:rPr lang="en-US" dirty="0"/>
              <a:t>Modules 1-5 are ALL passed the recommended due date</a:t>
            </a:r>
          </a:p>
          <a:p>
            <a:r>
              <a:rPr lang="en-US" dirty="0"/>
              <a:t>Today we continue with module 7: </a:t>
            </a:r>
            <a:r>
              <a:rPr lang="en-US"/>
              <a:t>Greedy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4-5 were released</a:t>
            </a:r>
          </a:p>
          <a:p>
            <a:pPr lvl="1"/>
            <a:r>
              <a:rPr lang="en-US" dirty="0"/>
              <a:t>You all did great! Over 70% passed each quiz.</a:t>
            </a:r>
          </a:p>
          <a:p>
            <a:pPr lvl="1"/>
            <a:r>
              <a:rPr lang="en-US" dirty="0"/>
              <a:t>Next quiz day(s) aren’t for a few weeks, so enjoy the break!</a:t>
            </a:r>
          </a:p>
          <a:p>
            <a:pPr lvl="2"/>
            <a:r>
              <a:rPr lang="en-US" dirty="0"/>
              <a:t>And do some </a:t>
            </a:r>
            <a:r>
              <a:rPr lang="en-US" dirty="0" err="1"/>
              <a:t>homeworks</a:t>
            </a:r>
            <a:r>
              <a:rPr lang="en-US" dirty="0"/>
              <a:t>!!!!!!</a:t>
            </a:r>
          </a:p>
          <a:p>
            <a:pPr lvl="1"/>
            <a:r>
              <a:rPr lang="en-US" dirty="0"/>
              <a:t>We will be splitting the retakes and new quizzes over different days again, just not sure the exact dates / details quite yet.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M7: Daycare programming assignment released</a:t>
            </a:r>
          </a:p>
          <a:p>
            <a:pPr lvl="2"/>
            <a:r>
              <a:rPr lang="en-US" dirty="0"/>
              <a:t>Recommended Due Date is Nov. 2</a:t>
            </a:r>
          </a:p>
          <a:p>
            <a:pPr lvl="1"/>
            <a:r>
              <a:rPr lang="en-US" dirty="0"/>
              <a:t>Modules 1-6 are ALL passed the recommended due date</a:t>
            </a:r>
          </a:p>
          <a:p>
            <a:r>
              <a:rPr lang="en-US" dirty="0"/>
              <a:t>Today we will finish module 7: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8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Nov.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Updated Quizzing Schedule:</a:t>
            </a:r>
          </a:p>
          <a:p>
            <a:pPr lvl="1"/>
            <a:r>
              <a:rPr lang="en-US" dirty="0"/>
              <a:t>Let’s look at course website for details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lvl="1"/>
            <a:r>
              <a:rPr lang="en-US" dirty="0">
                <a:sym typeface="Wingdings" pitchFamily="2" charset="2"/>
              </a:rPr>
              <a:t>Any opinions on how to handle the last three days of semester?</a:t>
            </a:r>
            <a:endParaRPr lang="en-US" dirty="0"/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M8: Drainage homework released</a:t>
            </a:r>
          </a:p>
          <a:p>
            <a:pPr lvl="2"/>
            <a:r>
              <a:rPr lang="en-US" dirty="0"/>
              <a:t>It is on Dynamic Programming (and is a programming </a:t>
            </a:r>
            <a:r>
              <a:rPr lang="en-US" dirty="0" err="1"/>
              <a:t>hw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Recommended Due Date is Nov. 16</a:t>
            </a:r>
          </a:p>
          <a:p>
            <a:r>
              <a:rPr lang="en-US" dirty="0"/>
              <a:t>Modules 1-7 are ALL passed the recommended due date</a:t>
            </a:r>
          </a:p>
          <a:p>
            <a:pPr lvl="1"/>
            <a:r>
              <a:rPr lang="en-US" dirty="0"/>
              <a:t>There is only 4 weeks + 1 day left until final hard HW deadline!!</a:t>
            </a:r>
          </a:p>
          <a:p>
            <a:r>
              <a:rPr lang="en-US" dirty="0"/>
              <a:t>Today we will finish module 8: Dynamic Programming</a:t>
            </a:r>
          </a:p>
          <a:p>
            <a:pPr lvl="1"/>
            <a:r>
              <a:rPr lang="en-US" dirty="0"/>
              <a:t>Specifically: Coin Change and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1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Nov.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Updated Quizzing Schedule:</a:t>
            </a:r>
          </a:p>
          <a:p>
            <a:pPr lvl="1"/>
            <a:r>
              <a:rPr lang="en-US" dirty="0"/>
              <a:t>No changes from last Thursday. 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M9 and M10 will be released soon.</a:t>
            </a:r>
          </a:p>
          <a:p>
            <a:pPr lvl="1"/>
            <a:r>
              <a:rPr lang="en-US" dirty="0"/>
              <a:t>M8: Drainage homework released</a:t>
            </a:r>
          </a:p>
          <a:p>
            <a:pPr lvl="2"/>
            <a:r>
              <a:rPr lang="en-US" dirty="0"/>
              <a:t>It is on Dynamic Programming (and is a programming </a:t>
            </a:r>
            <a:r>
              <a:rPr lang="en-US" dirty="0" err="1"/>
              <a:t>hw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Recommended Due Date is Nov. 16</a:t>
            </a:r>
          </a:p>
          <a:p>
            <a:r>
              <a:rPr lang="en-US" dirty="0"/>
              <a:t>Modules 1-7 are ALL passed the recommended due date</a:t>
            </a:r>
          </a:p>
          <a:p>
            <a:pPr lvl="1"/>
            <a:r>
              <a:rPr lang="en-US" dirty="0"/>
              <a:t>There is only 4 weeks + 1 day left until final hard HW deadline!!</a:t>
            </a:r>
          </a:p>
          <a:p>
            <a:r>
              <a:rPr lang="en-US" dirty="0"/>
              <a:t>Today we begin module 9 on Network Flow!!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6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Nov.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 6-8 Quizzes are done.</a:t>
            </a:r>
          </a:p>
          <a:p>
            <a:pPr lvl="1"/>
            <a:r>
              <a:rPr lang="en-US" dirty="0"/>
              <a:t>How’d they go? A little harder than last time I think?</a:t>
            </a:r>
          </a:p>
          <a:p>
            <a:pPr lvl="1"/>
            <a:r>
              <a:rPr lang="en-US" dirty="0"/>
              <a:t>You all actually did quite well (medians 86%, 83%, 53%)</a:t>
            </a:r>
          </a:p>
          <a:p>
            <a:pPr lvl="2"/>
            <a:r>
              <a:rPr lang="en-US" dirty="0"/>
              <a:t>That last one is low due to a lot of blank quizzes. 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M9 Released. M10 released (but no </a:t>
            </a:r>
            <a:r>
              <a:rPr lang="en-US" dirty="0" err="1"/>
              <a:t>Gradescope</a:t>
            </a:r>
            <a:r>
              <a:rPr lang="en-US" dirty="0"/>
              <a:t> yet)</a:t>
            </a:r>
          </a:p>
          <a:p>
            <a:pPr lvl="1"/>
            <a:r>
              <a:rPr lang="en-US" dirty="0"/>
              <a:t>M8 due this week (Tuesday or Today)</a:t>
            </a:r>
          </a:p>
          <a:p>
            <a:pPr lvl="1"/>
            <a:r>
              <a:rPr lang="en-US" dirty="0"/>
              <a:t>M9 due next Tuesday (or over break if you want)</a:t>
            </a:r>
          </a:p>
          <a:p>
            <a:pPr lvl="1"/>
            <a:r>
              <a:rPr lang="en-US" dirty="0"/>
              <a:t>M10 due week after break</a:t>
            </a:r>
          </a:p>
          <a:p>
            <a:r>
              <a:rPr lang="en-US" dirty="0"/>
              <a:t>Modules 1-7 are ALL passed the recommended due date</a:t>
            </a:r>
          </a:p>
          <a:p>
            <a:pPr lvl="1"/>
            <a:r>
              <a:rPr lang="en-US" dirty="0"/>
              <a:t>There is 2 weeks until the homework deadline!!!!</a:t>
            </a:r>
          </a:p>
          <a:p>
            <a:r>
              <a:rPr lang="en-US" dirty="0"/>
              <a:t>Today we begin module 10 on Reductions!!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7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was Tuesday</a:t>
            </a:r>
          </a:p>
          <a:p>
            <a:pPr lvl="1"/>
            <a:r>
              <a:rPr lang="en-US" dirty="0"/>
              <a:t>81 submissions so far (yikes!)</a:t>
            </a:r>
          </a:p>
          <a:p>
            <a:r>
              <a:rPr lang="en-US" dirty="0"/>
              <a:t>Those of you who haven’t done module 1 and/or 2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pPr lvl="1"/>
            <a:r>
              <a:rPr lang="en-US" dirty="0"/>
              <a:t>Recommended deadline is next Tuesday. Start it!!!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do review/Q&amp;A on modules 1-3 if you want, then start BFS (module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Recommended deadlines for hw1-3 have all passed</a:t>
            </a:r>
          </a:p>
          <a:p>
            <a:pPr lvl="1"/>
            <a:r>
              <a:rPr lang="en-US" dirty="0"/>
              <a:t>If you haven’t finished these you are BEHIND!!</a:t>
            </a:r>
          </a:p>
          <a:p>
            <a:r>
              <a:rPr lang="en-US" dirty="0"/>
              <a:t>Quizzes for mods 1-3 were taken on Tuesday</a:t>
            </a:r>
          </a:p>
          <a:p>
            <a:pPr lvl="1"/>
            <a:r>
              <a:rPr lang="en-US" dirty="0"/>
              <a:t>How’d they go? We hope to have graded by tonight.</a:t>
            </a:r>
          </a:p>
          <a:p>
            <a:pPr lvl="1"/>
            <a:r>
              <a:rPr lang="en-US" dirty="0"/>
              <a:t>Will go over solutions at some point but not today.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r>
              <a:rPr lang="en-US" dirty="0"/>
              <a:t>Today we are going to start DFS (module 4 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More detail on next slide, but regrades are open</a:t>
            </a:r>
          </a:p>
          <a:p>
            <a:pPr lvl="1"/>
            <a:r>
              <a:rPr lang="en-US" dirty="0"/>
              <a:t>See course website for thresholds, etc.</a:t>
            </a:r>
          </a:p>
          <a:p>
            <a:r>
              <a:rPr lang="en-US" dirty="0"/>
              <a:t>Next quiz date scheduled for NEXT Thursday</a:t>
            </a:r>
          </a:p>
          <a:p>
            <a:pPr lvl="1"/>
            <a:r>
              <a:rPr lang="en-US" dirty="0"/>
              <a:t>I know this is very soon. We could shuffle dates. Thoughts?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pPr lvl="1"/>
            <a:r>
              <a:rPr lang="en-US" dirty="0"/>
              <a:t>You should get started on it!!</a:t>
            </a:r>
          </a:p>
          <a:p>
            <a:r>
              <a:rPr lang="en-US" dirty="0"/>
              <a:t>Today we are going to finish DFS / Topo-sort / SCCs (module 4 will finish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35484</TotalTime>
  <Words>1616</Words>
  <Application>Microsoft Macintosh PowerPoint</Application>
  <PresentationFormat>On-screen Show (4:3)</PresentationFormat>
  <Paragraphs>205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  <vt:lpstr>Thursday, Sep. 16</vt:lpstr>
      <vt:lpstr>Thursday, Sep. 23</vt:lpstr>
      <vt:lpstr>Tuesday, Sep. 28</vt:lpstr>
      <vt:lpstr>Tuesday, Sep. 28 (cont’d)</vt:lpstr>
      <vt:lpstr>Thursday, Sep. 30</vt:lpstr>
      <vt:lpstr>Tuesday, Oct. 5</vt:lpstr>
      <vt:lpstr>Thursday, Oct. 14</vt:lpstr>
      <vt:lpstr>Thursday, Oct. 21</vt:lpstr>
      <vt:lpstr>Tuesday, Oct. 26</vt:lpstr>
      <vt:lpstr>Thursday, Nov. 4</vt:lpstr>
      <vt:lpstr>Tuesday, Nov. 9</vt:lpstr>
      <vt:lpstr>Thursday, Nov. 18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486</cp:revision>
  <cp:lastPrinted>1999-12-17T13:56:08Z</cp:lastPrinted>
  <dcterms:created xsi:type="dcterms:W3CDTF">2010-01-20T18:12:12Z</dcterms:created>
  <dcterms:modified xsi:type="dcterms:W3CDTF">2021-11-18T13:51:07Z</dcterms:modified>
</cp:coreProperties>
</file>