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5"/>
  </p:notesMasterIdLst>
  <p:sldIdLst>
    <p:sldId id="258" r:id="rId2"/>
    <p:sldId id="587" r:id="rId3"/>
    <p:sldId id="585" r:id="rId4"/>
    <p:sldId id="586" r:id="rId5"/>
    <p:sldId id="589" r:id="rId6"/>
    <p:sldId id="272" r:id="rId7"/>
    <p:sldId id="273" r:id="rId8"/>
    <p:sldId id="448" r:id="rId9"/>
    <p:sldId id="300" r:id="rId10"/>
    <p:sldId id="304" r:id="rId11"/>
    <p:sldId id="308" r:id="rId12"/>
    <p:sldId id="309" r:id="rId13"/>
    <p:sldId id="310" r:id="rId14"/>
    <p:sldId id="583" r:id="rId15"/>
    <p:sldId id="316" r:id="rId16"/>
    <p:sldId id="584" r:id="rId17"/>
    <p:sldId id="352" r:id="rId18"/>
    <p:sldId id="317" r:id="rId19"/>
    <p:sldId id="259" r:id="rId20"/>
    <p:sldId id="299" r:id="rId21"/>
    <p:sldId id="261" r:id="rId22"/>
    <p:sldId id="260" r:id="rId23"/>
    <p:sldId id="262" r:id="rId24"/>
    <p:sldId id="263" r:id="rId25"/>
    <p:sldId id="269" r:id="rId26"/>
    <p:sldId id="264" r:id="rId27"/>
    <p:sldId id="582" r:id="rId28"/>
    <p:sldId id="323" r:id="rId29"/>
    <p:sldId id="324" r:id="rId30"/>
    <p:sldId id="321" r:id="rId31"/>
    <p:sldId id="329" r:id="rId32"/>
    <p:sldId id="328" r:id="rId33"/>
    <p:sldId id="32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D4B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8"/>
    <p:restoredTop sz="92380"/>
  </p:normalViewPr>
  <p:slideViewPr>
    <p:cSldViewPr>
      <p:cViewPr varScale="1">
        <p:scale>
          <a:sx n="127" d="100"/>
          <a:sy n="127" d="100"/>
        </p:scale>
        <p:origin x="192" y="10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BDFB8-5B0A-6248-BDE7-8AAE4C0D0BD2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09D29-1373-6246-9F8A-DDFD735F7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4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09D29-1373-6246-9F8A-DDFD735F70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76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09D29-1373-6246-9F8A-DDFD735F70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0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09D29-1373-6246-9F8A-DDFD735F70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1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09D29-1373-6246-9F8A-DDFD735F70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7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2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6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93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4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3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1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7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1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8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7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820-8884-469D-AED7-70530C1821C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4B820-8884-469D-AED7-70530C1821C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4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0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18" Type="http://schemas.openxmlformats.org/officeDocument/2006/relationships/image" Target="../media/image41.png"/><Relationship Id="rId3" Type="http://schemas.openxmlformats.org/officeDocument/2006/relationships/image" Target="../media/image261.png"/><Relationship Id="rId21" Type="http://schemas.openxmlformats.org/officeDocument/2006/relationships/image" Target="../media/image44.png"/><Relationship Id="rId7" Type="http://schemas.openxmlformats.org/officeDocument/2006/relationships/image" Target="../media/image30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0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0.png"/><Relationship Id="rId19" Type="http://schemas.openxmlformats.org/officeDocument/2006/relationships/image" Target="../media/image42.png"/><Relationship Id="rId4" Type="http://schemas.openxmlformats.org/officeDocument/2006/relationships/image" Target="../media/image27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Relationship Id="rId22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1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780904"/>
                <a:ext cx="5867400" cy="1378525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800" b="1" u="sng" dirty="0"/>
                  <a:t>Warm up</a:t>
                </a:r>
                <a:r>
                  <a:rPr lang="en-US" sz="28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/>
                  <a:t>Can you cover an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8</m:t>
                    </m:r>
                    <m:r>
                      <a:rPr lang="en-US" sz="2800" i="1">
                        <a:latin typeface="Cambria Math"/>
                      </a:rPr>
                      <m:t>×8</m:t>
                    </m:r>
                  </m:oMath>
                </a14:m>
                <a:r>
                  <a:rPr lang="en-US" sz="2800" dirty="0"/>
                  <a:t> grid with 1 square missing using “</a:t>
                </a:r>
                <a:r>
                  <a:rPr lang="en-US" sz="2800" dirty="0" err="1"/>
                  <a:t>trominoes</a:t>
                </a:r>
                <a:r>
                  <a:rPr lang="en-US" sz="2800" dirty="0"/>
                  <a:t>?”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780904"/>
                <a:ext cx="5867400" cy="1378525"/>
              </a:xfrm>
              <a:blipFill>
                <a:blip r:embed="rId2"/>
                <a:stretch>
                  <a:fillRect t="-6364"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1600200" y="2895600"/>
            <a:ext cx="3657600" cy="3657600"/>
            <a:chOff x="1728019" y="2819400"/>
            <a:chExt cx="3657600" cy="3657600"/>
          </a:xfrm>
        </p:grpSpPr>
        <p:sp>
          <p:nvSpPr>
            <p:cNvPr id="4" name="Rectangle 3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91400" y="4149213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69" name="Rectangle 68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828803" y="2438403"/>
            <a:ext cx="2607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you cover this?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065102" y="3588326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these?</a:t>
            </a: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58DE31C3-A7FE-C14D-8BFE-47B1A24A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4"/>
            <a:ext cx="11658600" cy="1281114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ln w="3175">
                  <a:noFill/>
                </a:ln>
                <a:effectLst/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Spring 2022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5B7E13-00D8-8049-96B5-39E093339650}"/>
              </a:ext>
            </a:extLst>
          </p:cNvPr>
          <p:cNvSpPr/>
          <p:nvPr/>
        </p:nvSpPr>
        <p:spPr>
          <a:xfrm>
            <a:off x="6407059" y="6183868"/>
            <a:ext cx="524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nstarr.people.amherst.edu</a:t>
            </a:r>
            <a:r>
              <a:rPr lang="en-US" dirty="0"/>
              <a:t>/</a:t>
            </a:r>
            <a:r>
              <a:rPr lang="en-US" dirty="0" err="1"/>
              <a:t>trom</a:t>
            </a:r>
            <a:r>
              <a:rPr lang="en-US" dirty="0"/>
              <a:t>/puzzle-8by8/</a:t>
            </a:r>
          </a:p>
        </p:txBody>
      </p:sp>
    </p:spTree>
    <p:extLst>
      <p:ext uri="{BB962C8B-B14F-4D97-AF65-F5344CB8AC3E}">
        <p14:creationId xmlns:p14="http://schemas.microsoft.com/office/powerpoint/2010/main" val="3570165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Show: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Technique: </a:t>
                </a: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Proof:</a:t>
                </a:r>
                <a:r>
                  <a:rPr lang="en-US" dirty="0"/>
                  <a:t> 	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 Then,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	</a:t>
                </a:r>
                <a:br>
                  <a:rPr lang="en-US" dirty="0"/>
                </a:br>
                <a:r>
                  <a:rPr lang="en-US" dirty="0"/>
                  <a:t>	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 1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0≤1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		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≥1,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E9E742-86D9-924A-813D-0470A2EDFFFC}"/>
              </a:ext>
            </a:extLst>
          </p:cNvPr>
          <p:cNvSpPr txBox="1"/>
          <p:nvPr/>
        </p:nvSpPr>
        <p:spPr>
          <a:xfrm>
            <a:off x="9601200" y="19812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Direct Proof!</a:t>
            </a:r>
          </a:p>
        </p:txBody>
      </p:sp>
    </p:spTree>
    <p:extLst>
      <p:ext uri="{BB962C8B-B14F-4D97-AF65-F5344CB8AC3E}">
        <p14:creationId xmlns:p14="http://schemas.microsoft.com/office/powerpoint/2010/main" val="5064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74837"/>
                <a:ext cx="10972800" cy="4525963"/>
              </a:xfrm>
            </p:spPr>
            <p:txBody>
              <a:bodyPr anchor="t"/>
              <a:lstStyle/>
              <a:p>
                <a:r>
                  <a:rPr lang="en-US" dirty="0"/>
                  <a:t>Show: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74837"/>
                <a:ext cx="10972800" cy="4525963"/>
              </a:xfrm>
              <a:blipFill>
                <a:blip r:embed="rId2"/>
                <a:stretch>
                  <a:fillRect l="-138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82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Show: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Technique: Contradiction</a:t>
                </a:r>
              </a:p>
              <a:p>
                <a:pPr lvl="1"/>
                <a:r>
                  <a:rPr lang="en-US" b="1" dirty="0"/>
                  <a:t>Proof:</a:t>
                </a:r>
                <a:r>
                  <a:rPr lang="en-US" dirty="0"/>
                  <a:t> 	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		Let us derive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we know: 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	</a:t>
                </a:r>
                <a:br>
                  <a:rPr lang="en-US" dirty="0"/>
                </a:br>
                <a:r>
                  <a:rPr lang="en-US" dirty="0"/>
                  <a:t>	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		</a:t>
                </a:r>
                <a:br>
                  <a:rPr lang="en-US" dirty="0"/>
                </a:br>
                <a:r>
                  <a:rPr lang="en-US" dirty="0"/>
                  <a:t>		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dependent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 is not a constant.</a:t>
                </a:r>
                <a:br>
                  <a:rPr lang="en-US" dirty="0"/>
                </a:br>
                <a:r>
                  <a:rPr lang="en-US" dirty="0"/>
                  <a:t>		Contradiction.  Therefore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E9E742-86D9-924A-813D-0470A2EDFFFC}"/>
              </a:ext>
            </a:extLst>
          </p:cNvPr>
          <p:cNvSpPr txBox="1"/>
          <p:nvPr/>
        </p:nvSpPr>
        <p:spPr>
          <a:xfrm>
            <a:off x="9144000" y="19812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Proof by Contradiction!</a:t>
            </a:r>
          </a:p>
        </p:txBody>
      </p:sp>
    </p:spTree>
    <p:extLst>
      <p:ext uri="{BB962C8B-B14F-4D97-AF65-F5344CB8AC3E}">
        <p14:creationId xmlns:p14="http://schemas.microsoft.com/office/powerpoint/2010/main" val="259273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298B-22AF-DA4C-BE18-55CE755D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37E9-BF83-0A43-911A-9646A005C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Proof</a:t>
            </a:r>
          </a:p>
          <a:p>
            <a:pPr lvl="1"/>
            <a:r>
              <a:rPr lang="en-US" dirty="0"/>
              <a:t>From the assumptions and definitions, directly derive the statement</a:t>
            </a:r>
          </a:p>
          <a:p>
            <a:r>
              <a:rPr lang="en-US" dirty="0"/>
              <a:t>Proof by Contradiction</a:t>
            </a:r>
          </a:p>
          <a:p>
            <a:pPr lvl="1"/>
            <a:r>
              <a:rPr lang="en-US" dirty="0"/>
              <a:t>Assume the statement is true, then find a contradiction</a:t>
            </a:r>
          </a:p>
          <a:p>
            <a:r>
              <a:rPr lang="en-US" dirty="0"/>
              <a:t>Proof by Cases</a:t>
            </a:r>
          </a:p>
          <a:p>
            <a:r>
              <a:rPr lang="en-US" dirty="0"/>
              <a:t>Induction</a:t>
            </a:r>
          </a:p>
        </p:txBody>
      </p:sp>
      <p:pic>
        <p:nvPicPr>
          <p:cNvPr id="4" name="Picture 2" descr="Image result for check mark">
            <a:extLst>
              <a:ext uri="{FF2B5EF4-FFF2-40B4-BE49-F238E27FC236}">
                <a16:creationId xmlns:a16="http://schemas.microsoft.com/office/drawing/2014/main" id="{C19183AC-F05D-024A-AA6B-525293E4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33600"/>
            <a:ext cx="65784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heck mark">
            <a:extLst>
              <a:ext uri="{FF2B5EF4-FFF2-40B4-BE49-F238E27FC236}">
                <a16:creationId xmlns:a16="http://schemas.microsoft.com/office/drawing/2014/main" id="{127DBF81-C7EC-BA4F-AED6-D15F3EE9D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99152"/>
            <a:ext cx="65784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3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Asymptotic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 anchorCtr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𝒐</m:t>
                    </m:r>
                    <m:r>
                      <a:rPr lang="en-US" sz="2800" b="1" i="1" smtClean="0"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b="1" dirty="0"/>
              </a:p>
              <a:p>
                <a:pPr lvl="1"/>
                <a:r>
                  <a:rPr lang="en-US" sz="2400" dirty="0"/>
                  <a:t>Smaller than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any</a:t>
                </a:r>
                <a:r>
                  <a:rPr lang="en-US" sz="2400" dirty="0"/>
                  <a:t> constant factor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sz="2400" dirty="0"/>
                  <a:t> for sufficiently large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{</m:t>
                    </m:r>
                  </m:oMath>
                </a14:m>
                <a:r>
                  <a:rPr lang="en-US" sz="2400" dirty="0"/>
                  <a:t>f</a:t>
                </a:r>
                <a:r>
                  <a:rPr lang="en-US" sz="2400" b="0" dirty="0"/>
                  <a:t>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constants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400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∃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∀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/>
                      </a:rPr>
                      <m:t>𝑔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)}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Set of functions that always grow more slowly than g(n)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55EDE3B-1037-4641-A14F-1DE3F8BF1840}"/>
                  </a:ext>
                </a:extLst>
              </p:cNvPr>
              <p:cNvSpPr/>
              <p:nvPr/>
            </p:nvSpPr>
            <p:spPr>
              <a:xfrm>
                <a:off x="685800" y="3733800"/>
                <a:ext cx="10665372" cy="2286000"/>
              </a:xfrm>
              <a:prstGeom prst="roundRec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0" dirty="0"/>
                  <a:t>Equivalently, ratio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b="0" dirty="0"/>
                  <a:t> is </a:t>
                </a:r>
                <a:r>
                  <a:rPr lang="en-US" sz="3200" b="0" u="sng" dirty="0"/>
                  <a:t>decreasing</a:t>
                </a:r>
                <a:r>
                  <a:rPr lang="en-US" sz="3200" b="0" dirty="0"/>
                  <a:t> and tends towards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b="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⇔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55EDE3B-1037-4641-A14F-1DE3F8BF1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733800"/>
                <a:ext cx="10665372" cy="2286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55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Asymptotic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𝒐</m:t>
                    </m:r>
                    <m:r>
                      <a:rPr lang="en-US" sz="2800" b="1" i="1" smtClean="0"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b="1" dirty="0"/>
              </a:p>
              <a:p>
                <a:pPr lvl="1"/>
                <a:r>
                  <a:rPr lang="en-US" sz="2400" dirty="0"/>
                  <a:t>Smaller than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any</a:t>
                </a:r>
                <a:r>
                  <a:rPr lang="en-US" sz="2400" dirty="0"/>
                  <a:t> constant factor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sz="2400" dirty="0"/>
                  <a:t> for sufficiently large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{</m:t>
                    </m:r>
                  </m:oMath>
                </a14:m>
                <a:r>
                  <a:rPr lang="en-US" sz="2400" dirty="0"/>
                  <a:t>f</a:t>
                </a:r>
                <a:r>
                  <a:rPr lang="en-US" sz="2400" b="0" dirty="0"/>
                  <a:t>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constants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400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∃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∀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/>
                      </a:rPr>
                      <m:t>𝑔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)}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Set of functions that always grow more slowly than g(n)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𝝎</m:t>
                    </m:r>
                    <m:r>
                      <a:rPr lang="en-US" sz="2800" b="1" i="1" smtClean="0"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b="1" dirty="0"/>
              </a:p>
              <a:p>
                <a:pPr lvl="1"/>
                <a:r>
                  <a:rPr lang="en-US" sz="2400" dirty="0"/>
                  <a:t>Greater than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any</a:t>
                </a:r>
                <a:r>
                  <a:rPr lang="en-US" sz="2400" i="1" dirty="0"/>
                  <a:t> </a:t>
                </a:r>
                <a:r>
                  <a:rPr lang="en-US" sz="2400" dirty="0"/>
                  <a:t>constant factor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𝑔</m:t>
                    </m:r>
                  </m:oMath>
                </a14:m>
                <a:r>
                  <a:rPr lang="en-US" sz="2400" dirty="0"/>
                  <a:t> for large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{</m:t>
                    </m:r>
                  </m:oMath>
                </a14:m>
                <a:r>
                  <a:rPr lang="en-US" sz="2400" dirty="0"/>
                  <a:t>functions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constants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∃</m:t>
                        </m:r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∀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/>
                      </a:rPr>
                      <m:t>𝑔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)}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Set of functions that always grow more quickly than g(n)</a:t>
                </a:r>
              </a:p>
              <a:p>
                <a:pPr lvl="1"/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0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D1C8EE9-ECCA-45E9-9BC5-A32CCB2CFD6E}"/>
                  </a:ext>
                </a:extLst>
              </p:cNvPr>
              <p:cNvSpPr/>
              <p:nvPr/>
            </p:nvSpPr>
            <p:spPr>
              <a:xfrm>
                <a:off x="914400" y="5257800"/>
                <a:ext cx="10058400" cy="1083377"/>
              </a:xfrm>
              <a:prstGeom prst="roundRec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0" dirty="0"/>
                  <a:t>Equivalently,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⇔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en-US" sz="3200" dirty="0">
                            <a:ea typeface="ＭＳ Ｐゴシック" panose="020B0600070205080204" pitchFamily="34" charset="-128"/>
                            <a:sym typeface="Symbol" pitchFamily="2" charset="2"/>
                          </a:rPr>
                          <m:t></m:t>
                        </m:r>
                      </m:e>
                    </m:func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D1C8EE9-ECCA-45E9-9BC5-A32CCB2CF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257800"/>
                <a:ext cx="10058400" cy="108337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94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Asymptotic Notation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3200" b="1" dirty="0"/>
                  <a:t>Show: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3200" i="1">
                        <a:latin typeface="Cambria Math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/>
              </a:p>
              <a:p>
                <a:r>
                  <a:rPr lang="en-US" sz="3200" b="1" dirty="0"/>
                  <a:t>Proof Technique: </a:t>
                </a:r>
                <a:r>
                  <a:rPr lang="en-US" sz="3200" dirty="0"/>
                  <a:t>Show the statement directly, using either definition</a:t>
                </a: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For every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we can find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is a decreasing function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Equivalently,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   (why is this true?)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EA52A7-9694-4AC1-9285-C56673D96696}"/>
                  </a:ext>
                </a:extLst>
              </p:cNvPr>
              <p:cNvSpPr/>
              <p:nvPr/>
            </p:nvSpPr>
            <p:spPr>
              <a:xfrm>
                <a:off x="1068854" y="4410369"/>
                <a:ext cx="1005429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constants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32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/>
                          </a:rPr>
                          <m:t>∃</m:t>
                        </m:r>
                        <m:r>
                          <a:rPr lang="en-US" sz="32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such that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∀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, </m:t>
                    </m:r>
                    <m:r>
                      <a:rPr lang="en-US" sz="3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i="1">
                        <a:latin typeface="Cambria Math"/>
                      </a:rPr>
                      <m:t>𝑐</m:t>
                    </m:r>
                    <m:r>
                      <a:rPr lang="en-US" sz="3200" i="1">
                        <a:latin typeface="Cambria Math"/>
                      </a:rPr>
                      <m:t>⋅</m:t>
                    </m:r>
                    <m:r>
                      <a:rPr lang="en-US" sz="3200" i="1">
                        <a:latin typeface="Cambria Math"/>
                      </a:rPr>
                      <m:t>𝑔</m:t>
                    </m:r>
                    <m:r>
                      <a:rPr lang="en-US" sz="3200" i="1">
                        <a:latin typeface="Cambria Math"/>
                      </a:rPr>
                      <m:t>(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EA52A7-9694-4AC1-9285-C56673D96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54" y="4410369"/>
                <a:ext cx="10054291" cy="584775"/>
              </a:xfrm>
              <a:prstGeom prst="rect">
                <a:avLst/>
              </a:prstGeom>
              <a:blipFill>
                <a:blip r:embed="rId3"/>
                <a:stretch>
                  <a:fillRect l="-378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E50F84-346A-4B1E-AC5B-659E0C4AA449}"/>
              </a:ext>
            </a:extLst>
          </p:cNvPr>
          <p:cNvSpPr/>
          <p:nvPr/>
        </p:nvSpPr>
        <p:spPr>
          <a:xfrm>
            <a:off x="9220200" y="1257300"/>
            <a:ext cx="2819400" cy="584775"/>
          </a:xfrm>
          <a:prstGeom prst="round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0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26508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7EC994E3-2F84-3F4D-91C3-8D3B7083ADA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Summary: Using Limit Definition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308D4FAA-C2CA-EF48-B117-65540FE0FA7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295400"/>
            <a:ext cx="109728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Comparing f(n) and g(n) as n approaches infinity, calculate this: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If the result….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&lt;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</a:t>
            </a:r>
            <a:r>
              <a:rPr lang="en-US" altLang="en-US" sz="2400" dirty="0">
                <a:ea typeface="ＭＳ Ｐゴシック" panose="020B0600070205080204" pitchFamily="34" charset="-128"/>
              </a:rPr>
              <a:t>, including the case in which the limit is 0, then  f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2400" dirty="0">
                <a:ea typeface="ＭＳ Ｐゴシック" panose="020B0600070205080204" pitchFamily="34" charset="-128"/>
              </a:rPr>
              <a:t>O(g)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&gt; 0, including the case in which the limit is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, </a:t>
            </a:r>
            <a:r>
              <a:rPr lang="en-US" altLang="en-US" sz="2400" dirty="0">
                <a:ea typeface="ＭＳ Ｐゴシック" panose="020B0600070205080204" pitchFamily="34" charset="-128"/>
              </a:rPr>
              <a:t>then  f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 </a:t>
            </a:r>
            <a:r>
              <a:rPr lang="en-US" altLang="en-US" sz="2400" dirty="0">
                <a:ea typeface="ＭＳ Ｐゴシック" panose="020B0600070205080204" pitchFamily="34" charset="-128"/>
              </a:rPr>
              <a:t>(g)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= c and 0 &lt; c &lt;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 then </a:t>
            </a:r>
            <a:r>
              <a:rPr lang="en-US" altLang="en-US" sz="2400" dirty="0">
                <a:ea typeface="ＭＳ Ｐゴシック" panose="020B0600070205080204" pitchFamily="34" charset="-128"/>
              </a:rPr>
              <a:t>f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 </a:t>
            </a:r>
            <a:r>
              <a:rPr lang="en-US" altLang="en-US" sz="2400" dirty="0">
                <a:ea typeface="ＭＳ Ｐゴシック" panose="020B0600070205080204" pitchFamily="34" charset="-128"/>
              </a:rPr>
              <a:t>(g)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= 0  then f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 o(g)</a:t>
            </a:r>
            <a:endParaRPr lang="en-US" altLang="ja-JP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=   then </a:t>
            </a:r>
            <a:r>
              <a:rPr lang="en-US" altLang="en-US" sz="2400" dirty="0">
                <a:ea typeface="ＭＳ Ｐゴシック" panose="020B0600070205080204" pitchFamily="34" charset="-128"/>
              </a:rPr>
              <a:t>f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 (g)</a:t>
            </a:r>
          </a:p>
        </p:txBody>
      </p:sp>
      <p:graphicFrame>
        <p:nvGraphicFramePr>
          <p:cNvPr id="10243" name="Object 2">
            <a:extLst>
              <a:ext uri="{FF2B5EF4-FFF2-40B4-BE49-F238E27FC236}">
                <a16:creationId xmlns:a16="http://schemas.microsoft.com/office/drawing/2014/main" id="{111676EA-354F-AA4E-8FA6-F94B231162A0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69563490"/>
              </p:ext>
            </p:extLst>
          </p:nvPr>
        </p:nvGraphicFramePr>
        <p:xfrm>
          <a:off x="1371600" y="2133600"/>
          <a:ext cx="112195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15798800" imgH="9652000" progId="Equation.3">
                  <p:embed/>
                </p:oleObj>
              </mc:Choice>
              <mc:Fallback>
                <p:oleObj name="Equation" r:id="rId6" imgW="15798800" imgH="9652000" progId="Equation.3">
                  <p:embed/>
                  <p:pic>
                    <p:nvPicPr>
                      <p:cNvPr id="10243" name="Object 2">
                        <a:extLst>
                          <a:ext uri="{FF2B5EF4-FFF2-40B4-BE49-F238E27FC236}">
                            <a16:creationId xmlns:a16="http://schemas.microsoft.com/office/drawing/2014/main" id="{111676EA-354F-AA4E-8FA6-F94B231162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112195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512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2600" y="1676400"/>
                <a:ext cx="6112712" cy="1824515"/>
              </a:xfrm>
              <a:prstGeom prst="roundRect">
                <a:avLst/>
              </a:prstGeom>
              <a:solidFill>
                <a:srgbClr val="232D4B"/>
              </a:solidFill>
              <a:ln>
                <a:solidFill>
                  <a:schemeClr val="tx1"/>
                </a:solidFill>
              </a:ln>
            </p:spPr>
            <p:txBody>
              <a:bodyPr anchor="ctr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Can you cover an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bg1"/>
                        </a:solidFill>
                        <a:latin typeface="Cambria Math"/>
                      </a:rPr>
                      <m:t>8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/>
                      </a:rPr>
                      <m:t>×8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grid with 1 square missing using “</a:t>
                </a:r>
                <a:r>
                  <a:rPr lang="en-US" sz="3200" dirty="0" err="1">
                    <a:solidFill>
                      <a:schemeClr val="bg1"/>
                    </a:solidFill>
                  </a:rPr>
                  <a:t>trominoes</a:t>
                </a:r>
                <a:r>
                  <a:rPr lang="en-US" sz="3200" dirty="0">
                    <a:solidFill>
                      <a:schemeClr val="bg1"/>
                    </a:solidFill>
                  </a:rPr>
                  <a:t>?”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What about a 4x4 grid?  2x2? </a:t>
                </a:r>
                <a:r>
                  <a:rPr lang="en-US" sz="3200" dirty="0">
                    <a:solidFill>
                      <a:schemeClr val="bg1"/>
                    </a:solidFill>
                    <a:sym typeface="Wingdings" pitchFamily="2" charset="2"/>
                  </a:rPr>
                  <a:t>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2600" y="1676400"/>
                <a:ext cx="6112712" cy="1824515"/>
              </a:xfrm>
              <a:prstGeom prst="roundRect">
                <a:avLst/>
              </a:prstGeom>
              <a:blipFill>
                <a:blip r:embed="rId2"/>
                <a:stretch>
                  <a:fillRect l="-828" r="-621" b="-13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407C4E8-92B0-4B98-B4BE-FFCAB4219995}"/>
              </a:ext>
            </a:extLst>
          </p:cNvPr>
          <p:cNvGrpSpPr/>
          <p:nvPr/>
        </p:nvGrpSpPr>
        <p:grpSpPr>
          <a:xfrm>
            <a:off x="1066800" y="2438400"/>
            <a:ext cx="3657600" cy="3657600"/>
            <a:chOff x="1066800" y="2438400"/>
            <a:chExt cx="3657600" cy="3657600"/>
          </a:xfrm>
        </p:grpSpPr>
        <p:sp>
          <p:nvSpPr>
            <p:cNvPr id="4" name="Rectangle 3"/>
            <p:cNvSpPr/>
            <p:nvPr/>
          </p:nvSpPr>
          <p:spPr>
            <a:xfrm>
              <a:off x="1066800" y="24384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0" y="24384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81200" y="24384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24384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95600" y="2438400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2438400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0" y="24384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24384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6800" y="28956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24000" y="28956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81200" y="28956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38400" y="28956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95600" y="2895600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52800" y="28956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10000" y="28956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67200" y="28956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33528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4000" y="33528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81200" y="33528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38400" y="33528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95600" y="33528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52800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10000" y="33528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67200" y="33528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66800" y="38100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24000" y="38100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81200" y="38100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38400" y="38100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95600" y="38100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52800" y="38100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10000" y="38100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67200" y="38100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42672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24000" y="42672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81200" y="42672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38400" y="42672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95600" y="42672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52800" y="42672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10000" y="42672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67200" y="42672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47244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24000" y="47244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81200" y="47244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38400" y="47244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95600" y="47244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52800" y="47244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10000" y="47244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267200" y="47244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66800" y="51816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24000" y="51816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81200" y="51816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38400" y="51816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95600" y="51816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352800" y="51816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810000" y="51816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67200" y="51816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66800" y="56388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524000" y="56388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81200" y="56388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438400" y="56388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895600" y="56388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352800" y="56388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10000" y="56388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67200" y="56388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60825" y="4267200"/>
            <a:ext cx="914400" cy="914400"/>
            <a:chOff x="5867400" y="4149213"/>
            <a:chExt cx="914400" cy="914400"/>
          </a:xfrm>
          <a:solidFill>
            <a:srgbClr val="00B0F0"/>
          </a:solidFill>
        </p:grpSpPr>
        <p:sp>
          <p:nvSpPr>
            <p:cNvPr id="69" name="Rectangle 68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333996" y="5181600"/>
            <a:ext cx="156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Tromino</a:t>
            </a:r>
            <a:endParaRPr lang="en-US" sz="3200" dirty="0"/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74C31603-DCC4-46DF-9DCC-CBC09BFE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</p:spPr>
        <p:txBody>
          <a:bodyPr/>
          <a:lstStyle/>
          <a:p>
            <a:r>
              <a:rPr lang="en-US" dirty="0"/>
              <a:t>Back to </a:t>
            </a:r>
            <a:r>
              <a:rPr lang="en-US" dirty="0" err="1"/>
              <a:t>Trominoes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F61186-3820-7542-9BEC-C3E4B7E05EBA}"/>
              </a:ext>
            </a:extLst>
          </p:cNvPr>
          <p:cNvSpPr txBox="1"/>
          <p:nvPr/>
        </p:nvSpPr>
        <p:spPr>
          <a:xfrm>
            <a:off x="1066800" y="18288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solution!</a:t>
            </a:r>
          </a:p>
        </p:txBody>
      </p:sp>
    </p:spTree>
    <p:extLst>
      <p:ext uri="{BB962C8B-B14F-4D97-AF65-F5344CB8AC3E}">
        <p14:creationId xmlns:p14="http://schemas.microsoft.com/office/powerpoint/2010/main" val="3288023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65523" y="1524000"/>
            <a:ext cx="3657600" cy="3657600"/>
            <a:chOff x="1728019" y="2819400"/>
            <a:chExt cx="3657600" cy="3657600"/>
          </a:xfrm>
        </p:grpSpPr>
        <p:sp>
          <p:nvSpPr>
            <p:cNvPr id="5" name="Rectangle 4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676818" y="5968428"/>
            <a:ext cx="4661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about larger boards?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644107" y="2895603"/>
                <a:ext cx="7214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07" y="2895603"/>
                <a:ext cx="72141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833615" y="5181603"/>
                <a:ext cx="7214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615" y="5181603"/>
                <a:ext cx="72141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8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4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2F4C-DA7E-F143-9332-493D2889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5B0E-66F7-7445-9C8E-C8D07E91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2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65523" y="1524000"/>
            <a:ext cx="3657600" cy="3657600"/>
            <a:chOff x="1728019" y="2819400"/>
            <a:chExt cx="3657600" cy="3657600"/>
          </a:xfrm>
        </p:grpSpPr>
        <p:sp>
          <p:nvSpPr>
            <p:cNvPr id="5" name="Rectangle 4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676821" y="5562602"/>
            <a:ext cx="5492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Divide the board into quadrants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6194323" y="1524000"/>
            <a:ext cx="0" cy="3657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65523" y="3352800"/>
            <a:ext cx="3657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73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65523" y="1524000"/>
            <a:ext cx="3657600" cy="3657600"/>
            <a:chOff x="1728019" y="2819400"/>
            <a:chExt cx="3657600" cy="3657600"/>
          </a:xfrm>
        </p:grpSpPr>
        <p:sp>
          <p:nvSpPr>
            <p:cNvPr id="5" name="Rectangle 4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216248" y="5410200"/>
            <a:ext cx="6413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Place a </a:t>
            </a:r>
            <a:r>
              <a:rPr lang="en-US" sz="3200" dirty="0" err="1"/>
              <a:t>tromino</a:t>
            </a:r>
            <a:r>
              <a:rPr lang="en-US" sz="3200" dirty="0"/>
              <a:t> to occupy the three quadrants without the missing piece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6194323" y="1524000"/>
            <a:ext cx="0" cy="3657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65523" y="3352800"/>
            <a:ext cx="3657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rot="10800000">
            <a:off x="5751908" y="2895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74" name="Rectangle 73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588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43400" y="1524000"/>
            <a:ext cx="1828800" cy="1828800"/>
            <a:chOff x="2841523" y="1524000"/>
            <a:chExt cx="1828800" cy="1828800"/>
          </a:xfrm>
        </p:grpSpPr>
        <p:sp>
          <p:nvSpPr>
            <p:cNvPr id="5" name="Rectangle 4"/>
            <p:cNvSpPr/>
            <p:nvPr/>
          </p:nvSpPr>
          <p:spPr>
            <a:xfrm>
              <a:off x="2841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8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55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131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41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98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55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31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415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8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55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131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1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98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55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13123" y="28956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72200" y="1524000"/>
            <a:ext cx="1828800" cy="1828800"/>
            <a:chOff x="4670323" y="1524000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>
              <a:off x="46703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7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4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41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703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27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84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1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703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27523" y="24384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84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41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703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7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4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1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343400" y="3352800"/>
            <a:ext cx="1828800" cy="1828800"/>
            <a:chOff x="2841523" y="3352800"/>
            <a:chExt cx="1828800" cy="1828800"/>
          </a:xfrm>
        </p:grpSpPr>
        <p:sp>
          <p:nvSpPr>
            <p:cNvPr id="37" name="Rectangle 36"/>
            <p:cNvSpPr/>
            <p:nvPr/>
          </p:nvSpPr>
          <p:spPr>
            <a:xfrm>
              <a:off x="2841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8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55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131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41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8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55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131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41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98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55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131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41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98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55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131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172200" y="3352800"/>
            <a:ext cx="1828800" cy="1828800"/>
            <a:chOff x="4670323" y="3352800"/>
            <a:chExt cx="1828800" cy="1828800"/>
          </a:xfrm>
        </p:grpSpPr>
        <p:sp>
          <p:nvSpPr>
            <p:cNvPr id="41" name="Rectangle 40"/>
            <p:cNvSpPr/>
            <p:nvPr/>
          </p:nvSpPr>
          <p:spPr>
            <a:xfrm>
              <a:off x="46703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7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84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41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703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7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84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41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703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27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84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41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703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27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84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41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362200" y="5410203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Each quadrant is now a smaller </a:t>
            </a:r>
            <a:r>
              <a:rPr lang="en-US" sz="3200" dirty="0" err="1"/>
              <a:t>subproblem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389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9325E-6 L -0.03334 0.044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22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12581E-6 L 0.03334 0.044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22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69288E-6 L -0.04166 -0.03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-166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69288E-6 L 0.03334 -0.0444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22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91000" y="1295400"/>
            <a:ext cx="1828800" cy="1828800"/>
            <a:chOff x="2841523" y="1524000"/>
            <a:chExt cx="1828800" cy="1828800"/>
          </a:xfrm>
        </p:grpSpPr>
        <p:sp>
          <p:nvSpPr>
            <p:cNvPr id="5" name="Rectangle 4"/>
            <p:cNvSpPr/>
            <p:nvPr/>
          </p:nvSpPr>
          <p:spPr>
            <a:xfrm>
              <a:off x="2841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8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55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131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41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98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55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31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415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8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55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131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1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98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55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13123" y="28956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00800" y="1295400"/>
            <a:ext cx="1828800" cy="1828800"/>
            <a:chOff x="4670323" y="1524000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>
              <a:off x="46703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7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4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41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703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27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84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1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703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27523" y="24384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84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41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703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7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4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1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191000" y="3429000"/>
            <a:ext cx="1828800" cy="1828800"/>
            <a:chOff x="2841523" y="3352800"/>
            <a:chExt cx="1828800" cy="1828800"/>
          </a:xfrm>
        </p:grpSpPr>
        <p:sp>
          <p:nvSpPr>
            <p:cNvPr id="37" name="Rectangle 36"/>
            <p:cNvSpPr/>
            <p:nvPr/>
          </p:nvSpPr>
          <p:spPr>
            <a:xfrm>
              <a:off x="2841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8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55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131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41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8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55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131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41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98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55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131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41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98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55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131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0800" y="3429000"/>
            <a:ext cx="1828800" cy="1828800"/>
            <a:chOff x="4670323" y="3352800"/>
            <a:chExt cx="1828800" cy="1828800"/>
          </a:xfrm>
        </p:grpSpPr>
        <p:sp>
          <p:nvSpPr>
            <p:cNvPr id="41" name="Rectangle 40"/>
            <p:cNvSpPr/>
            <p:nvPr/>
          </p:nvSpPr>
          <p:spPr>
            <a:xfrm>
              <a:off x="46703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7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84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41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703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7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84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41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703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27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84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41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703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27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84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41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216248" y="5410203"/>
            <a:ext cx="641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Solve </a:t>
            </a:r>
            <a:r>
              <a:rPr lang="en-US" sz="3200" b="1" dirty="0">
                <a:solidFill>
                  <a:srgbClr val="FF33CC"/>
                </a:solidFill>
              </a:rPr>
              <a:t>Recursively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105400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191004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315199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400803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3152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4008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1054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1910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rot="16200000">
            <a:off x="4648199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89" name="Rectangle 88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10800000">
            <a:off x="46482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3" name="Rectangle 92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8580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7" name="Rectangle 96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8000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101" name="Rectangle 100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70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91000" y="1295400"/>
            <a:ext cx="1828800" cy="1828800"/>
            <a:chOff x="2841523" y="1524000"/>
            <a:chExt cx="1828800" cy="1828800"/>
          </a:xfrm>
        </p:grpSpPr>
        <p:sp>
          <p:nvSpPr>
            <p:cNvPr id="5" name="Rectangle 4"/>
            <p:cNvSpPr/>
            <p:nvPr/>
          </p:nvSpPr>
          <p:spPr>
            <a:xfrm>
              <a:off x="2841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8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55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131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41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98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55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31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415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8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55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131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1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98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55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13123" y="28956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00800" y="1295400"/>
            <a:ext cx="1828800" cy="1828800"/>
            <a:chOff x="4670323" y="1524000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>
              <a:off x="46703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7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4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41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703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27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84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1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703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27523" y="24384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84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41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703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7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4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1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191000" y="3429000"/>
            <a:ext cx="1828800" cy="1828800"/>
            <a:chOff x="2841523" y="3352800"/>
            <a:chExt cx="1828800" cy="1828800"/>
          </a:xfrm>
        </p:grpSpPr>
        <p:sp>
          <p:nvSpPr>
            <p:cNvPr id="37" name="Rectangle 36"/>
            <p:cNvSpPr/>
            <p:nvPr/>
          </p:nvSpPr>
          <p:spPr>
            <a:xfrm>
              <a:off x="2841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8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55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131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41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8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55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131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41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98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55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131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41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98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55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131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0800" y="3429000"/>
            <a:ext cx="1828800" cy="1828800"/>
            <a:chOff x="4670323" y="3352800"/>
            <a:chExt cx="1828800" cy="1828800"/>
          </a:xfrm>
        </p:grpSpPr>
        <p:sp>
          <p:nvSpPr>
            <p:cNvPr id="41" name="Rectangle 40"/>
            <p:cNvSpPr/>
            <p:nvPr/>
          </p:nvSpPr>
          <p:spPr>
            <a:xfrm>
              <a:off x="46703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7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84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41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703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7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84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41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703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27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84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41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703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27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84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41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216248" y="5410203"/>
            <a:ext cx="641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first algorithmic technique!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105400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191004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315199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400803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3152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4008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1054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1910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rot="16200000">
            <a:off x="4648199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89" name="Rectangle 88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10800000">
            <a:off x="46482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3" name="Rectangle 92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8580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7" name="Rectangle 96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8000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101" name="Rectangle 100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060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65525" y="1523998"/>
            <a:ext cx="3657601" cy="3657604"/>
            <a:chOff x="2841522" y="1523998"/>
            <a:chExt cx="3657601" cy="3657604"/>
          </a:xfrm>
        </p:grpSpPr>
        <p:grpSp>
          <p:nvGrpSpPr>
            <p:cNvPr id="4" name="Group 3"/>
            <p:cNvGrpSpPr/>
            <p:nvPr/>
          </p:nvGrpSpPr>
          <p:grpSpPr>
            <a:xfrm>
              <a:off x="2841523" y="1524000"/>
              <a:ext cx="3657600" cy="3657600"/>
              <a:chOff x="1728019" y="2819400"/>
              <a:chExt cx="3657600" cy="36576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4227908" y="2895600"/>
              <a:ext cx="914400" cy="914400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74" name="Rectangle 7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10800000">
              <a:off x="3314021" y="3810001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78" name="Rectangle 7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5400000">
              <a:off x="5142308" y="3810002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82" name="Rectangle 8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 rot="16200000">
              <a:off x="3298723" y="1981200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127523" y="1981199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90" name="Rectangle 8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 rot="16200000">
              <a:off x="2841523" y="1523999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4" name="Rectangle 9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584723" y="1523998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8" name="Rectangle 9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5400000">
              <a:off x="55847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2" name="Rectangle 10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 rot="10800000">
              <a:off x="28415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 rot="16200000">
              <a:off x="2841522" y="335280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0" name="Rectangle 10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 rot="16200000">
              <a:off x="4685108" y="153196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4" name="Rectangle 11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 rot="10800000">
              <a:off x="4685107" y="4267202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8" name="Rectangle 11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16200000">
              <a:off x="3755922" y="2438398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22" name="Rectangle 12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 rot="10800000">
              <a:off x="2841522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26" name="Rectangle 12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10800000">
              <a:off x="4685108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30" name="Rectangle 12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 rot="10800000">
              <a:off x="3755922" y="3352802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34" name="Rectangle 13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584723" y="3352803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38" name="Rectangle 13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732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49239"/>
            <a:ext cx="6230203" cy="508599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Break the problem into multiple </a:t>
            </a:r>
            <a:r>
              <a:rPr lang="en-US" dirty="0" err="1">
                <a:solidFill>
                  <a:srgbClr val="FF33CC"/>
                </a:solidFill>
              </a:rPr>
              <a:t>subproblems</a:t>
            </a:r>
            <a:r>
              <a:rPr lang="en-US" dirty="0"/>
              <a:t>, each smaller instances of the original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Conquer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suproblems</a:t>
            </a:r>
            <a:r>
              <a:rPr lang="en-US" dirty="0"/>
              <a:t> are “large”:</a:t>
            </a:r>
          </a:p>
          <a:p>
            <a:pPr lvl="2"/>
            <a:r>
              <a:rPr lang="en-US" dirty="0"/>
              <a:t>Solve each </a:t>
            </a:r>
            <a:r>
              <a:rPr lang="en-US" dirty="0" err="1"/>
              <a:t>subproblem</a:t>
            </a:r>
            <a:r>
              <a:rPr lang="en-US" dirty="0"/>
              <a:t> </a:t>
            </a:r>
            <a:r>
              <a:rPr lang="en-US" dirty="0">
                <a:solidFill>
                  <a:srgbClr val="FF33CC"/>
                </a:solidFill>
              </a:rPr>
              <a:t>recursively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subproblems</a:t>
            </a:r>
            <a:r>
              <a:rPr lang="en-US" dirty="0"/>
              <a:t> are “small”:</a:t>
            </a:r>
          </a:p>
          <a:p>
            <a:pPr lvl="2"/>
            <a:r>
              <a:rPr lang="en-US" dirty="0"/>
              <a:t>Solve them directly (</a:t>
            </a:r>
            <a:r>
              <a:rPr lang="en-US" dirty="0">
                <a:solidFill>
                  <a:srgbClr val="FF33CC"/>
                </a:solidFill>
              </a:rPr>
              <a:t>base case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Combine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Merge solutions to subproblems to obtain solution for original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53016" y="3602650"/>
            <a:ext cx="283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When is this an effective strategy?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2C60733-0F7C-48ED-A259-E5587688CC41}"/>
              </a:ext>
            </a:extLst>
          </p:cNvPr>
          <p:cNvSpPr txBox="1"/>
          <p:nvPr/>
        </p:nvSpPr>
        <p:spPr>
          <a:xfrm>
            <a:off x="9387662" y="527422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[CLRS Chapter 4]</a:t>
            </a: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B5E16AD-460B-40BC-AB30-C10545F605C7}"/>
              </a:ext>
            </a:extLst>
          </p:cNvPr>
          <p:cNvGrpSpPr/>
          <p:nvPr/>
        </p:nvGrpSpPr>
        <p:grpSpPr>
          <a:xfrm>
            <a:off x="7158953" y="1853610"/>
            <a:ext cx="1265756" cy="1133071"/>
            <a:chOff x="3901543" y="1524000"/>
            <a:chExt cx="4585561" cy="4104871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73F6FA2-A744-48D1-BF44-321DB22BE61B}"/>
                </a:ext>
              </a:extLst>
            </p:cNvPr>
            <p:cNvGrpSpPr/>
            <p:nvPr/>
          </p:nvGrpSpPr>
          <p:grpSpPr>
            <a:xfrm>
              <a:off x="3908323" y="1524000"/>
              <a:ext cx="1828800" cy="1828800"/>
              <a:chOff x="4365523" y="1742182"/>
              <a:chExt cx="1828800" cy="1828800"/>
            </a:xfrm>
          </p:grpSpPr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A3101998-F2AE-43EF-84EE-5AF9B89A2AA6}"/>
                  </a:ext>
                </a:extLst>
              </p:cNvPr>
              <p:cNvSpPr/>
              <p:nvPr/>
            </p:nvSpPr>
            <p:spPr>
              <a:xfrm>
                <a:off x="43655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D762E2FA-B669-43C5-9223-44C62D28DF66}"/>
                  </a:ext>
                </a:extLst>
              </p:cNvPr>
              <p:cNvSpPr/>
              <p:nvPr/>
            </p:nvSpPr>
            <p:spPr>
              <a:xfrm>
                <a:off x="48227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E22C2DB5-701E-4019-B15D-B638F0F40051}"/>
                  </a:ext>
                </a:extLst>
              </p:cNvPr>
              <p:cNvSpPr/>
              <p:nvPr/>
            </p:nvSpPr>
            <p:spPr>
              <a:xfrm>
                <a:off x="52799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EDFBBC15-3F6D-4FE2-A6C4-01C2A6E3387C}"/>
                  </a:ext>
                </a:extLst>
              </p:cNvPr>
              <p:cNvSpPr/>
              <p:nvPr/>
            </p:nvSpPr>
            <p:spPr>
              <a:xfrm>
                <a:off x="57371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72FA9233-9C05-4750-A837-13EA767199C1}"/>
                  </a:ext>
                </a:extLst>
              </p:cNvPr>
              <p:cNvSpPr/>
              <p:nvPr/>
            </p:nvSpPr>
            <p:spPr>
              <a:xfrm>
                <a:off x="43655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C6DF8AFD-6EB6-4621-834D-736E63DBC58D}"/>
                  </a:ext>
                </a:extLst>
              </p:cNvPr>
              <p:cNvSpPr/>
              <p:nvPr/>
            </p:nvSpPr>
            <p:spPr>
              <a:xfrm>
                <a:off x="48227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7373421D-5D47-4F58-A6F3-231D4A194F7A}"/>
                  </a:ext>
                </a:extLst>
              </p:cNvPr>
              <p:cNvSpPr/>
              <p:nvPr/>
            </p:nvSpPr>
            <p:spPr>
              <a:xfrm>
                <a:off x="52799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CF1658B-0E12-4C2A-8AF3-AB63DF86FF64}"/>
                  </a:ext>
                </a:extLst>
              </p:cNvPr>
              <p:cNvSpPr/>
              <p:nvPr/>
            </p:nvSpPr>
            <p:spPr>
              <a:xfrm>
                <a:off x="57371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D5FC494C-C9C0-4E33-BBF2-AED71969B2EB}"/>
                  </a:ext>
                </a:extLst>
              </p:cNvPr>
              <p:cNvSpPr/>
              <p:nvPr/>
            </p:nvSpPr>
            <p:spPr>
              <a:xfrm>
                <a:off x="43655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F1FF3147-A919-46BC-9F7F-243E4961137F}"/>
                  </a:ext>
                </a:extLst>
              </p:cNvPr>
              <p:cNvSpPr/>
              <p:nvPr/>
            </p:nvSpPr>
            <p:spPr>
              <a:xfrm>
                <a:off x="48227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CBC4113-8558-49CD-90AE-BC7D2ABBCEA8}"/>
                  </a:ext>
                </a:extLst>
              </p:cNvPr>
              <p:cNvSpPr/>
              <p:nvPr/>
            </p:nvSpPr>
            <p:spPr>
              <a:xfrm>
                <a:off x="52799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6077FE30-EE9E-4B10-9B92-67584F818985}"/>
                  </a:ext>
                </a:extLst>
              </p:cNvPr>
              <p:cNvSpPr/>
              <p:nvPr/>
            </p:nvSpPr>
            <p:spPr>
              <a:xfrm>
                <a:off x="57371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922989AB-571A-43BE-89E3-7E6CBC69C282}"/>
                  </a:ext>
                </a:extLst>
              </p:cNvPr>
              <p:cNvSpPr/>
              <p:nvPr/>
            </p:nvSpPr>
            <p:spPr>
              <a:xfrm>
                <a:off x="43655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3B20619-8ECA-49C7-83AB-716D26FA2773}"/>
                  </a:ext>
                </a:extLst>
              </p:cNvPr>
              <p:cNvSpPr/>
              <p:nvPr/>
            </p:nvSpPr>
            <p:spPr>
              <a:xfrm>
                <a:off x="48227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A61D4335-C382-4EFB-A132-83F70284E6EE}"/>
                  </a:ext>
                </a:extLst>
              </p:cNvPr>
              <p:cNvSpPr/>
              <p:nvPr/>
            </p:nvSpPr>
            <p:spPr>
              <a:xfrm>
                <a:off x="52799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4A523DF-14A7-4952-A7EE-CE79109711D2}"/>
                  </a:ext>
                </a:extLst>
              </p:cNvPr>
              <p:cNvSpPr/>
              <p:nvPr/>
            </p:nvSpPr>
            <p:spPr>
              <a:xfrm>
                <a:off x="5737123" y="3113782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A15BEA2-CFD8-44BD-B988-5A741109E69F}"/>
                </a:ext>
              </a:extLst>
            </p:cNvPr>
            <p:cNvGrpSpPr/>
            <p:nvPr/>
          </p:nvGrpSpPr>
          <p:grpSpPr>
            <a:xfrm>
              <a:off x="6651523" y="1528088"/>
              <a:ext cx="1828800" cy="1828800"/>
              <a:chOff x="6194323" y="1742182"/>
              <a:chExt cx="1828800" cy="1828800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6D838287-8924-43EE-BAF2-D9B5812C16BC}"/>
                  </a:ext>
                </a:extLst>
              </p:cNvPr>
              <p:cNvSpPr/>
              <p:nvPr/>
            </p:nvSpPr>
            <p:spPr>
              <a:xfrm>
                <a:off x="61943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82E73F87-355B-41A6-8481-7F4C9B880439}"/>
                  </a:ext>
                </a:extLst>
              </p:cNvPr>
              <p:cNvSpPr/>
              <p:nvPr/>
            </p:nvSpPr>
            <p:spPr>
              <a:xfrm>
                <a:off x="66515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64D9815E-0CA9-4B31-AD6C-B429CC513363}"/>
                  </a:ext>
                </a:extLst>
              </p:cNvPr>
              <p:cNvSpPr/>
              <p:nvPr/>
            </p:nvSpPr>
            <p:spPr>
              <a:xfrm>
                <a:off x="71087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C79B3207-1529-4A59-AD15-3659966E96E7}"/>
                  </a:ext>
                </a:extLst>
              </p:cNvPr>
              <p:cNvSpPr/>
              <p:nvPr/>
            </p:nvSpPr>
            <p:spPr>
              <a:xfrm>
                <a:off x="75659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4BE4262A-2B5C-40CF-994D-76CA336210E2}"/>
                  </a:ext>
                </a:extLst>
              </p:cNvPr>
              <p:cNvSpPr/>
              <p:nvPr/>
            </p:nvSpPr>
            <p:spPr>
              <a:xfrm>
                <a:off x="61943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1D61442F-A451-4DB7-8F19-74D507381CA3}"/>
                  </a:ext>
                </a:extLst>
              </p:cNvPr>
              <p:cNvSpPr/>
              <p:nvPr/>
            </p:nvSpPr>
            <p:spPr>
              <a:xfrm>
                <a:off x="66515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88171DF-F364-42AA-9B34-B2BB9A9BC272}"/>
                  </a:ext>
                </a:extLst>
              </p:cNvPr>
              <p:cNvSpPr/>
              <p:nvPr/>
            </p:nvSpPr>
            <p:spPr>
              <a:xfrm>
                <a:off x="71087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2F9C270E-522D-4E7D-BB2D-F184459FFEE8}"/>
                  </a:ext>
                </a:extLst>
              </p:cNvPr>
              <p:cNvSpPr/>
              <p:nvPr/>
            </p:nvSpPr>
            <p:spPr>
              <a:xfrm>
                <a:off x="75659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5338C0F-E994-404B-BC98-5D503573FCB9}"/>
                  </a:ext>
                </a:extLst>
              </p:cNvPr>
              <p:cNvSpPr/>
              <p:nvPr/>
            </p:nvSpPr>
            <p:spPr>
              <a:xfrm>
                <a:off x="61943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1D643F0-5FAA-4961-89A5-26803C2BB50F}"/>
                  </a:ext>
                </a:extLst>
              </p:cNvPr>
              <p:cNvSpPr/>
              <p:nvPr/>
            </p:nvSpPr>
            <p:spPr>
              <a:xfrm>
                <a:off x="6651523" y="2656582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4A8CBBB-41CB-4A75-A8DB-7D84A7E7C20F}"/>
                  </a:ext>
                </a:extLst>
              </p:cNvPr>
              <p:cNvSpPr/>
              <p:nvPr/>
            </p:nvSpPr>
            <p:spPr>
              <a:xfrm>
                <a:off x="71087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823E937F-E8A2-4E9E-AF06-B4D9FE2F8C12}"/>
                  </a:ext>
                </a:extLst>
              </p:cNvPr>
              <p:cNvSpPr/>
              <p:nvPr/>
            </p:nvSpPr>
            <p:spPr>
              <a:xfrm>
                <a:off x="75659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D519843E-6CFE-4EE4-9E1C-F4CD4A3C3102}"/>
                  </a:ext>
                </a:extLst>
              </p:cNvPr>
              <p:cNvSpPr/>
              <p:nvPr/>
            </p:nvSpPr>
            <p:spPr>
              <a:xfrm>
                <a:off x="61943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0A802A18-34FA-4999-9DEF-9E19C7FA6C82}"/>
                  </a:ext>
                </a:extLst>
              </p:cNvPr>
              <p:cNvSpPr/>
              <p:nvPr/>
            </p:nvSpPr>
            <p:spPr>
              <a:xfrm>
                <a:off x="66515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609A1F6F-320C-4818-A7F8-FF1FFD76B97D}"/>
                  </a:ext>
                </a:extLst>
              </p:cNvPr>
              <p:cNvSpPr/>
              <p:nvPr/>
            </p:nvSpPr>
            <p:spPr>
              <a:xfrm>
                <a:off x="71087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737A39A6-C73A-4105-B223-C4FD29A4BF11}"/>
                  </a:ext>
                </a:extLst>
              </p:cNvPr>
              <p:cNvSpPr/>
              <p:nvPr/>
            </p:nvSpPr>
            <p:spPr>
              <a:xfrm>
                <a:off x="75659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0AC3496D-43B7-4D7A-9933-CDDA84E5E1D7}"/>
                </a:ext>
              </a:extLst>
            </p:cNvPr>
            <p:cNvGrpSpPr/>
            <p:nvPr/>
          </p:nvGrpSpPr>
          <p:grpSpPr>
            <a:xfrm>
              <a:off x="3901543" y="3799582"/>
              <a:ext cx="1828800" cy="1828800"/>
              <a:chOff x="4365523" y="3570982"/>
              <a:chExt cx="1828800" cy="1828800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EA3C0173-98D1-478A-B8D1-D89EF6939C01}"/>
                  </a:ext>
                </a:extLst>
              </p:cNvPr>
              <p:cNvSpPr/>
              <p:nvPr/>
            </p:nvSpPr>
            <p:spPr>
              <a:xfrm>
                <a:off x="4365523" y="35709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9D1F4902-D660-4C4C-9A1D-09D6A6830A8A}"/>
                  </a:ext>
                </a:extLst>
              </p:cNvPr>
              <p:cNvSpPr/>
              <p:nvPr/>
            </p:nvSpPr>
            <p:spPr>
              <a:xfrm>
                <a:off x="4822723" y="35709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9492E8B-C010-428D-A20A-B654024530F2}"/>
                  </a:ext>
                </a:extLst>
              </p:cNvPr>
              <p:cNvSpPr/>
              <p:nvPr/>
            </p:nvSpPr>
            <p:spPr>
              <a:xfrm>
                <a:off x="5279923" y="35709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79DB4681-4F34-4AB5-B98C-B354B97D9FE5}"/>
                  </a:ext>
                </a:extLst>
              </p:cNvPr>
              <p:cNvSpPr/>
              <p:nvPr/>
            </p:nvSpPr>
            <p:spPr>
              <a:xfrm>
                <a:off x="5737123" y="3570982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5AAF52-61CF-450C-8392-B347BB084240}"/>
                  </a:ext>
                </a:extLst>
              </p:cNvPr>
              <p:cNvSpPr/>
              <p:nvPr/>
            </p:nvSpPr>
            <p:spPr>
              <a:xfrm>
                <a:off x="4365523" y="4028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625C5497-224B-426B-A5F2-48F684102CF9}"/>
                  </a:ext>
                </a:extLst>
              </p:cNvPr>
              <p:cNvSpPr/>
              <p:nvPr/>
            </p:nvSpPr>
            <p:spPr>
              <a:xfrm>
                <a:off x="4822723" y="4028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6BA0F805-08D2-4E1C-9985-E1F0089E5A56}"/>
                  </a:ext>
                </a:extLst>
              </p:cNvPr>
              <p:cNvSpPr/>
              <p:nvPr/>
            </p:nvSpPr>
            <p:spPr>
              <a:xfrm>
                <a:off x="5279923" y="4028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99EEBEA1-19C8-4DE2-A79B-D0EEF70AF907}"/>
                  </a:ext>
                </a:extLst>
              </p:cNvPr>
              <p:cNvSpPr/>
              <p:nvPr/>
            </p:nvSpPr>
            <p:spPr>
              <a:xfrm>
                <a:off x="5737123" y="4028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7814573A-3391-47BD-9DA2-C280BAA89310}"/>
                  </a:ext>
                </a:extLst>
              </p:cNvPr>
              <p:cNvSpPr/>
              <p:nvPr/>
            </p:nvSpPr>
            <p:spPr>
              <a:xfrm>
                <a:off x="4365523" y="4485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B8BFEE0D-5B6B-4BC7-B3FC-D830FFB8A6A4}"/>
                  </a:ext>
                </a:extLst>
              </p:cNvPr>
              <p:cNvSpPr/>
              <p:nvPr/>
            </p:nvSpPr>
            <p:spPr>
              <a:xfrm>
                <a:off x="4822723" y="4485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096678B9-394C-4F60-8275-14463D0E009B}"/>
                  </a:ext>
                </a:extLst>
              </p:cNvPr>
              <p:cNvSpPr/>
              <p:nvPr/>
            </p:nvSpPr>
            <p:spPr>
              <a:xfrm>
                <a:off x="5279923" y="4485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7971AEC5-CB65-489C-98C7-B7D26EF40F4D}"/>
                  </a:ext>
                </a:extLst>
              </p:cNvPr>
              <p:cNvSpPr/>
              <p:nvPr/>
            </p:nvSpPr>
            <p:spPr>
              <a:xfrm>
                <a:off x="5737123" y="4485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3BA566F1-9CD9-4F7A-A953-58087B544F8A}"/>
                  </a:ext>
                </a:extLst>
              </p:cNvPr>
              <p:cNvSpPr/>
              <p:nvPr/>
            </p:nvSpPr>
            <p:spPr>
              <a:xfrm>
                <a:off x="4365523" y="4942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91B49F3D-7A09-4A83-B446-6ECB0A8C9225}"/>
                  </a:ext>
                </a:extLst>
              </p:cNvPr>
              <p:cNvSpPr/>
              <p:nvPr/>
            </p:nvSpPr>
            <p:spPr>
              <a:xfrm>
                <a:off x="4822723" y="4942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C7998DF5-CE88-440F-8437-77CAFAC9EB95}"/>
                  </a:ext>
                </a:extLst>
              </p:cNvPr>
              <p:cNvSpPr/>
              <p:nvPr/>
            </p:nvSpPr>
            <p:spPr>
              <a:xfrm>
                <a:off x="5279923" y="4942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E48DA5F2-E67A-4595-B3A6-CE9D2AA91420}"/>
                  </a:ext>
                </a:extLst>
              </p:cNvPr>
              <p:cNvSpPr/>
              <p:nvPr/>
            </p:nvSpPr>
            <p:spPr>
              <a:xfrm>
                <a:off x="5737123" y="4942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41FA0E28-4A36-4887-8537-7981CDABE238}"/>
                </a:ext>
              </a:extLst>
            </p:cNvPr>
            <p:cNvGrpSpPr/>
            <p:nvPr/>
          </p:nvGrpSpPr>
          <p:grpSpPr>
            <a:xfrm>
              <a:off x="6658304" y="3800071"/>
              <a:ext cx="1828800" cy="1828800"/>
              <a:chOff x="6194323" y="3570982"/>
              <a:chExt cx="1828800" cy="1828800"/>
            </a:xfrm>
          </p:grpSpPr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47603434-40A5-463F-8D45-0EACE5BA2307}"/>
                  </a:ext>
                </a:extLst>
              </p:cNvPr>
              <p:cNvSpPr/>
              <p:nvPr/>
            </p:nvSpPr>
            <p:spPr>
              <a:xfrm>
                <a:off x="6194323" y="3570982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A2612805-42B7-4D0D-8F2B-28F010F6F05B}"/>
                  </a:ext>
                </a:extLst>
              </p:cNvPr>
              <p:cNvSpPr/>
              <p:nvPr/>
            </p:nvSpPr>
            <p:spPr>
              <a:xfrm>
                <a:off x="6651523" y="35709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53063679-B39A-4CBE-9B5C-09D3EE43D3FE}"/>
                  </a:ext>
                </a:extLst>
              </p:cNvPr>
              <p:cNvSpPr/>
              <p:nvPr/>
            </p:nvSpPr>
            <p:spPr>
              <a:xfrm>
                <a:off x="7108723" y="35709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34AC890C-393D-42CE-9C59-486135125D11}"/>
                  </a:ext>
                </a:extLst>
              </p:cNvPr>
              <p:cNvSpPr/>
              <p:nvPr/>
            </p:nvSpPr>
            <p:spPr>
              <a:xfrm>
                <a:off x="7565923" y="35709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AF8AE0AD-FC56-4D91-BFF0-56881CD276DF}"/>
                  </a:ext>
                </a:extLst>
              </p:cNvPr>
              <p:cNvSpPr/>
              <p:nvPr/>
            </p:nvSpPr>
            <p:spPr>
              <a:xfrm>
                <a:off x="6194323" y="4028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BE99BBB9-3043-4A00-8BE8-35FEAE18F9BE}"/>
                  </a:ext>
                </a:extLst>
              </p:cNvPr>
              <p:cNvSpPr/>
              <p:nvPr/>
            </p:nvSpPr>
            <p:spPr>
              <a:xfrm>
                <a:off x="6651523" y="4028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70E8AACB-5F27-4AC4-8003-EFA8DE0FA8F2}"/>
                  </a:ext>
                </a:extLst>
              </p:cNvPr>
              <p:cNvSpPr/>
              <p:nvPr/>
            </p:nvSpPr>
            <p:spPr>
              <a:xfrm>
                <a:off x="7108723" y="4028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1D85F07-E429-4D2D-B6E5-E5FF6FB09EEB}"/>
                  </a:ext>
                </a:extLst>
              </p:cNvPr>
              <p:cNvSpPr/>
              <p:nvPr/>
            </p:nvSpPr>
            <p:spPr>
              <a:xfrm>
                <a:off x="7565923" y="4028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12146E4B-95D6-4C55-A94E-5E14BE8ADE82}"/>
                  </a:ext>
                </a:extLst>
              </p:cNvPr>
              <p:cNvSpPr/>
              <p:nvPr/>
            </p:nvSpPr>
            <p:spPr>
              <a:xfrm>
                <a:off x="6194323" y="4485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6798D2E-1086-4C1F-B45C-9E407E41EED3}"/>
                  </a:ext>
                </a:extLst>
              </p:cNvPr>
              <p:cNvSpPr/>
              <p:nvPr/>
            </p:nvSpPr>
            <p:spPr>
              <a:xfrm>
                <a:off x="6651523" y="4485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FDA273C7-819D-49D2-8F4E-788F16EEA8CC}"/>
                  </a:ext>
                </a:extLst>
              </p:cNvPr>
              <p:cNvSpPr/>
              <p:nvPr/>
            </p:nvSpPr>
            <p:spPr>
              <a:xfrm>
                <a:off x="7108723" y="4485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0B8A465D-B4C5-43EB-9D51-59C0635A6AD1}"/>
                  </a:ext>
                </a:extLst>
              </p:cNvPr>
              <p:cNvSpPr/>
              <p:nvPr/>
            </p:nvSpPr>
            <p:spPr>
              <a:xfrm>
                <a:off x="7565923" y="4485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A3275D25-7F50-49F6-A93D-D3CE902718AB}"/>
                  </a:ext>
                </a:extLst>
              </p:cNvPr>
              <p:cNvSpPr/>
              <p:nvPr/>
            </p:nvSpPr>
            <p:spPr>
              <a:xfrm>
                <a:off x="6194323" y="4942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A72E4AEE-CFED-42B6-9A92-8CBF5598DD20}"/>
                  </a:ext>
                </a:extLst>
              </p:cNvPr>
              <p:cNvSpPr/>
              <p:nvPr/>
            </p:nvSpPr>
            <p:spPr>
              <a:xfrm>
                <a:off x="6651523" y="4942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D0FF910F-73BD-43FC-9987-429D9457A972}"/>
                  </a:ext>
                </a:extLst>
              </p:cNvPr>
              <p:cNvSpPr/>
              <p:nvPr/>
            </p:nvSpPr>
            <p:spPr>
              <a:xfrm>
                <a:off x="7108723" y="4942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1DD9E871-3B92-46AF-BA1A-C98B0F025E09}"/>
                  </a:ext>
                </a:extLst>
              </p:cNvPr>
              <p:cNvSpPr/>
              <p:nvPr/>
            </p:nvSpPr>
            <p:spPr>
              <a:xfrm>
                <a:off x="7565923" y="4942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40CC6718-FE50-41F4-990B-738E3EB29902}"/>
              </a:ext>
            </a:extLst>
          </p:cNvPr>
          <p:cNvGrpSpPr/>
          <p:nvPr/>
        </p:nvGrpSpPr>
        <p:grpSpPr>
          <a:xfrm>
            <a:off x="7222989" y="3176019"/>
            <a:ext cx="1137683" cy="1137683"/>
            <a:chOff x="3908323" y="1524000"/>
            <a:chExt cx="1828800" cy="1828800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35641950-CE1A-4333-B28E-8CFB94D72C03}"/>
                </a:ext>
              </a:extLst>
            </p:cNvPr>
            <p:cNvSpPr/>
            <p:nvPr/>
          </p:nvSpPr>
          <p:spPr>
            <a:xfrm>
              <a:off x="39083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90BE6306-62BC-4690-88AD-087E9A84659A}"/>
                </a:ext>
              </a:extLst>
            </p:cNvPr>
            <p:cNvSpPr/>
            <p:nvPr/>
          </p:nvSpPr>
          <p:spPr>
            <a:xfrm>
              <a:off x="4365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8BC0A3-2B10-468A-BF51-5C6586F65460}"/>
                </a:ext>
              </a:extLst>
            </p:cNvPr>
            <p:cNvSpPr/>
            <p:nvPr/>
          </p:nvSpPr>
          <p:spPr>
            <a:xfrm>
              <a:off x="4822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B80B6F01-4BF3-47B5-95F3-143F84843AD7}"/>
                </a:ext>
              </a:extLst>
            </p:cNvPr>
            <p:cNvSpPr/>
            <p:nvPr/>
          </p:nvSpPr>
          <p:spPr>
            <a:xfrm>
              <a:off x="5279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0D40824-EC5F-4A48-882E-6D2E7B06B7A4}"/>
                </a:ext>
              </a:extLst>
            </p:cNvPr>
            <p:cNvSpPr/>
            <p:nvPr/>
          </p:nvSpPr>
          <p:spPr>
            <a:xfrm>
              <a:off x="39083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546A9F2B-F7BF-4017-87EC-77185B2FA660}"/>
                </a:ext>
              </a:extLst>
            </p:cNvPr>
            <p:cNvSpPr/>
            <p:nvPr/>
          </p:nvSpPr>
          <p:spPr>
            <a:xfrm>
              <a:off x="4365523" y="19812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A4A3F293-0E11-4547-9A2F-712F076882A3}"/>
                </a:ext>
              </a:extLst>
            </p:cNvPr>
            <p:cNvSpPr/>
            <p:nvPr/>
          </p:nvSpPr>
          <p:spPr>
            <a:xfrm>
              <a:off x="4822723" y="19812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95166F21-424F-474E-BA97-A4C540C50371}"/>
                </a:ext>
              </a:extLst>
            </p:cNvPr>
            <p:cNvSpPr/>
            <p:nvPr/>
          </p:nvSpPr>
          <p:spPr>
            <a:xfrm>
              <a:off x="5279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5FF5078D-B79E-4B8D-8FDE-F67D6FC967CA}"/>
                </a:ext>
              </a:extLst>
            </p:cNvPr>
            <p:cNvSpPr/>
            <p:nvPr/>
          </p:nvSpPr>
          <p:spPr>
            <a:xfrm>
              <a:off x="39083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F29F8F3E-61B4-4B1D-8DEF-A17AC2CBD690}"/>
                </a:ext>
              </a:extLst>
            </p:cNvPr>
            <p:cNvSpPr/>
            <p:nvPr/>
          </p:nvSpPr>
          <p:spPr>
            <a:xfrm>
              <a:off x="4365523" y="24384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0D72AD04-7031-4AA1-8ABB-3D3E828BA7B2}"/>
                </a:ext>
              </a:extLst>
            </p:cNvPr>
            <p:cNvSpPr/>
            <p:nvPr/>
          </p:nvSpPr>
          <p:spPr>
            <a:xfrm>
              <a:off x="4822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7C6BFE9-4003-4E84-992C-9B45B634A590}"/>
                </a:ext>
              </a:extLst>
            </p:cNvPr>
            <p:cNvSpPr/>
            <p:nvPr/>
          </p:nvSpPr>
          <p:spPr>
            <a:xfrm>
              <a:off x="5279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D8D67EF-B56E-4F0F-8A9D-59249D81E184}"/>
                </a:ext>
              </a:extLst>
            </p:cNvPr>
            <p:cNvSpPr/>
            <p:nvPr/>
          </p:nvSpPr>
          <p:spPr>
            <a:xfrm>
              <a:off x="39083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30014D6E-A142-4ED8-869E-06C32C01D934}"/>
                </a:ext>
              </a:extLst>
            </p:cNvPr>
            <p:cNvSpPr/>
            <p:nvPr/>
          </p:nvSpPr>
          <p:spPr>
            <a:xfrm>
              <a:off x="4365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6944D36-12AA-47D7-8643-43D2CD508535}"/>
                </a:ext>
              </a:extLst>
            </p:cNvPr>
            <p:cNvSpPr/>
            <p:nvPr/>
          </p:nvSpPr>
          <p:spPr>
            <a:xfrm>
              <a:off x="4822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123C5BC1-8993-4C2F-B25A-3049DAF1E8E3}"/>
                </a:ext>
              </a:extLst>
            </p:cNvPr>
            <p:cNvSpPr/>
            <p:nvPr/>
          </p:nvSpPr>
          <p:spPr>
            <a:xfrm>
              <a:off x="5279923" y="28956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A09134C-9DFC-428F-9238-822E35159587}"/>
                </a:ext>
              </a:extLst>
            </p:cNvPr>
            <p:cNvCxnSpPr/>
            <p:nvPr/>
          </p:nvCxnSpPr>
          <p:spPr>
            <a:xfrm>
              <a:off x="4822720" y="1524000"/>
              <a:ext cx="0" cy="18288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599D99-6E6D-4D8D-B002-746C6928212C}"/>
                </a:ext>
              </a:extLst>
            </p:cNvPr>
            <p:cNvCxnSpPr/>
            <p:nvPr/>
          </p:nvCxnSpPr>
          <p:spPr>
            <a:xfrm flipH="1">
              <a:off x="3908324" y="2438400"/>
              <a:ext cx="182879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52D9EFFC-E051-4B99-82C3-BCCD0CEB7479}"/>
              </a:ext>
            </a:extLst>
          </p:cNvPr>
          <p:cNvGrpSpPr/>
          <p:nvPr/>
        </p:nvGrpSpPr>
        <p:grpSpPr>
          <a:xfrm>
            <a:off x="7281672" y="4439732"/>
            <a:ext cx="914400" cy="914400"/>
            <a:chOff x="7281672" y="4439732"/>
            <a:chExt cx="914400" cy="914400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69B10BC2-F7BD-49AF-81C5-36969D9CF4BF}"/>
                </a:ext>
              </a:extLst>
            </p:cNvPr>
            <p:cNvSpPr/>
            <p:nvPr/>
          </p:nvSpPr>
          <p:spPr>
            <a:xfrm>
              <a:off x="7281672" y="4439732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5BDFE2B7-62D9-4914-8670-25054025B222}"/>
                </a:ext>
              </a:extLst>
            </p:cNvPr>
            <p:cNvSpPr/>
            <p:nvPr/>
          </p:nvSpPr>
          <p:spPr>
            <a:xfrm>
              <a:off x="7738872" y="4439732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58261B99-C549-4188-B56F-047DC6480F6D}"/>
                </a:ext>
              </a:extLst>
            </p:cNvPr>
            <p:cNvSpPr/>
            <p:nvPr/>
          </p:nvSpPr>
          <p:spPr>
            <a:xfrm>
              <a:off x="7281672" y="4896932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48659E36-18B7-4468-B3C6-4BCF9CACED30}"/>
                </a:ext>
              </a:extLst>
            </p:cNvPr>
            <p:cNvSpPr/>
            <p:nvPr/>
          </p:nvSpPr>
          <p:spPr>
            <a:xfrm>
              <a:off x="7738872" y="4896932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DC7A681A-E21C-4457-8B71-905095A96173}"/>
              </a:ext>
            </a:extLst>
          </p:cNvPr>
          <p:cNvGrpSpPr/>
          <p:nvPr/>
        </p:nvGrpSpPr>
        <p:grpSpPr>
          <a:xfrm>
            <a:off x="7158953" y="5572664"/>
            <a:ext cx="1265605" cy="1132936"/>
            <a:chOff x="3901543" y="1524000"/>
            <a:chExt cx="4585561" cy="4104871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64C26AB-A1EF-4B28-9EF6-8DDCB2288BDF}"/>
                </a:ext>
              </a:extLst>
            </p:cNvPr>
            <p:cNvSpPr/>
            <p:nvPr/>
          </p:nvSpPr>
          <p:spPr>
            <a:xfrm>
              <a:off x="3908323" y="15240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C73B2C39-0959-4B6D-988B-786D68A0FAAD}"/>
                </a:ext>
              </a:extLst>
            </p:cNvPr>
            <p:cNvSpPr/>
            <p:nvPr/>
          </p:nvSpPr>
          <p:spPr>
            <a:xfrm>
              <a:off x="4365523" y="15240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FC4B6965-1F97-46EC-B0F9-B49A115695DE}"/>
                </a:ext>
              </a:extLst>
            </p:cNvPr>
            <p:cNvSpPr/>
            <p:nvPr/>
          </p:nvSpPr>
          <p:spPr>
            <a:xfrm>
              <a:off x="4822723" y="15240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A409CB69-1529-435E-B9F7-C8178B05F2C9}"/>
                </a:ext>
              </a:extLst>
            </p:cNvPr>
            <p:cNvSpPr/>
            <p:nvPr/>
          </p:nvSpPr>
          <p:spPr>
            <a:xfrm>
              <a:off x="5279923" y="15240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EF0ADE30-C6B7-4B15-A8CC-58B936A5B6C2}"/>
                </a:ext>
              </a:extLst>
            </p:cNvPr>
            <p:cNvSpPr/>
            <p:nvPr/>
          </p:nvSpPr>
          <p:spPr>
            <a:xfrm>
              <a:off x="3908323" y="19812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B6F66AC1-F859-4FFB-9B55-FC48C357A6E8}"/>
                </a:ext>
              </a:extLst>
            </p:cNvPr>
            <p:cNvSpPr/>
            <p:nvPr/>
          </p:nvSpPr>
          <p:spPr>
            <a:xfrm>
              <a:off x="4365523" y="19812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D87C58C3-03BD-4DD4-8D5C-EBD4B562D0B6}"/>
                </a:ext>
              </a:extLst>
            </p:cNvPr>
            <p:cNvSpPr/>
            <p:nvPr/>
          </p:nvSpPr>
          <p:spPr>
            <a:xfrm>
              <a:off x="4822723" y="19812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80E7AC53-1F69-4FF2-A5DA-73ABD742F23A}"/>
                </a:ext>
              </a:extLst>
            </p:cNvPr>
            <p:cNvSpPr/>
            <p:nvPr/>
          </p:nvSpPr>
          <p:spPr>
            <a:xfrm>
              <a:off x="5279923" y="198120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89ABBECF-65E6-4B66-8277-EFA8BF6324FB}"/>
                </a:ext>
              </a:extLst>
            </p:cNvPr>
            <p:cNvSpPr/>
            <p:nvPr/>
          </p:nvSpPr>
          <p:spPr>
            <a:xfrm>
              <a:off x="3908323" y="2438400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9B766F54-AD13-4E30-91F2-4D41758575A4}"/>
                </a:ext>
              </a:extLst>
            </p:cNvPr>
            <p:cNvSpPr/>
            <p:nvPr/>
          </p:nvSpPr>
          <p:spPr>
            <a:xfrm>
              <a:off x="4365523" y="24384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3C7FD491-BCD6-4A81-B551-97BE242BCC83}"/>
                </a:ext>
              </a:extLst>
            </p:cNvPr>
            <p:cNvSpPr/>
            <p:nvPr/>
          </p:nvSpPr>
          <p:spPr>
            <a:xfrm>
              <a:off x="4822723" y="24384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FDF6F14B-67D5-4612-AF60-FD1A4E8E3466}"/>
                </a:ext>
              </a:extLst>
            </p:cNvPr>
            <p:cNvSpPr/>
            <p:nvPr/>
          </p:nvSpPr>
          <p:spPr>
            <a:xfrm>
              <a:off x="5279923" y="24384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59DE1CCE-D04F-422E-A91D-B05379E072C9}"/>
                </a:ext>
              </a:extLst>
            </p:cNvPr>
            <p:cNvSpPr/>
            <p:nvPr/>
          </p:nvSpPr>
          <p:spPr>
            <a:xfrm>
              <a:off x="3908323" y="2895600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16AE5131-6602-4843-BC0C-CF63C6051BFB}"/>
                </a:ext>
              </a:extLst>
            </p:cNvPr>
            <p:cNvSpPr/>
            <p:nvPr/>
          </p:nvSpPr>
          <p:spPr>
            <a:xfrm>
              <a:off x="4365523" y="2895600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58AE068F-9B0D-42F7-8A3C-48A4E97500C0}"/>
                </a:ext>
              </a:extLst>
            </p:cNvPr>
            <p:cNvSpPr/>
            <p:nvPr/>
          </p:nvSpPr>
          <p:spPr>
            <a:xfrm>
              <a:off x="4822723" y="2895600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ECE87B5F-5239-439D-96D0-FCFA872332C6}"/>
                </a:ext>
              </a:extLst>
            </p:cNvPr>
            <p:cNvSpPr/>
            <p:nvPr/>
          </p:nvSpPr>
          <p:spPr>
            <a:xfrm>
              <a:off x="5279923" y="2895600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9E60274E-D76F-4D19-8731-B5B99F046177}"/>
                </a:ext>
              </a:extLst>
            </p:cNvPr>
            <p:cNvSpPr/>
            <p:nvPr/>
          </p:nvSpPr>
          <p:spPr>
            <a:xfrm>
              <a:off x="6651523" y="1528088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105AD5D8-B422-483C-94FC-EB0512B60A9A}"/>
                </a:ext>
              </a:extLst>
            </p:cNvPr>
            <p:cNvSpPr/>
            <p:nvPr/>
          </p:nvSpPr>
          <p:spPr>
            <a:xfrm>
              <a:off x="7108723" y="1528088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451072ED-5092-41DA-B164-E5B982ACB7E5}"/>
                </a:ext>
              </a:extLst>
            </p:cNvPr>
            <p:cNvSpPr/>
            <p:nvPr/>
          </p:nvSpPr>
          <p:spPr>
            <a:xfrm>
              <a:off x="7565923" y="1528088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BE5FC892-8FDE-4410-8A4A-0F9EC1AAE2B8}"/>
                </a:ext>
              </a:extLst>
            </p:cNvPr>
            <p:cNvSpPr/>
            <p:nvPr/>
          </p:nvSpPr>
          <p:spPr>
            <a:xfrm>
              <a:off x="8023123" y="1528088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BE66EB16-8CB7-49D0-8507-B675275EDAD7}"/>
                </a:ext>
              </a:extLst>
            </p:cNvPr>
            <p:cNvSpPr/>
            <p:nvPr/>
          </p:nvSpPr>
          <p:spPr>
            <a:xfrm>
              <a:off x="6651523" y="1985288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458CAD17-2025-4960-ADB1-27DB2A050168}"/>
                </a:ext>
              </a:extLst>
            </p:cNvPr>
            <p:cNvSpPr/>
            <p:nvPr/>
          </p:nvSpPr>
          <p:spPr>
            <a:xfrm>
              <a:off x="7108723" y="1985288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7C24DAD3-5925-41E3-8774-A63269A4A99D}"/>
                </a:ext>
              </a:extLst>
            </p:cNvPr>
            <p:cNvSpPr/>
            <p:nvPr/>
          </p:nvSpPr>
          <p:spPr>
            <a:xfrm>
              <a:off x="7565923" y="1985288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E1099E87-5E6D-4990-AB2F-A5B36909435D}"/>
                </a:ext>
              </a:extLst>
            </p:cNvPr>
            <p:cNvSpPr/>
            <p:nvPr/>
          </p:nvSpPr>
          <p:spPr>
            <a:xfrm>
              <a:off x="8023123" y="1985288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4FAAF0CF-C567-45D3-998A-ADC90714B4F9}"/>
                </a:ext>
              </a:extLst>
            </p:cNvPr>
            <p:cNvSpPr/>
            <p:nvPr/>
          </p:nvSpPr>
          <p:spPr>
            <a:xfrm>
              <a:off x="6651523" y="2442488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97B99F18-0E7A-4BDD-96CC-54C3704B392C}"/>
                </a:ext>
              </a:extLst>
            </p:cNvPr>
            <p:cNvSpPr/>
            <p:nvPr/>
          </p:nvSpPr>
          <p:spPr>
            <a:xfrm>
              <a:off x="7108723" y="2442488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DDE8F723-8D63-4584-A97E-3DEEDDC5C6A9}"/>
                </a:ext>
              </a:extLst>
            </p:cNvPr>
            <p:cNvSpPr/>
            <p:nvPr/>
          </p:nvSpPr>
          <p:spPr>
            <a:xfrm>
              <a:off x="7565923" y="2442488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05FF99B7-F428-4486-ACAD-503BA1F4C98C}"/>
                </a:ext>
              </a:extLst>
            </p:cNvPr>
            <p:cNvSpPr/>
            <p:nvPr/>
          </p:nvSpPr>
          <p:spPr>
            <a:xfrm>
              <a:off x="8023123" y="2442488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AEEE1818-4182-4303-9F36-38EFE36C7C78}"/>
                </a:ext>
              </a:extLst>
            </p:cNvPr>
            <p:cNvSpPr/>
            <p:nvPr/>
          </p:nvSpPr>
          <p:spPr>
            <a:xfrm>
              <a:off x="6651523" y="2899688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213AE04B-52BC-4E97-AD95-3ACEEFC11031}"/>
                </a:ext>
              </a:extLst>
            </p:cNvPr>
            <p:cNvSpPr/>
            <p:nvPr/>
          </p:nvSpPr>
          <p:spPr>
            <a:xfrm>
              <a:off x="7108723" y="2899688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38CC3FAF-4B92-4CC1-9ADF-4E63BB5291B1}"/>
                </a:ext>
              </a:extLst>
            </p:cNvPr>
            <p:cNvSpPr/>
            <p:nvPr/>
          </p:nvSpPr>
          <p:spPr>
            <a:xfrm>
              <a:off x="7565923" y="2899688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10ABD33C-2E91-45CE-827C-F4F51D25148A}"/>
                </a:ext>
              </a:extLst>
            </p:cNvPr>
            <p:cNvSpPr/>
            <p:nvPr/>
          </p:nvSpPr>
          <p:spPr>
            <a:xfrm>
              <a:off x="8023123" y="2899688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080FCEF8-BCA1-4DA1-A8BF-5553763043DB}"/>
                </a:ext>
              </a:extLst>
            </p:cNvPr>
            <p:cNvSpPr/>
            <p:nvPr/>
          </p:nvSpPr>
          <p:spPr>
            <a:xfrm>
              <a:off x="3901543" y="3799582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7CDECAEB-2F42-4077-8E38-4D1F9C30815C}"/>
                </a:ext>
              </a:extLst>
            </p:cNvPr>
            <p:cNvSpPr/>
            <p:nvPr/>
          </p:nvSpPr>
          <p:spPr>
            <a:xfrm>
              <a:off x="4358743" y="3799582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DDAE044E-E980-454C-A780-1AE61B1D71A9}"/>
                </a:ext>
              </a:extLst>
            </p:cNvPr>
            <p:cNvSpPr/>
            <p:nvPr/>
          </p:nvSpPr>
          <p:spPr>
            <a:xfrm>
              <a:off x="4815943" y="3799582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84BFCA8A-89EF-4F5E-A41D-3A7DAC0FF749}"/>
                </a:ext>
              </a:extLst>
            </p:cNvPr>
            <p:cNvSpPr/>
            <p:nvPr/>
          </p:nvSpPr>
          <p:spPr>
            <a:xfrm>
              <a:off x="5273143" y="3799582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D1A51BE3-8C37-47A6-9961-EFFD42DAEEFA}"/>
                </a:ext>
              </a:extLst>
            </p:cNvPr>
            <p:cNvSpPr/>
            <p:nvPr/>
          </p:nvSpPr>
          <p:spPr>
            <a:xfrm>
              <a:off x="3901543" y="4256782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74F3FB99-C3ED-4D5A-9AEB-3184C4BF3079}"/>
                </a:ext>
              </a:extLst>
            </p:cNvPr>
            <p:cNvSpPr/>
            <p:nvPr/>
          </p:nvSpPr>
          <p:spPr>
            <a:xfrm>
              <a:off x="4358743" y="4256782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51849C49-6DD2-4347-A552-4EC0995E026D}"/>
                </a:ext>
              </a:extLst>
            </p:cNvPr>
            <p:cNvSpPr/>
            <p:nvPr/>
          </p:nvSpPr>
          <p:spPr>
            <a:xfrm>
              <a:off x="4815943" y="4256782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E66D657F-7A85-4112-A19E-0517F80B8C84}"/>
                </a:ext>
              </a:extLst>
            </p:cNvPr>
            <p:cNvSpPr/>
            <p:nvPr/>
          </p:nvSpPr>
          <p:spPr>
            <a:xfrm>
              <a:off x="5273143" y="4256782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10198B16-1384-4CDE-9031-4C2AB186FDC7}"/>
                </a:ext>
              </a:extLst>
            </p:cNvPr>
            <p:cNvSpPr/>
            <p:nvPr/>
          </p:nvSpPr>
          <p:spPr>
            <a:xfrm>
              <a:off x="3901543" y="4713982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DAED700E-994A-4C35-8619-E0E41488ECC3}"/>
                </a:ext>
              </a:extLst>
            </p:cNvPr>
            <p:cNvSpPr/>
            <p:nvPr/>
          </p:nvSpPr>
          <p:spPr>
            <a:xfrm>
              <a:off x="4358743" y="4713982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FE2584F3-98F8-427C-BD2B-F604BE32C60D}"/>
                </a:ext>
              </a:extLst>
            </p:cNvPr>
            <p:cNvSpPr/>
            <p:nvPr/>
          </p:nvSpPr>
          <p:spPr>
            <a:xfrm>
              <a:off x="4815943" y="4713982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6C5D1BDF-B5B5-4B99-942F-73BB06D32433}"/>
                </a:ext>
              </a:extLst>
            </p:cNvPr>
            <p:cNvSpPr/>
            <p:nvPr/>
          </p:nvSpPr>
          <p:spPr>
            <a:xfrm>
              <a:off x="5273143" y="4713982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E77ADBCE-4AFE-471C-A48C-EACB7A521689}"/>
                </a:ext>
              </a:extLst>
            </p:cNvPr>
            <p:cNvSpPr/>
            <p:nvPr/>
          </p:nvSpPr>
          <p:spPr>
            <a:xfrm>
              <a:off x="3901543" y="5171182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5F1C717F-A61A-4DC5-A932-2435F3F42566}"/>
                </a:ext>
              </a:extLst>
            </p:cNvPr>
            <p:cNvSpPr/>
            <p:nvPr/>
          </p:nvSpPr>
          <p:spPr>
            <a:xfrm>
              <a:off x="4358743" y="5171182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065115DA-D2C3-44F4-8300-951564939B80}"/>
                </a:ext>
              </a:extLst>
            </p:cNvPr>
            <p:cNvSpPr/>
            <p:nvPr/>
          </p:nvSpPr>
          <p:spPr>
            <a:xfrm>
              <a:off x="4815943" y="5171182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840D8F79-A20A-42F0-A690-4E766575A737}"/>
                </a:ext>
              </a:extLst>
            </p:cNvPr>
            <p:cNvSpPr/>
            <p:nvPr/>
          </p:nvSpPr>
          <p:spPr>
            <a:xfrm>
              <a:off x="5273143" y="5171182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4A9E1F04-4D9A-4E73-8EFC-989DABDBD9F6}"/>
                </a:ext>
              </a:extLst>
            </p:cNvPr>
            <p:cNvSpPr/>
            <p:nvPr/>
          </p:nvSpPr>
          <p:spPr>
            <a:xfrm>
              <a:off x="6658304" y="3800071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1DC53F44-04AC-4A49-8246-FB1E7F71F1CF}"/>
                </a:ext>
              </a:extLst>
            </p:cNvPr>
            <p:cNvSpPr/>
            <p:nvPr/>
          </p:nvSpPr>
          <p:spPr>
            <a:xfrm>
              <a:off x="7115504" y="3800071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CE9B61D5-B24E-4046-9589-06BA95DBACB7}"/>
                </a:ext>
              </a:extLst>
            </p:cNvPr>
            <p:cNvSpPr/>
            <p:nvPr/>
          </p:nvSpPr>
          <p:spPr>
            <a:xfrm>
              <a:off x="7572704" y="3800071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4568B966-6F92-4CD4-9AC9-47C2B8344871}"/>
                </a:ext>
              </a:extLst>
            </p:cNvPr>
            <p:cNvSpPr/>
            <p:nvPr/>
          </p:nvSpPr>
          <p:spPr>
            <a:xfrm>
              <a:off x="8029904" y="3800071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C4EEB2AB-2B52-4129-8191-67C2F0441C56}"/>
                </a:ext>
              </a:extLst>
            </p:cNvPr>
            <p:cNvSpPr/>
            <p:nvPr/>
          </p:nvSpPr>
          <p:spPr>
            <a:xfrm>
              <a:off x="6658304" y="4257271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5AF32DFC-EB9A-428B-A92C-452904D75F91}"/>
                </a:ext>
              </a:extLst>
            </p:cNvPr>
            <p:cNvSpPr/>
            <p:nvPr/>
          </p:nvSpPr>
          <p:spPr>
            <a:xfrm>
              <a:off x="7115504" y="4257271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15A463BD-81F0-44E4-9A7E-BFB410C7ABE9}"/>
                </a:ext>
              </a:extLst>
            </p:cNvPr>
            <p:cNvSpPr/>
            <p:nvPr/>
          </p:nvSpPr>
          <p:spPr>
            <a:xfrm>
              <a:off x="7572704" y="4257271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8BA32D6B-1B64-47F3-AFB3-D66696264B5B}"/>
                </a:ext>
              </a:extLst>
            </p:cNvPr>
            <p:cNvSpPr/>
            <p:nvPr/>
          </p:nvSpPr>
          <p:spPr>
            <a:xfrm>
              <a:off x="8029904" y="4257271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F933BA0A-634A-4EA2-B44E-5857D1FC6DE2}"/>
                </a:ext>
              </a:extLst>
            </p:cNvPr>
            <p:cNvSpPr/>
            <p:nvPr/>
          </p:nvSpPr>
          <p:spPr>
            <a:xfrm>
              <a:off x="6658304" y="4714471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77C1086E-C614-4837-8545-61CE41AFA68F}"/>
                </a:ext>
              </a:extLst>
            </p:cNvPr>
            <p:cNvSpPr/>
            <p:nvPr/>
          </p:nvSpPr>
          <p:spPr>
            <a:xfrm>
              <a:off x="7115504" y="4714471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CC6A9F4B-3D63-46A4-B47C-6A050C3B9227}"/>
                </a:ext>
              </a:extLst>
            </p:cNvPr>
            <p:cNvSpPr/>
            <p:nvPr/>
          </p:nvSpPr>
          <p:spPr>
            <a:xfrm>
              <a:off x="7572704" y="4714471"/>
              <a:ext cx="457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F4E95B44-7F64-4DFE-82BC-E0D22F4F7314}"/>
                </a:ext>
              </a:extLst>
            </p:cNvPr>
            <p:cNvSpPr/>
            <p:nvPr/>
          </p:nvSpPr>
          <p:spPr>
            <a:xfrm>
              <a:off x="8029904" y="4714471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4FB082A4-7529-4229-A74E-4FF213774598}"/>
                </a:ext>
              </a:extLst>
            </p:cNvPr>
            <p:cNvSpPr/>
            <p:nvPr/>
          </p:nvSpPr>
          <p:spPr>
            <a:xfrm>
              <a:off x="6658304" y="5171671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C77AF69D-07EC-4599-A1FD-2BCB8117A5C6}"/>
                </a:ext>
              </a:extLst>
            </p:cNvPr>
            <p:cNvSpPr/>
            <p:nvPr/>
          </p:nvSpPr>
          <p:spPr>
            <a:xfrm>
              <a:off x="7115504" y="5171671"/>
              <a:ext cx="457200" cy="457200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E3853B0A-B8FD-49C8-AAD6-CC0F84758733}"/>
                </a:ext>
              </a:extLst>
            </p:cNvPr>
            <p:cNvSpPr/>
            <p:nvPr/>
          </p:nvSpPr>
          <p:spPr>
            <a:xfrm>
              <a:off x="7572704" y="5171671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8DBC1EBC-8DA9-4E88-8C01-6173FAA2B2FC}"/>
                </a:ext>
              </a:extLst>
            </p:cNvPr>
            <p:cNvSpPr/>
            <p:nvPr/>
          </p:nvSpPr>
          <p:spPr>
            <a:xfrm>
              <a:off x="8029904" y="5171671"/>
              <a:ext cx="4572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36DE5A44-807B-453B-B5E8-5653EE12AB7B}"/>
              </a:ext>
            </a:extLst>
          </p:cNvPr>
          <p:cNvGrpSpPr/>
          <p:nvPr/>
        </p:nvGrpSpPr>
        <p:grpSpPr>
          <a:xfrm>
            <a:off x="9530909" y="1604138"/>
            <a:ext cx="1605346" cy="1632015"/>
            <a:chOff x="4365523" y="1742182"/>
            <a:chExt cx="3657600" cy="3657600"/>
          </a:xfrm>
        </p:grpSpPr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0C04B3C2-B460-4555-9DEF-10A9802F8E5E}"/>
                </a:ext>
              </a:extLst>
            </p:cNvPr>
            <p:cNvGrpSpPr/>
            <p:nvPr/>
          </p:nvGrpSpPr>
          <p:grpSpPr>
            <a:xfrm>
              <a:off x="4365523" y="1742182"/>
              <a:ext cx="1828800" cy="1828800"/>
              <a:chOff x="4365523" y="1742182"/>
              <a:chExt cx="1828800" cy="1828800"/>
            </a:xfrm>
            <a:solidFill>
              <a:schemeClr val="bg1"/>
            </a:solidFill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EA0029BB-8DCA-49F6-876E-87EEB80BD122}"/>
                  </a:ext>
                </a:extLst>
              </p:cNvPr>
              <p:cNvSpPr/>
              <p:nvPr/>
            </p:nvSpPr>
            <p:spPr>
              <a:xfrm>
                <a:off x="4365523" y="1742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6FE9FEE5-48D7-4E2E-B6D0-653A1D4516C5}"/>
                  </a:ext>
                </a:extLst>
              </p:cNvPr>
              <p:cNvSpPr/>
              <p:nvPr/>
            </p:nvSpPr>
            <p:spPr>
              <a:xfrm>
                <a:off x="4822723" y="1742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90A30717-6823-4FC8-980F-DAC7E2F7597F}"/>
                  </a:ext>
                </a:extLst>
              </p:cNvPr>
              <p:cNvSpPr/>
              <p:nvPr/>
            </p:nvSpPr>
            <p:spPr>
              <a:xfrm>
                <a:off x="5279923" y="1742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9E1FD1F0-F696-44C5-904C-EFC247DCC247}"/>
                  </a:ext>
                </a:extLst>
              </p:cNvPr>
              <p:cNvSpPr/>
              <p:nvPr/>
            </p:nvSpPr>
            <p:spPr>
              <a:xfrm>
                <a:off x="5737123" y="1742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BBFCFB17-798E-436E-9B8E-CF5003F89CFE}"/>
                  </a:ext>
                </a:extLst>
              </p:cNvPr>
              <p:cNvSpPr/>
              <p:nvPr/>
            </p:nvSpPr>
            <p:spPr>
              <a:xfrm>
                <a:off x="4365523" y="2199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49F21C95-FEB8-423B-A09B-7D957A9F794C}"/>
                  </a:ext>
                </a:extLst>
              </p:cNvPr>
              <p:cNvSpPr/>
              <p:nvPr/>
            </p:nvSpPr>
            <p:spPr>
              <a:xfrm>
                <a:off x="4822723" y="2199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2F764C3A-A963-493C-B746-3F9AEE1BBCA9}"/>
                  </a:ext>
                </a:extLst>
              </p:cNvPr>
              <p:cNvSpPr/>
              <p:nvPr/>
            </p:nvSpPr>
            <p:spPr>
              <a:xfrm>
                <a:off x="5279923" y="2199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D423BD94-EE59-41A5-82E6-37FAA6B6B587}"/>
                  </a:ext>
                </a:extLst>
              </p:cNvPr>
              <p:cNvSpPr/>
              <p:nvPr/>
            </p:nvSpPr>
            <p:spPr>
              <a:xfrm>
                <a:off x="5737123" y="2199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BAEBCB9D-F253-4170-83F6-6D2A26A7BD3A}"/>
                  </a:ext>
                </a:extLst>
              </p:cNvPr>
              <p:cNvSpPr/>
              <p:nvPr/>
            </p:nvSpPr>
            <p:spPr>
              <a:xfrm>
                <a:off x="4365523" y="2656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29785A38-98D7-4D34-A00D-6A3CFF3F419A}"/>
                  </a:ext>
                </a:extLst>
              </p:cNvPr>
              <p:cNvSpPr/>
              <p:nvPr/>
            </p:nvSpPr>
            <p:spPr>
              <a:xfrm>
                <a:off x="4822723" y="2656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9FFC14B5-D330-4381-BF6B-921362165CBA}"/>
                  </a:ext>
                </a:extLst>
              </p:cNvPr>
              <p:cNvSpPr/>
              <p:nvPr/>
            </p:nvSpPr>
            <p:spPr>
              <a:xfrm>
                <a:off x="5279923" y="2656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41EFB743-35B0-4740-BB12-9EEC1926F9AE}"/>
                  </a:ext>
                </a:extLst>
              </p:cNvPr>
              <p:cNvSpPr/>
              <p:nvPr/>
            </p:nvSpPr>
            <p:spPr>
              <a:xfrm>
                <a:off x="5737123" y="2656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7C0579D9-8080-4E46-A8EB-2D63362844DF}"/>
                  </a:ext>
                </a:extLst>
              </p:cNvPr>
              <p:cNvSpPr/>
              <p:nvPr/>
            </p:nvSpPr>
            <p:spPr>
              <a:xfrm>
                <a:off x="4365523" y="31137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32823478-2C8F-410D-853F-5A0689E26F9B}"/>
                  </a:ext>
                </a:extLst>
              </p:cNvPr>
              <p:cNvSpPr/>
              <p:nvPr/>
            </p:nvSpPr>
            <p:spPr>
              <a:xfrm>
                <a:off x="4822723" y="31137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5A46EDB3-0BA0-4424-B2EC-ABE490B8268E}"/>
                  </a:ext>
                </a:extLst>
              </p:cNvPr>
              <p:cNvSpPr/>
              <p:nvPr/>
            </p:nvSpPr>
            <p:spPr>
              <a:xfrm>
                <a:off x="5279923" y="31137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B1829043-EEE3-4F9D-9D3B-DED33ABD3A46}"/>
                  </a:ext>
                </a:extLst>
              </p:cNvPr>
              <p:cNvSpPr/>
              <p:nvPr/>
            </p:nvSpPr>
            <p:spPr>
              <a:xfrm>
                <a:off x="5737123" y="31137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578A5659-1465-47D1-A5EA-75FD95FE8052}"/>
                </a:ext>
              </a:extLst>
            </p:cNvPr>
            <p:cNvGrpSpPr/>
            <p:nvPr/>
          </p:nvGrpSpPr>
          <p:grpSpPr>
            <a:xfrm>
              <a:off x="6194323" y="1742182"/>
              <a:ext cx="1828800" cy="1828800"/>
              <a:chOff x="6194323" y="1742182"/>
              <a:chExt cx="1828800" cy="1828800"/>
            </a:xfrm>
          </p:grpSpPr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F511BD72-F4D7-4C42-8567-9999439D02FF}"/>
                  </a:ext>
                </a:extLst>
              </p:cNvPr>
              <p:cNvSpPr/>
              <p:nvPr/>
            </p:nvSpPr>
            <p:spPr>
              <a:xfrm>
                <a:off x="61943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48EA9A0E-8C2C-406E-85F4-09727ED8ADCB}"/>
                  </a:ext>
                </a:extLst>
              </p:cNvPr>
              <p:cNvSpPr/>
              <p:nvPr/>
            </p:nvSpPr>
            <p:spPr>
              <a:xfrm>
                <a:off x="66515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20053FC3-1282-4321-BD6F-D2A8A3ABB611}"/>
                  </a:ext>
                </a:extLst>
              </p:cNvPr>
              <p:cNvSpPr/>
              <p:nvPr/>
            </p:nvSpPr>
            <p:spPr>
              <a:xfrm>
                <a:off x="71087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C678518B-CB01-4654-BD5B-EE59C2B3DB35}"/>
                  </a:ext>
                </a:extLst>
              </p:cNvPr>
              <p:cNvSpPr/>
              <p:nvPr/>
            </p:nvSpPr>
            <p:spPr>
              <a:xfrm>
                <a:off x="7565923" y="17421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2D04B566-BAFC-46FC-96C3-8E38AF7AE1AC}"/>
                  </a:ext>
                </a:extLst>
              </p:cNvPr>
              <p:cNvSpPr/>
              <p:nvPr/>
            </p:nvSpPr>
            <p:spPr>
              <a:xfrm>
                <a:off x="61943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Rectangle 597">
                <a:extLst>
                  <a:ext uri="{FF2B5EF4-FFF2-40B4-BE49-F238E27FC236}">
                    <a16:creationId xmlns:a16="http://schemas.microsoft.com/office/drawing/2014/main" id="{B6D13319-1D14-4AA0-81A0-6505D74AA3D6}"/>
                  </a:ext>
                </a:extLst>
              </p:cNvPr>
              <p:cNvSpPr/>
              <p:nvPr/>
            </p:nvSpPr>
            <p:spPr>
              <a:xfrm>
                <a:off x="66515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77D50742-4F8F-4FEB-848B-C61F672F4177}"/>
                  </a:ext>
                </a:extLst>
              </p:cNvPr>
              <p:cNvSpPr/>
              <p:nvPr/>
            </p:nvSpPr>
            <p:spPr>
              <a:xfrm>
                <a:off x="71087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55E5D5E6-08DB-4F07-A660-C44D25ADD3CE}"/>
                  </a:ext>
                </a:extLst>
              </p:cNvPr>
              <p:cNvSpPr/>
              <p:nvPr/>
            </p:nvSpPr>
            <p:spPr>
              <a:xfrm>
                <a:off x="7565923" y="21993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2FFEE7A0-8E88-4DD3-BB72-E062A1E6A741}"/>
                  </a:ext>
                </a:extLst>
              </p:cNvPr>
              <p:cNvSpPr/>
              <p:nvPr/>
            </p:nvSpPr>
            <p:spPr>
              <a:xfrm>
                <a:off x="61943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AD50270D-062A-40E9-AA65-E51D7A462068}"/>
                  </a:ext>
                </a:extLst>
              </p:cNvPr>
              <p:cNvSpPr/>
              <p:nvPr/>
            </p:nvSpPr>
            <p:spPr>
              <a:xfrm>
                <a:off x="6651523" y="2656582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48B9AD73-AA32-452A-A02B-08F4F6B18FA1}"/>
                  </a:ext>
                </a:extLst>
              </p:cNvPr>
              <p:cNvSpPr/>
              <p:nvPr/>
            </p:nvSpPr>
            <p:spPr>
              <a:xfrm>
                <a:off x="71087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Rectangle 603">
                <a:extLst>
                  <a:ext uri="{FF2B5EF4-FFF2-40B4-BE49-F238E27FC236}">
                    <a16:creationId xmlns:a16="http://schemas.microsoft.com/office/drawing/2014/main" id="{CE787A44-6DDB-4C2F-B4EF-4F485009EA87}"/>
                  </a:ext>
                </a:extLst>
              </p:cNvPr>
              <p:cNvSpPr/>
              <p:nvPr/>
            </p:nvSpPr>
            <p:spPr>
              <a:xfrm>
                <a:off x="7565923" y="26565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5577D8B5-F852-46EA-8218-E630969EC9E8}"/>
                  </a:ext>
                </a:extLst>
              </p:cNvPr>
              <p:cNvSpPr/>
              <p:nvPr/>
            </p:nvSpPr>
            <p:spPr>
              <a:xfrm>
                <a:off x="61943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6726B340-9ECE-4206-9ED6-E02CF0E6F84A}"/>
                  </a:ext>
                </a:extLst>
              </p:cNvPr>
              <p:cNvSpPr/>
              <p:nvPr/>
            </p:nvSpPr>
            <p:spPr>
              <a:xfrm>
                <a:off x="66515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597CFA55-BA3A-407C-89A9-085FD4069C7C}"/>
                  </a:ext>
                </a:extLst>
              </p:cNvPr>
              <p:cNvSpPr/>
              <p:nvPr/>
            </p:nvSpPr>
            <p:spPr>
              <a:xfrm>
                <a:off x="71087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1784320D-0520-462F-84E3-2A53CDC8DE5F}"/>
                  </a:ext>
                </a:extLst>
              </p:cNvPr>
              <p:cNvSpPr/>
              <p:nvPr/>
            </p:nvSpPr>
            <p:spPr>
              <a:xfrm>
                <a:off x="7565923" y="3113782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433295DD-9AC9-40B7-B45A-1F0F69599362}"/>
                </a:ext>
              </a:extLst>
            </p:cNvPr>
            <p:cNvGrpSpPr/>
            <p:nvPr/>
          </p:nvGrpSpPr>
          <p:grpSpPr>
            <a:xfrm>
              <a:off x="4365523" y="3570982"/>
              <a:ext cx="1828800" cy="1828800"/>
              <a:chOff x="4365523" y="3570982"/>
              <a:chExt cx="1828800" cy="1828800"/>
            </a:xfrm>
            <a:solidFill>
              <a:schemeClr val="bg1"/>
            </a:solidFill>
          </p:grpSpPr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9CEAE745-25C2-422D-9D1F-F8108504D3C7}"/>
                  </a:ext>
                </a:extLst>
              </p:cNvPr>
              <p:cNvSpPr/>
              <p:nvPr/>
            </p:nvSpPr>
            <p:spPr>
              <a:xfrm>
                <a:off x="4365523" y="35709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44D915DC-CF9A-4EB6-BEFA-705AA7A83233}"/>
                  </a:ext>
                </a:extLst>
              </p:cNvPr>
              <p:cNvSpPr/>
              <p:nvPr/>
            </p:nvSpPr>
            <p:spPr>
              <a:xfrm>
                <a:off x="4822723" y="35709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21294E0B-2F6B-470E-AB6F-3F85C3002437}"/>
                  </a:ext>
                </a:extLst>
              </p:cNvPr>
              <p:cNvSpPr/>
              <p:nvPr/>
            </p:nvSpPr>
            <p:spPr>
              <a:xfrm>
                <a:off x="5279923" y="35709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DFC8CF14-B64C-44C9-90FF-0BFAC17E9F4E}"/>
                  </a:ext>
                </a:extLst>
              </p:cNvPr>
              <p:cNvSpPr/>
              <p:nvPr/>
            </p:nvSpPr>
            <p:spPr>
              <a:xfrm>
                <a:off x="5737123" y="35709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A41D7B5C-3BE4-4C03-8ECC-7D1FCB230C8E}"/>
                  </a:ext>
                </a:extLst>
              </p:cNvPr>
              <p:cNvSpPr/>
              <p:nvPr/>
            </p:nvSpPr>
            <p:spPr>
              <a:xfrm>
                <a:off x="4365523" y="4028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Rectangle 581">
                <a:extLst>
                  <a:ext uri="{FF2B5EF4-FFF2-40B4-BE49-F238E27FC236}">
                    <a16:creationId xmlns:a16="http://schemas.microsoft.com/office/drawing/2014/main" id="{EE32BB81-D16D-49D6-B1A4-62564460FF17}"/>
                  </a:ext>
                </a:extLst>
              </p:cNvPr>
              <p:cNvSpPr/>
              <p:nvPr/>
            </p:nvSpPr>
            <p:spPr>
              <a:xfrm>
                <a:off x="4822723" y="4028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2A2F5AD3-FCA6-4EB0-9910-3761F6B22515}"/>
                  </a:ext>
                </a:extLst>
              </p:cNvPr>
              <p:cNvSpPr/>
              <p:nvPr/>
            </p:nvSpPr>
            <p:spPr>
              <a:xfrm>
                <a:off x="5279923" y="4028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0DA3ED3D-742A-4833-954F-F0954D20A6E9}"/>
                  </a:ext>
                </a:extLst>
              </p:cNvPr>
              <p:cNvSpPr/>
              <p:nvPr/>
            </p:nvSpPr>
            <p:spPr>
              <a:xfrm>
                <a:off x="5737123" y="4028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CB47F851-2A9D-4AC3-A029-AD00AA213E11}"/>
                  </a:ext>
                </a:extLst>
              </p:cNvPr>
              <p:cNvSpPr/>
              <p:nvPr/>
            </p:nvSpPr>
            <p:spPr>
              <a:xfrm>
                <a:off x="4365523" y="4485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61A8DCC9-FBE1-4BA3-95F5-719770859535}"/>
                  </a:ext>
                </a:extLst>
              </p:cNvPr>
              <p:cNvSpPr/>
              <p:nvPr/>
            </p:nvSpPr>
            <p:spPr>
              <a:xfrm>
                <a:off x="4822723" y="4485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C223E74D-EBB6-45A3-B485-BE5180920982}"/>
                  </a:ext>
                </a:extLst>
              </p:cNvPr>
              <p:cNvSpPr/>
              <p:nvPr/>
            </p:nvSpPr>
            <p:spPr>
              <a:xfrm>
                <a:off x="5279923" y="4485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F990E5FD-F670-41BF-9EEA-2046FAE41482}"/>
                  </a:ext>
                </a:extLst>
              </p:cNvPr>
              <p:cNvSpPr/>
              <p:nvPr/>
            </p:nvSpPr>
            <p:spPr>
              <a:xfrm>
                <a:off x="5737123" y="4485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82F64FB5-0337-4B8B-B389-7BC2FA0EBB29}"/>
                  </a:ext>
                </a:extLst>
              </p:cNvPr>
              <p:cNvSpPr/>
              <p:nvPr/>
            </p:nvSpPr>
            <p:spPr>
              <a:xfrm>
                <a:off x="4365523" y="4942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33158902-7997-49B1-AAB5-5F8D013E8096}"/>
                  </a:ext>
                </a:extLst>
              </p:cNvPr>
              <p:cNvSpPr/>
              <p:nvPr/>
            </p:nvSpPr>
            <p:spPr>
              <a:xfrm>
                <a:off x="4822723" y="4942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67F9650E-31E8-4510-9FA4-22A4624B368E}"/>
                  </a:ext>
                </a:extLst>
              </p:cNvPr>
              <p:cNvSpPr/>
              <p:nvPr/>
            </p:nvSpPr>
            <p:spPr>
              <a:xfrm>
                <a:off x="5279923" y="4942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59FCBBDB-FF5B-4ED5-BDC9-6CFDFA314B9B}"/>
                  </a:ext>
                </a:extLst>
              </p:cNvPr>
              <p:cNvSpPr/>
              <p:nvPr/>
            </p:nvSpPr>
            <p:spPr>
              <a:xfrm>
                <a:off x="5737123" y="4942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51C1D3A5-3E4B-4CEB-9F12-463F0FBB0A87}"/>
                </a:ext>
              </a:extLst>
            </p:cNvPr>
            <p:cNvGrpSpPr/>
            <p:nvPr/>
          </p:nvGrpSpPr>
          <p:grpSpPr>
            <a:xfrm>
              <a:off x="6194323" y="3570982"/>
              <a:ext cx="1828800" cy="1828800"/>
              <a:chOff x="6194323" y="3570982"/>
              <a:chExt cx="1828800" cy="1828800"/>
            </a:xfrm>
            <a:solidFill>
              <a:schemeClr val="bg1"/>
            </a:solidFill>
          </p:grpSpPr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B048924B-BEE3-4D9A-8C74-C846D887BD00}"/>
                  </a:ext>
                </a:extLst>
              </p:cNvPr>
              <p:cNvSpPr/>
              <p:nvPr/>
            </p:nvSpPr>
            <p:spPr>
              <a:xfrm>
                <a:off x="6194323" y="35709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4869F3D0-6E6C-4EB3-846C-6C75654CB270}"/>
                  </a:ext>
                </a:extLst>
              </p:cNvPr>
              <p:cNvSpPr/>
              <p:nvPr/>
            </p:nvSpPr>
            <p:spPr>
              <a:xfrm>
                <a:off x="6651523" y="35709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A520584C-5236-4BF0-8961-6DFD563D9509}"/>
                  </a:ext>
                </a:extLst>
              </p:cNvPr>
              <p:cNvSpPr/>
              <p:nvPr/>
            </p:nvSpPr>
            <p:spPr>
              <a:xfrm>
                <a:off x="7108723" y="35709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675EB462-2C27-48F5-A950-24F4ABB6595E}"/>
                  </a:ext>
                </a:extLst>
              </p:cNvPr>
              <p:cNvSpPr/>
              <p:nvPr/>
            </p:nvSpPr>
            <p:spPr>
              <a:xfrm>
                <a:off x="7565923" y="35709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3FE62D7E-A985-4C3E-AC60-65A2287C34DA}"/>
                  </a:ext>
                </a:extLst>
              </p:cNvPr>
              <p:cNvSpPr/>
              <p:nvPr/>
            </p:nvSpPr>
            <p:spPr>
              <a:xfrm>
                <a:off x="6194323" y="4028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A1E22C41-3DD8-4C22-A5D9-E156E768E4C0}"/>
                  </a:ext>
                </a:extLst>
              </p:cNvPr>
              <p:cNvSpPr/>
              <p:nvPr/>
            </p:nvSpPr>
            <p:spPr>
              <a:xfrm>
                <a:off x="6651523" y="4028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74F2B3D8-4EB4-4738-A93C-0FBADACD08B6}"/>
                  </a:ext>
                </a:extLst>
              </p:cNvPr>
              <p:cNvSpPr/>
              <p:nvPr/>
            </p:nvSpPr>
            <p:spPr>
              <a:xfrm>
                <a:off x="7108723" y="4028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E9D73814-008C-4434-BFF0-960B6FC1F7DB}"/>
                  </a:ext>
                </a:extLst>
              </p:cNvPr>
              <p:cNvSpPr/>
              <p:nvPr/>
            </p:nvSpPr>
            <p:spPr>
              <a:xfrm>
                <a:off x="7565923" y="40281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0DFC2DAF-35A6-4AA9-899D-D3C203C2A76A}"/>
                  </a:ext>
                </a:extLst>
              </p:cNvPr>
              <p:cNvSpPr/>
              <p:nvPr/>
            </p:nvSpPr>
            <p:spPr>
              <a:xfrm>
                <a:off x="6194323" y="4485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7D9D678B-7104-4317-B797-7C566C7A05AF}"/>
                  </a:ext>
                </a:extLst>
              </p:cNvPr>
              <p:cNvSpPr/>
              <p:nvPr/>
            </p:nvSpPr>
            <p:spPr>
              <a:xfrm>
                <a:off x="6651523" y="4485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24ECFB8E-9A6D-490C-A9A4-5169B6C5B071}"/>
                  </a:ext>
                </a:extLst>
              </p:cNvPr>
              <p:cNvSpPr/>
              <p:nvPr/>
            </p:nvSpPr>
            <p:spPr>
              <a:xfrm>
                <a:off x="7108723" y="4485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30ACD917-117E-4B14-BA50-2DA032B52E16}"/>
                  </a:ext>
                </a:extLst>
              </p:cNvPr>
              <p:cNvSpPr/>
              <p:nvPr/>
            </p:nvSpPr>
            <p:spPr>
              <a:xfrm>
                <a:off x="7565923" y="44853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CA4D6510-6973-4C4D-BA67-3C3B6F6DC86F}"/>
                  </a:ext>
                </a:extLst>
              </p:cNvPr>
              <p:cNvSpPr/>
              <p:nvPr/>
            </p:nvSpPr>
            <p:spPr>
              <a:xfrm>
                <a:off x="6194323" y="4942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CB88A0B4-4C8C-4383-A987-81538F057924}"/>
                  </a:ext>
                </a:extLst>
              </p:cNvPr>
              <p:cNvSpPr/>
              <p:nvPr/>
            </p:nvSpPr>
            <p:spPr>
              <a:xfrm>
                <a:off x="6651523" y="4942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B40A686A-D926-450E-9BF5-B92119A05EB6}"/>
                  </a:ext>
                </a:extLst>
              </p:cNvPr>
              <p:cNvSpPr/>
              <p:nvPr/>
            </p:nvSpPr>
            <p:spPr>
              <a:xfrm>
                <a:off x="7108723" y="4942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7F0A141A-EA4F-46C0-94FF-9BBD58C26257}"/>
                  </a:ext>
                </a:extLst>
              </p:cNvPr>
              <p:cNvSpPr/>
              <p:nvPr/>
            </p:nvSpPr>
            <p:spPr>
              <a:xfrm>
                <a:off x="7565923" y="4942582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7" name="Arrow: Left 226">
            <a:extLst>
              <a:ext uri="{FF2B5EF4-FFF2-40B4-BE49-F238E27FC236}">
                <a16:creationId xmlns:a16="http://schemas.microsoft.com/office/drawing/2014/main" id="{10A16A4C-96E7-4E2F-B567-528ADDEF46FE}"/>
              </a:ext>
            </a:extLst>
          </p:cNvPr>
          <p:cNvSpPr/>
          <p:nvPr/>
        </p:nvSpPr>
        <p:spPr>
          <a:xfrm>
            <a:off x="8623505" y="2122137"/>
            <a:ext cx="777062" cy="612006"/>
          </a:xfrm>
          <a:prstGeom prst="leftArrow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A03A29B-01D8-4ECE-B811-EFFF0A85F318}"/>
              </a:ext>
            </a:extLst>
          </p:cNvPr>
          <p:cNvGrpSpPr/>
          <p:nvPr/>
        </p:nvGrpSpPr>
        <p:grpSpPr>
          <a:xfrm>
            <a:off x="9550088" y="5092275"/>
            <a:ext cx="1651314" cy="1641859"/>
            <a:chOff x="9550088" y="5092275"/>
            <a:chExt cx="1651314" cy="1641859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36B4570-24A8-435D-BCB9-F032E8D9422A}"/>
                </a:ext>
              </a:extLst>
            </p:cNvPr>
            <p:cNvGrpSpPr/>
            <p:nvPr/>
          </p:nvGrpSpPr>
          <p:grpSpPr>
            <a:xfrm>
              <a:off x="9550088" y="5092275"/>
              <a:ext cx="824132" cy="824138"/>
              <a:chOff x="9048782" y="5572675"/>
              <a:chExt cx="504748" cy="504753"/>
            </a:xfrm>
          </p:grpSpPr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74302712-0531-4D3A-B432-E047E308D02F}"/>
                  </a:ext>
                </a:extLst>
              </p:cNvPr>
              <p:cNvSpPr/>
              <p:nvPr/>
            </p:nvSpPr>
            <p:spPr>
              <a:xfrm>
                <a:off x="9048784" y="5572678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03A00E58-26F4-4332-8BEF-23EB72E9996C}"/>
                  </a:ext>
                </a:extLst>
              </p:cNvPr>
              <p:cNvSpPr/>
              <p:nvPr/>
            </p:nvSpPr>
            <p:spPr>
              <a:xfrm>
                <a:off x="9174970" y="5572678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FD4E9E8D-0417-436F-A694-7F13201585CD}"/>
                  </a:ext>
                </a:extLst>
              </p:cNvPr>
              <p:cNvSpPr/>
              <p:nvPr/>
            </p:nvSpPr>
            <p:spPr>
              <a:xfrm>
                <a:off x="9301157" y="5572678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DEE28BF3-F6C4-4922-83F0-0561F39F5036}"/>
                  </a:ext>
                </a:extLst>
              </p:cNvPr>
              <p:cNvSpPr/>
              <p:nvPr/>
            </p:nvSpPr>
            <p:spPr>
              <a:xfrm>
                <a:off x="9427343" y="5572675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6FAC167D-7166-45B5-BCE0-299C669839E3}"/>
                  </a:ext>
                </a:extLst>
              </p:cNvPr>
              <p:cNvSpPr/>
              <p:nvPr/>
            </p:nvSpPr>
            <p:spPr>
              <a:xfrm>
                <a:off x="9048784" y="5698861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DCB5C691-AF23-4566-A0EB-4E68C3F2F79F}"/>
                  </a:ext>
                </a:extLst>
              </p:cNvPr>
              <p:cNvSpPr/>
              <p:nvPr/>
            </p:nvSpPr>
            <p:spPr>
              <a:xfrm>
                <a:off x="9174970" y="5698861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46F484DF-7965-4102-95BF-36CC6F55A4FF}"/>
                  </a:ext>
                </a:extLst>
              </p:cNvPr>
              <p:cNvSpPr/>
              <p:nvPr/>
            </p:nvSpPr>
            <p:spPr>
              <a:xfrm>
                <a:off x="9301157" y="5698861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DC31F95E-D417-4DCA-A9C5-E6E0B004A7EA}"/>
                  </a:ext>
                </a:extLst>
              </p:cNvPr>
              <p:cNvSpPr/>
              <p:nvPr/>
            </p:nvSpPr>
            <p:spPr>
              <a:xfrm>
                <a:off x="9427343" y="5698857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23D53273-3DB3-4531-8C0B-726408A936F5}"/>
                  </a:ext>
                </a:extLst>
              </p:cNvPr>
              <p:cNvSpPr/>
              <p:nvPr/>
            </p:nvSpPr>
            <p:spPr>
              <a:xfrm>
                <a:off x="9048782" y="5825044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373507AF-59E3-467E-9E27-367A8118C676}"/>
                  </a:ext>
                </a:extLst>
              </p:cNvPr>
              <p:cNvSpPr/>
              <p:nvPr/>
            </p:nvSpPr>
            <p:spPr>
              <a:xfrm>
                <a:off x="9174968" y="5825044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5117E1B7-B30D-48AA-B887-3C6812EAC84B}"/>
                  </a:ext>
                </a:extLst>
              </p:cNvPr>
              <p:cNvSpPr/>
              <p:nvPr/>
            </p:nvSpPr>
            <p:spPr>
              <a:xfrm>
                <a:off x="9301155" y="5825042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Rectangle 636">
                <a:extLst>
                  <a:ext uri="{FF2B5EF4-FFF2-40B4-BE49-F238E27FC236}">
                    <a16:creationId xmlns:a16="http://schemas.microsoft.com/office/drawing/2014/main" id="{58DDCE19-1FC2-4700-B6D8-A8E4357786C1}"/>
                  </a:ext>
                </a:extLst>
              </p:cNvPr>
              <p:cNvSpPr/>
              <p:nvPr/>
            </p:nvSpPr>
            <p:spPr>
              <a:xfrm>
                <a:off x="9427341" y="5825047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CF68602E-0616-4968-8E59-2E4460BE0ECD}"/>
                  </a:ext>
                </a:extLst>
              </p:cNvPr>
              <p:cNvSpPr/>
              <p:nvPr/>
            </p:nvSpPr>
            <p:spPr>
              <a:xfrm>
                <a:off x="9048787" y="5951233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29F7861F-BF39-454D-AAE2-C8079CFA1E04}"/>
                  </a:ext>
                </a:extLst>
              </p:cNvPr>
              <p:cNvSpPr/>
              <p:nvPr/>
            </p:nvSpPr>
            <p:spPr>
              <a:xfrm>
                <a:off x="9174975" y="5951242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D85E47A0-8370-48A5-B95F-599D75A53FF8}"/>
                  </a:ext>
                </a:extLst>
              </p:cNvPr>
              <p:cNvSpPr/>
              <p:nvPr/>
            </p:nvSpPr>
            <p:spPr>
              <a:xfrm>
                <a:off x="9301173" y="5951233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B47F63A6-C5BE-46E1-8F6B-CAFC50DB5BBD}"/>
                  </a:ext>
                </a:extLst>
              </p:cNvPr>
              <p:cNvSpPr/>
              <p:nvPr/>
            </p:nvSpPr>
            <p:spPr>
              <a:xfrm>
                <a:off x="9427344" y="5951223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E32DAEEE-7F8B-49E2-9751-D0B04E34ED2B}"/>
                </a:ext>
              </a:extLst>
            </p:cNvPr>
            <p:cNvGrpSpPr/>
            <p:nvPr/>
          </p:nvGrpSpPr>
          <p:grpSpPr>
            <a:xfrm>
              <a:off x="10377273" y="5092275"/>
              <a:ext cx="824129" cy="824170"/>
              <a:chOff x="9805932" y="5573785"/>
              <a:chExt cx="504748" cy="504771"/>
            </a:xfrm>
          </p:grpSpPr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BC9C1F21-17C5-4AD4-8E7D-F4F42E6A26C9}"/>
                  </a:ext>
                </a:extLst>
              </p:cNvPr>
              <p:cNvSpPr/>
              <p:nvPr/>
            </p:nvSpPr>
            <p:spPr>
              <a:xfrm>
                <a:off x="9805933" y="5573787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65C79894-33E2-4D04-9280-06DEBC9F5F19}"/>
                  </a:ext>
                </a:extLst>
              </p:cNvPr>
              <p:cNvSpPr/>
              <p:nvPr/>
            </p:nvSpPr>
            <p:spPr>
              <a:xfrm>
                <a:off x="9932119" y="5573787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D0883B62-A40C-4DF9-B95F-C29E68E5A67C}"/>
                  </a:ext>
                </a:extLst>
              </p:cNvPr>
              <p:cNvSpPr/>
              <p:nvPr/>
            </p:nvSpPr>
            <p:spPr>
              <a:xfrm>
                <a:off x="10058306" y="5573787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81F5826B-AE0F-4BE8-B51A-E3A47EFC6EA5}"/>
                  </a:ext>
                </a:extLst>
              </p:cNvPr>
              <p:cNvSpPr/>
              <p:nvPr/>
            </p:nvSpPr>
            <p:spPr>
              <a:xfrm>
                <a:off x="10184493" y="5573785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50B5871F-1761-4E57-ABFC-42925E3FE338}"/>
                  </a:ext>
                </a:extLst>
              </p:cNvPr>
              <p:cNvSpPr/>
              <p:nvPr/>
            </p:nvSpPr>
            <p:spPr>
              <a:xfrm>
                <a:off x="9805933" y="5699977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4C69E159-1541-41C4-A160-0E4294B2435C}"/>
                  </a:ext>
                </a:extLst>
              </p:cNvPr>
              <p:cNvSpPr/>
              <p:nvPr/>
            </p:nvSpPr>
            <p:spPr>
              <a:xfrm>
                <a:off x="9932119" y="5699981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Rectangle 647">
                <a:extLst>
                  <a:ext uri="{FF2B5EF4-FFF2-40B4-BE49-F238E27FC236}">
                    <a16:creationId xmlns:a16="http://schemas.microsoft.com/office/drawing/2014/main" id="{AAFFA41E-1A2C-4006-B2D4-4F04CD846F0D}"/>
                  </a:ext>
                </a:extLst>
              </p:cNvPr>
              <p:cNvSpPr/>
              <p:nvPr/>
            </p:nvSpPr>
            <p:spPr>
              <a:xfrm>
                <a:off x="10058306" y="5699985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Rectangle 648">
                <a:extLst>
                  <a:ext uri="{FF2B5EF4-FFF2-40B4-BE49-F238E27FC236}">
                    <a16:creationId xmlns:a16="http://schemas.microsoft.com/office/drawing/2014/main" id="{B93687E4-795A-4458-9B3F-56375C55BABE}"/>
                  </a:ext>
                </a:extLst>
              </p:cNvPr>
              <p:cNvSpPr/>
              <p:nvPr/>
            </p:nvSpPr>
            <p:spPr>
              <a:xfrm>
                <a:off x="10184493" y="5699986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04774257-6617-4A78-8EBE-C3FEADB96262}"/>
                  </a:ext>
                </a:extLst>
              </p:cNvPr>
              <p:cNvSpPr/>
              <p:nvPr/>
            </p:nvSpPr>
            <p:spPr>
              <a:xfrm>
                <a:off x="9805933" y="5826172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8972E9C7-2813-49FC-8926-C03A1481B5FA}"/>
                  </a:ext>
                </a:extLst>
              </p:cNvPr>
              <p:cNvSpPr/>
              <p:nvPr/>
            </p:nvSpPr>
            <p:spPr>
              <a:xfrm>
                <a:off x="9932119" y="5826172"/>
                <a:ext cx="126186" cy="1261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A6413174-E07A-4C3F-B19A-753FE3AB527C}"/>
                  </a:ext>
                </a:extLst>
              </p:cNvPr>
              <p:cNvSpPr/>
              <p:nvPr/>
            </p:nvSpPr>
            <p:spPr>
              <a:xfrm>
                <a:off x="10058306" y="5826170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916C1C44-DDF0-40F8-94B1-0A76B359401D}"/>
                  </a:ext>
                </a:extLst>
              </p:cNvPr>
              <p:cNvSpPr/>
              <p:nvPr/>
            </p:nvSpPr>
            <p:spPr>
              <a:xfrm>
                <a:off x="10184494" y="5826175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2474F1CA-245E-4FF7-A931-88D0A38FA700}"/>
                  </a:ext>
                </a:extLst>
              </p:cNvPr>
              <p:cNvSpPr/>
              <p:nvPr/>
            </p:nvSpPr>
            <p:spPr>
              <a:xfrm>
                <a:off x="9805932" y="5952361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CB5F9FF9-77E6-4F0D-93DA-DA722CE1223F}"/>
                  </a:ext>
                </a:extLst>
              </p:cNvPr>
              <p:cNvSpPr/>
              <p:nvPr/>
            </p:nvSpPr>
            <p:spPr>
              <a:xfrm>
                <a:off x="9932111" y="5952370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7280278E-34C2-4E9D-9000-32EF9591CBEB}"/>
                  </a:ext>
                </a:extLst>
              </p:cNvPr>
              <p:cNvSpPr/>
              <p:nvPr/>
            </p:nvSpPr>
            <p:spPr>
              <a:xfrm>
                <a:off x="10058287" y="5952361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FDB32779-4D78-4DDA-A635-051FA9EC41E7}"/>
                  </a:ext>
                </a:extLst>
              </p:cNvPr>
              <p:cNvSpPr/>
              <p:nvPr/>
            </p:nvSpPr>
            <p:spPr>
              <a:xfrm>
                <a:off x="10184461" y="5952351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7C452B5-B65A-4E15-8C38-9789381FBA94}"/>
                </a:ext>
              </a:extLst>
            </p:cNvPr>
            <p:cNvGrpSpPr/>
            <p:nvPr/>
          </p:nvGrpSpPr>
          <p:grpSpPr>
            <a:xfrm>
              <a:off x="9550088" y="5910021"/>
              <a:ext cx="824132" cy="824113"/>
              <a:chOff x="9046911" y="6200738"/>
              <a:chExt cx="504748" cy="504738"/>
            </a:xfrm>
          </p:grpSpPr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AE2A7DCC-E223-475F-8A73-6EBC926387D5}"/>
                  </a:ext>
                </a:extLst>
              </p:cNvPr>
              <p:cNvSpPr/>
              <p:nvPr/>
            </p:nvSpPr>
            <p:spPr>
              <a:xfrm>
                <a:off x="9046913" y="6200739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F52A0005-1A51-4B6F-9546-B4C77997A520}"/>
                  </a:ext>
                </a:extLst>
              </p:cNvPr>
              <p:cNvSpPr/>
              <p:nvPr/>
            </p:nvSpPr>
            <p:spPr>
              <a:xfrm>
                <a:off x="9173099" y="6200739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9F75EE33-A23B-404A-9E23-F5A4B43AD9A0}"/>
                  </a:ext>
                </a:extLst>
              </p:cNvPr>
              <p:cNvSpPr/>
              <p:nvPr/>
            </p:nvSpPr>
            <p:spPr>
              <a:xfrm>
                <a:off x="9299285" y="6200739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65DC70DD-3DB1-420A-BB3C-B9B68EE95B4B}"/>
                  </a:ext>
                </a:extLst>
              </p:cNvPr>
              <p:cNvSpPr/>
              <p:nvPr/>
            </p:nvSpPr>
            <p:spPr>
              <a:xfrm>
                <a:off x="9425472" y="6200738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67C43382-7C11-4255-8B75-46CB2EE3A616}"/>
                  </a:ext>
                </a:extLst>
              </p:cNvPr>
              <p:cNvSpPr/>
              <p:nvPr/>
            </p:nvSpPr>
            <p:spPr>
              <a:xfrm>
                <a:off x="9046913" y="6326924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CEAA1F64-A502-498A-B79F-FA5C85FB98DC}"/>
                  </a:ext>
                </a:extLst>
              </p:cNvPr>
              <p:cNvSpPr/>
              <p:nvPr/>
            </p:nvSpPr>
            <p:spPr>
              <a:xfrm>
                <a:off x="9173099" y="6326924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BDA808C6-1765-44D6-B9A7-834AAAE9B53D}"/>
                  </a:ext>
                </a:extLst>
              </p:cNvPr>
              <p:cNvSpPr/>
              <p:nvPr/>
            </p:nvSpPr>
            <p:spPr>
              <a:xfrm>
                <a:off x="9299285" y="6326924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19C1CD2B-F134-4216-91D1-6FCBB8031B65}"/>
                  </a:ext>
                </a:extLst>
              </p:cNvPr>
              <p:cNvSpPr/>
              <p:nvPr/>
            </p:nvSpPr>
            <p:spPr>
              <a:xfrm>
                <a:off x="9425472" y="6326920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CBBD95BA-20A3-4F2C-B8D2-B01DB3E8A787}"/>
                  </a:ext>
                </a:extLst>
              </p:cNvPr>
              <p:cNvSpPr/>
              <p:nvPr/>
            </p:nvSpPr>
            <p:spPr>
              <a:xfrm>
                <a:off x="9046911" y="6453108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B0B170B7-45DE-47DD-A48D-E269A9289F52}"/>
                  </a:ext>
                </a:extLst>
              </p:cNvPr>
              <p:cNvSpPr/>
              <p:nvPr/>
            </p:nvSpPr>
            <p:spPr>
              <a:xfrm>
                <a:off x="9173097" y="6453108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A8FE51EF-5D6E-479C-84E1-0AEAF1D9372D}"/>
                  </a:ext>
                </a:extLst>
              </p:cNvPr>
              <p:cNvSpPr/>
              <p:nvPr/>
            </p:nvSpPr>
            <p:spPr>
              <a:xfrm>
                <a:off x="9299283" y="6453108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4FD4DBD1-E22E-4289-892A-3EF7AB04ACDC}"/>
                  </a:ext>
                </a:extLst>
              </p:cNvPr>
              <p:cNvSpPr/>
              <p:nvPr/>
            </p:nvSpPr>
            <p:spPr>
              <a:xfrm>
                <a:off x="9425470" y="6453102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3860E2CC-C2DF-499A-BDC8-E253AFDD5044}"/>
                  </a:ext>
                </a:extLst>
              </p:cNvPr>
              <p:cNvSpPr/>
              <p:nvPr/>
            </p:nvSpPr>
            <p:spPr>
              <a:xfrm>
                <a:off x="9046916" y="6579289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3DF4FF87-3D47-4AC5-A0D4-4A6E1A90C165}"/>
                  </a:ext>
                </a:extLst>
              </p:cNvPr>
              <p:cNvSpPr/>
              <p:nvPr/>
            </p:nvSpPr>
            <p:spPr>
              <a:xfrm>
                <a:off x="9173104" y="6579289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Rectangle 671">
                <a:extLst>
                  <a:ext uri="{FF2B5EF4-FFF2-40B4-BE49-F238E27FC236}">
                    <a16:creationId xmlns:a16="http://schemas.microsoft.com/office/drawing/2014/main" id="{1BF002D9-55F6-40DC-B719-197E5C6DB8E2}"/>
                  </a:ext>
                </a:extLst>
              </p:cNvPr>
              <p:cNvSpPr/>
              <p:nvPr/>
            </p:nvSpPr>
            <p:spPr>
              <a:xfrm>
                <a:off x="9299302" y="6579290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:a16="http://schemas.microsoft.com/office/drawing/2014/main" id="{22674D14-8809-4F26-8F5A-D2E13F7F4FD6}"/>
                  </a:ext>
                </a:extLst>
              </p:cNvPr>
              <p:cNvSpPr/>
              <p:nvPr/>
            </p:nvSpPr>
            <p:spPr>
              <a:xfrm>
                <a:off x="9425473" y="6579279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CA477F39-900E-4574-BF2D-D77CC571AB7C}"/>
                </a:ext>
              </a:extLst>
            </p:cNvPr>
            <p:cNvGrpSpPr/>
            <p:nvPr/>
          </p:nvGrpSpPr>
          <p:grpSpPr>
            <a:xfrm>
              <a:off x="10377266" y="5910021"/>
              <a:ext cx="824134" cy="824113"/>
              <a:chOff x="9807799" y="6200873"/>
              <a:chExt cx="504751" cy="504738"/>
            </a:xfrm>
          </p:grpSpPr>
          <p:sp>
            <p:nvSpPr>
              <p:cNvPr id="674" name="Rectangle 673">
                <a:extLst>
                  <a:ext uri="{FF2B5EF4-FFF2-40B4-BE49-F238E27FC236}">
                    <a16:creationId xmlns:a16="http://schemas.microsoft.com/office/drawing/2014/main" id="{DCF97D04-9FD0-4751-983E-37D1CCD4FE50}"/>
                  </a:ext>
                </a:extLst>
              </p:cNvPr>
              <p:cNvSpPr/>
              <p:nvPr/>
            </p:nvSpPr>
            <p:spPr>
              <a:xfrm>
                <a:off x="9807807" y="6200874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530BAC99-CC0E-4FC5-ACC5-0683BA0DAC39}"/>
                  </a:ext>
                </a:extLst>
              </p:cNvPr>
              <p:cNvSpPr/>
              <p:nvPr/>
            </p:nvSpPr>
            <p:spPr>
              <a:xfrm>
                <a:off x="9933993" y="6200874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21D5DDFC-1232-41C3-8D00-ECA56DB0CE48}"/>
                  </a:ext>
                </a:extLst>
              </p:cNvPr>
              <p:cNvSpPr/>
              <p:nvPr/>
            </p:nvSpPr>
            <p:spPr>
              <a:xfrm>
                <a:off x="10060181" y="6200874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8F7B18B1-036E-4F6E-9842-0DABBC8AACEA}"/>
                  </a:ext>
                </a:extLst>
              </p:cNvPr>
              <p:cNvSpPr/>
              <p:nvPr/>
            </p:nvSpPr>
            <p:spPr>
              <a:xfrm>
                <a:off x="10186364" y="6200873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2E4234D6-7912-4F0E-A609-041C3104E316}"/>
                  </a:ext>
                </a:extLst>
              </p:cNvPr>
              <p:cNvSpPr/>
              <p:nvPr/>
            </p:nvSpPr>
            <p:spPr>
              <a:xfrm>
                <a:off x="9807804" y="6327059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889EB4AA-0968-40F3-A9F7-EC9F68D3C751}"/>
                  </a:ext>
                </a:extLst>
              </p:cNvPr>
              <p:cNvSpPr/>
              <p:nvPr/>
            </p:nvSpPr>
            <p:spPr>
              <a:xfrm>
                <a:off x="9933990" y="6327059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A48B6338-637D-47B0-A8C2-C209AEC1ACEF}"/>
                  </a:ext>
                </a:extLst>
              </p:cNvPr>
              <p:cNvSpPr/>
              <p:nvPr/>
            </p:nvSpPr>
            <p:spPr>
              <a:xfrm>
                <a:off x="10060177" y="6327059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1D6A0E6A-0832-4FFA-BD50-E7E021CC5C7C}"/>
                  </a:ext>
                </a:extLst>
              </p:cNvPr>
              <p:cNvSpPr/>
              <p:nvPr/>
            </p:nvSpPr>
            <p:spPr>
              <a:xfrm>
                <a:off x="10186362" y="6327055"/>
                <a:ext cx="126186" cy="12618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B9CCB3DC-6D06-4F3B-8F45-F282513B7202}"/>
                  </a:ext>
                </a:extLst>
              </p:cNvPr>
              <p:cNvSpPr/>
              <p:nvPr/>
            </p:nvSpPr>
            <p:spPr>
              <a:xfrm>
                <a:off x="9807799" y="6453242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8F87E592-D30A-422C-9D13-AD8D22081983}"/>
                  </a:ext>
                </a:extLst>
              </p:cNvPr>
              <p:cNvSpPr/>
              <p:nvPr/>
            </p:nvSpPr>
            <p:spPr>
              <a:xfrm>
                <a:off x="9933985" y="6453242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D0E54177-FC45-497E-A76C-4D17EFA48E78}"/>
                  </a:ext>
                </a:extLst>
              </p:cNvPr>
              <p:cNvSpPr/>
              <p:nvPr/>
            </p:nvSpPr>
            <p:spPr>
              <a:xfrm>
                <a:off x="10060173" y="6453242"/>
                <a:ext cx="126186" cy="126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4656B7D5-D755-44BA-B1D0-B586E3782927}"/>
                  </a:ext>
                </a:extLst>
              </p:cNvPr>
              <p:cNvSpPr/>
              <p:nvPr/>
            </p:nvSpPr>
            <p:spPr>
              <a:xfrm>
                <a:off x="10186357" y="6453237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0909FAE5-4FE3-4430-BC37-2739D7CB1F30}"/>
                  </a:ext>
                </a:extLst>
              </p:cNvPr>
              <p:cNvSpPr/>
              <p:nvPr/>
            </p:nvSpPr>
            <p:spPr>
              <a:xfrm>
                <a:off x="9807801" y="6579424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3CA094F0-FA3D-4C14-A15E-17B4F388F804}"/>
                  </a:ext>
                </a:extLst>
              </p:cNvPr>
              <p:cNvSpPr/>
              <p:nvPr/>
            </p:nvSpPr>
            <p:spPr>
              <a:xfrm>
                <a:off x="9933982" y="6579424"/>
                <a:ext cx="126186" cy="126186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E1FA6572-8F77-42D5-A726-E691433C6DBB}"/>
                  </a:ext>
                </a:extLst>
              </p:cNvPr>
              <p:cNvSpPr/>
              <p:nvPr/>
            </p:nvSpPr>
            <p:spPr>
              <a:xfrm>
                <a:off x="10060164" y="6579425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3C72C6A7-4BD6-40DA-B034-B9A2D3916F2B}"/>
                  </a:ext>
                </a:extLst>
              </p:cNvPr>
              <p:cNvSpPr/>
              <p:nvPr/>
            </p:nvSpPr>
            <p:spPr>
              <a:xfrm>
                <a:off x="10186333" y="6579414"/>
                <a:ext cx="126186" cy="1261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0" name="Arrow: Left 689">
            <a:extLst>
              <a:ext uri="{FF2B5EF4-FFF2-40B4-BE49-F238E27FC236}">
                <a16:creationId xmlns:a16="http://schemas.microsoft.com/office/drawing/2014/main" id="{5ED8117F-F649-4977-A377-2CC2D4DB13EF}"/>
              </a:ext>
            </a:extLst>
          </p:cNvPr>
          <p:cNvSpPr/>
          <p:nvPr/>
        </p:nvSpPr>
        <p:spPr>
          <a:xfrm rot="10800000">
            <a:off x="8610600" y="5808208"/>
            <a:ext cx="777062" cy="612006"/>
          </a:xfrm>
          <a:prstGeom prst="leftArrow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5578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7" grpId="0" animBg="1"/>
      <p:bldP spid="6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FE7A-D8D7-2846-9D62-BC579DB1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Divide and Conquer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907A-6663-2642-9E26-5676571E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3903"/>
            <a:ext cx="10668000" cy="49785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b="1" dirty="0" err="1"/>
              <a:t>myDCalgo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baseCase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solve(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#brute force if necessary</a:t>
            </a:r>
          </a:p>
          <a:p>
            <a:pPr marL="0" indent="0">
              <a:buNone/>
            </a:pPr>
            <a:r>
              <a:rPr lang="en-US" dirty="0"/>
              <a:t> 	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subproblems</a:t>
            </a:r>
            <a:r>
              <a:rPr lang="en-US" dirty="0"/>
              <a:t> = Divide(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>
                <a:solidFill>
                  <a:srgbClr val="00B050"/>
                </a:solidFill>
              </a:rPr>
              <a:t>sub</a:t>
            </a:r>
            <a:r>
              <a:rPr lang="en-US" dirty="0"/>
              <a:t> in </a:t>
            </a:r>
            <a:r>
              <a:rPr lang="en-US" dirty="0">
                <a:solidFill>
                  <a:srgbClr val="00B050"/>
                </a:solidFill>
              </a:rPr>
              <a:t>subproblems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 err="1"/>
              <a:t>.append</a:t>
            </a:r>
            <a:r>
              <a:rPr lang="en-US" dirty="0"/>
              <a:t>(</a:t>
            </a:r>
            <a:r>
              <a:rPr lang="en-US" b="1" dirty="0" err="1"/>
              <a:t>myDCalgo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sub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Combine(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34B11-1AA4-6148-89AD-792020F2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Divide and Conquer 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/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elements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Sort each </a:t>
                </a:r>
                <a:r>
                  <a:rPr lang="en-US" dirty="0" err="1"/>
                  <a:t>sublist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List is already sorted (</a:t>
                </a:r>
                <a:r>
                  <a:rPr lang="en-US" dirty="0">
                    <a:solidFill>
                      <a:srgbClr val="FF33CC"/>
                    </a:solidFill>
                  </a:rPr>
                  <a:t>base case</a:t>
                </a:r>
                <a:r>
                  <a:rPr lang="en-US" dirty="0"/>
                  <a:t>)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Merge together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6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7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972800" cy="5715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 </a:t>
                </a:r>
                <a:r>
                  <a:rPr lang="en-US" dirty="0"/>
                  <a:t>Merge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  <a:p>
                <a:r>
                  <a:rPr lang="en-US" dirty="0"/>
                  <a:t>We have: </a:t>
                </a:r>
              </a:p>
              <a:p>
                <a:pPr lvl="1"/>
                <a:r>
                  <a:rPr lang="en-US" dirty="0"/>
                  <a:t>2 sorted lists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1 output list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not empty):</a:t>
                </a:r>
              </a:p>
              <a:p>
                <a:pPr marL="0" indent="0">
                  <a:buNone/>
                </a:pPr>
                <a:r>
                  <a:rPr lang="en-US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[0]</m:t>
                    </m:r>
                  </m:oMath>
                </a14:m>
                <a:r>
                  <a:rPr lang="en-US" dirty="0"/>
                  <a:t>: </a:t>
                </a: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:r>
                  <a:rPr lang="en-US" dirty="0"/>
                  <a:t>	Else: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972800" cy="5715000"/>
              </a:xfrm>
              <a:blipFill>
                <a:blip r:embed="rId2"/>
                <a:stretch>
                  <a:fillRect l="-127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4CCFE9-25E3-2048-A0FD-A1DDE3A6FA4B}"/>
                  </a:ext>
                </a:extLst>
              </p:cNvPr>
              <p:cNvSpPr txBox="1"/>
              <p:nvPr/>
            </p:nvSpPr>
            <p:spPr>
              <a:xfrm>
                <a:off x="9575882" y="5860156"/>
                <a:ext cx="12698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4CCFE9-25E3-2048-A0FD-A1DDE3A6F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882" y="5860156"/>
                <a:ext cx="1269835" cy="646331"/>
              </a:xfrm>
              <a:prstGeom prst="rect">
                <a:avLst/>
              </a:prstGeom>
              <a:blipFill>
                <a:blip r:embed="rId3"/>
                <a:stretch>
                  <a:fillRect r="-3960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5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53B2-35ED-FD4A-B885-AA106AD0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Cheer Loudest For Pizza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DF8E2-8050-DA43-A067-ECFADCACF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97704"/>
            <a:ext cx="10972800" cy="32078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At UVA games, there’s a contest where two adjacent sections cheer.  The loudest section gets pizza!  Let’s give each of the n sections a chance to win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Divide the sections into two halves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One half cheers, then the other half cheers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The louder half continues, the other half is eliminated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Repeat until just two sections left. </a:t>
            </a:r>
            <a:endParaRPr lang="en-US" dirty="0"/>
          </a:p>
          <a:p>
            <a:pPr marL="457200" lvl="1" indent="0">
              <a:buNone/>
            </a:pPr>
            <a:r>
              <a:rPr lang="en-US"/>
              <a:t>The louder of the final two wins free pizza!</a:t>
            </a:r>
            <a:endParaRPr lang="en-US" dirty="0"/>
          </a:p>
        </p:txBody>
      </p:sp>
      <p:sp>
        <p:nvSpPr>
          <p:cNvPr id="4" name="Circular Arrow 3">
            <a:extLst>
              <a:ext uri="{FF2B5EF4-FFF2-40B4-BE49-F238E27FC236}">
                <a16:creationId xmlns:a16="http://schemas.microsoft.com/office/drawing/2014/main" id="{7199D6EF-58A6-7144-8AEA-6BBCEDC0C4FF}"/>
              </a:ext>
            </a:extLst>
          </p:cNvPr>
          <p:cNvSpPr/>
          <p:nvPr/>
        </p:nvSpPr>
        <p:spPr>
          <a:xfrm rot="16200000">
            <a:off x="285353" y="4733175"/>
            <a:ext cx="1512094" cy="1518356"/>
          </a:xfrm>
          <a:prstGeom prst="circularArrow">
            <a:avLst>
              <a:gd name="adj1" fmla="val 7845"/>
              <a:gd name="adj2" fmla="val 1142318"/>
              <a:gd name="adj3" fmla="val 20457679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08298C6-D839-4A4C-B280-BBD2F5617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" y="1321594"/>
            <a:ext cx="6553200" cy="2047875"/>
          </a:xfrm>
          <a:prstGeom prst="rect">
            <a:avLst/>
          </a:prstGeom>
        </p:spPr>
      </p:pic>
      <p:pic>
        <p:nvPicPr>
          <p:cNvPr id="8" name="Picture 7" descr="A picture containing text, food, dish, pizza&#10;&#10;Description automatically generated">
            <a:extLst>
              <a:ext uri="{FF2B5EF4-FFF2-40B4-BE49-F238E27FC236}">
                <a16:creationId xmlns:a16="http://schemas.microsoft.com/office/drawing/2014/main" id="{7CD11E14-6730-B141-A63A-C7E518748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78604"/>
            <a:ext cx="3276600" cy="20816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3C47CE-B3B2-0B42-955A-BF46552E7A17}"/>
              </a:ext>
            </a:extLst>
          </p:cNvPr>
          <p:cNvSpPr txBox="1"/>
          <p:nvPr/>
        </p:nvSpPr>
        <p:spPr>
          <a:xfrm>
            <a:off x="8991600" y="4572000"/>
            <a:ext cx="2286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we going to count?</a:t>
            </a:r>
          </a:p>
        </p:txBody>
      </p:sp>
    </p:spTree>
    <p:extLst>
      <p:ext uri="{BB962C8B-B14F-4D97-AF65-F5344CB8AC3E}">
        <p14:creationId xmlns:p14="http://schemas.microsoft.com/office/powerpoint/2010/main" val="186846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Divide and 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Break into smaller </a:t>
                </a:r>
                <a:r>
                  <a:rPr lang="en-US" dirty="0">
                    <a:solidFill>
                      <a:srgbClr val="FF33CC"/>
                    </a:solidFill>
                  </a:rPr>
                  <a:t>subproblems</a:t>
                </a:r>
              </a:p>
              <a:p>
                <a:pPr marL="914400" lvl="1" indent="-514350"/>
                <a:r>
                  <a:rPr lang="en-US" dirty="0"/>
                  <a:t>Define smaller subproblems, how to divide and combine their results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</a:t>
                </a:r>
                <a:r>
                  <a:rPr lang="en-US" dirty="0">
                    <a:solidFill>
                      <a:srgbClr val="FF33CC"/>
                    </a:solidFill>
                  </a:rPr>
                  <a:t>recurrence</a:t>
                </a:r>
                <a:r>
                  <a:rPr lang="en-US" dirty="0"/>
                  <a:t> relation to express recursive running time</a:t>
                </a:r>
              </a:p>
              <a:p>
                <a:pPr lvl="1"/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𝐷</m:t>
                    </m:r>
                    <m:r>
                      <a:rPr lang="en-US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time, </a:t>
                </a:r>
                <a:endParaRPr lang="en-US" b="1" dirty="0"/>
              </a:p>
              <a:p>
                <a:pPr lvl="1"/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 </a:t>
                </a:r>
                <a:r>
                  <a:rPr lang="en-US" dirty="0"/>
                  <a:t>recurse on small problems, 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C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time</a:t>
                </a:r>
              </a:p>
              <a:p>
                <a:pPr lvl="1"/>
                <a:r>
                  <a:rPr lang="en-US" b="1" dirty="0"/>
                  <a:t>Recurrence: </a:t>
                </a:r>
                <a:endParaRPr lang="en-US" i="1" dirty="0">
                  <a:latin typeface="Cambria Math"/>
                </a:endParaRPr>
              </a:p>
              <a:p>
                <a:pPr marL="85725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𝐶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</a:t>
                </a:r>
                <a:r>
                  <a:rPr lang="en-US" dirty="0">
                    <a:solidFill>
                      <a:srgbClr val="FF33CC"/>
                    </a:solidFill>
                  </a:rPr>
                  <a:t>asymptotic</a:t>
                </a:r>
                <a:r>
                  <a:rPr lang="en-US" dirty="0"/>
                  <a:t> notation to simplify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7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20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10972800" cy="13255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Break into smaller </a:t>
            </a:r>
            <a:r>
              <a:rPr lang="en-US" dirty="0">
                <a:solidFill>
                  <a:srgbClr val="FF33CC"/>
                </a:solidFill>
              </a:rPr>
              <a:t>subproblems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solidFill>
                  <a:srgbClr val="FF33CC"/>
                </a:solidFill>
              </a:rPr>
              <a:t>recurrence</a:t>
            </a:r>
            <a:r>
              <a:rPr lang="en-US" dirty="0"/>
              <a:t> relation to express recursive running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solidFill>
                  <a:srgbClr val="FF33CC"/>
                </a:solidFill>
              </a:rPr>
              <a:t>asymptotic</a:t>
            </a:r>
            <a:r>
              <a:rPr lang="en-US" dirty="0"/>
              <a:t> notation to simplify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43E800-9199-A449-B2FF-04B9E12E4093}"/>
                  </a:ext>
                </a:extLst>
              </p:cNvPr>
              <p:cNvSpPr/>
              <p:nvPr/>
            </p:nvSpPr>
            <p:spPr>
              <a:xfrm>
                <a:off x="1905000" y="3453114"/>
                <a:ext cx="8534400" cy="260404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sz="2800" b="1" dirty="0"/>
                  <a:t>: </a:t>
                </a:r>
                <a:r>
                  <a:rPr lang="en-US" sz="2800" dirty="0"/>
                  <a:t>0 comparisons</a:t>
                </a:r>
              </a:p>
              <a:p>
                <a:r>
                  <a:rPr lang="en-US" sz="2800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sz="2800" b="1" dirty="0"/>
                  <a:t>: </a:t>
                </a:r>
                <a:r>
                  <a:rPr lang="en-US" sz="2800" dirty="0"/>
                  <a:t>recurse on </a:t>
                </a:r>
                <a:r>
                  <a:rPr lang="en-US" sz="2800" dirty="0">
                    <a:solidFill>
                      <a:srgbClr val="00B050"/>
                    </a:solidFill>
                  </a:rPr>
                  <a:t>2</a:t>
                </a:r>
                <a:r>
                  <a:rPr lang="en-US" sz="2800" dirty="0"/>
                  <a:t> small </a:t>
                </a:r>
                <a:r>
                  <a:rPr lang="en-US" sz="2800" dirty="0">
                    <a:solidFill>
                      <a:srgbClr val="00B050"/>
                    </a:solidFill>
                  </a:rPr>
                  <a:t>subproblems</a:t>
                </a:r>
                <a:r>
                  <a:rPr lang="en-US" sz="2800" dirty="0"/>
                  <a:t>,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800" b="1" dirty="0"/>
              </a:p>
              <a:p>
                <a:r>
                  <a:rPr lang="en-US" sz="28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800" b="1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comparisons</a:t>
                </a:r>
              </a:p>
              <a:p>
                <a:r>
                  <a:rPr lang="en-US" sz="2800" b="1" dirty="0"/>
                  <a:t>Recurrence: </a:t>
                </a:r>
                <a:endParaRPr lang="en-US" sz="2800" i="1" dirty="0">
                  <a:latin typeface="Cambria Math"/>
                </a:endParaRPr>
              </a:p>
              <a:p>
                <a:pPr lvl="1"/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00B050"/>
                        </a:solidFill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43E800-9199-A449-B2FF-04B9E12E4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453114"/>
                <a:ext cx="8534400" cy="26040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093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A8BF-362D-6246-AD62-31A3C34E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Solving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8717-658C-8D48-9DFA-39DABAB3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Four methods for solving recurrences</a:t>
            </a:r>
          </a:p>
          <a:p>
            <a:pPr marL="1549400" indent="-400050"/>
            <a:r>
              <a:rPr lang="en-US" dirty="0"/>
              <a:t>Unrolling: expand the recurrence</a:t>
            </a:r>
          </a:p>
          <a:p>
            <a:pPr marL="1549400" indent="-400050"/>
            <a:r>
              <a:rPr lang="en-US" dirty="0"/>
              <a:t>Tree: get a picture of recursion</a:t>
            </a:r>
          </a:p>
          <a:p>
            <a:pPr marL="1549400" indent="-400050"/>
            <a:r>
              <a:rPr lang="en-US" dirty="0"/>
              <a:t>Guess/Check: Substitution by guessing the solution and using induction to prove</a:t>
            </a:r>
          </a:p>
          <a:p>
            <a:pPr marL="1549400" indent="-400050"/>
            <a:r>
              <a:rPr lang="en-US" dirty="0"/>
              <a:t>“Cookbook”: Use magic (a.k.a. Master Theorem)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2CCA52-4E75-0B4E-A82B-DF93E6463F8D}"/>
              </a:ext>
            </a:extLst>
          </p:cNvPr>
          <p:cNvGrpSpPr/>
          <p:nvPr/>
        </p:nvGrpSpPr>
        <p:grpSpPr>
          <a:xfrm>
            <a:off x="810296" y="3778274"/>
            <a:ext cx="1033512" cy="923330"/>
            <a:chOff x="883102" y="2371635"/>
            <a:chExt cx="1232037" cy="1100690"/>
          </a:xfrm>
        </p:grpSpPr>
        <p:pic>
          <p:nvPicPr>
            <p:cNvPr id="6" name="Picture 2" descr="Image result for check mark">
              <a:extLst>
                <a:ext uri="{FF2B5EF4-FFF2-40B4-BE49-F238E27FC236}">
                  <a16:creationId xmlns:a16="http://schemas.microsoft.com/office/drawing/2014/main" id="{8FC333B8-958F-F948-9F81-DF0842657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297" y="2667000"/>
              <a:ext cx="657842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8CDEED-531F-4148-9843-E91FD7EF6EB8}"/>
                </a:ext>
              </a:extLst>
            </p:cNvPr>
            <p:cNvSpPr txBox="1"/>
            <p:nvPr/>
          </p:nvSpPr>
          <p:spPr>
            <a:xfrm>
              <a:off x="883102" y="2371635"/>
              <a:ext cx="432904" cy="1100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?</a:t>
              </a:r>
              <a:endParaRPr lang="en-US" sz="2400" b="1" dirty="0">
                <a:solidFill>
                  <a:srgbClr val="FF0000"/>
                </a:solidFill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8" name="Picture 4" descr="https://images-na.ssl-images-amazon.com/images/I/61Aytsfq0IL._SX401_BO1,204,203,200_.jpg">
            <a:extLst>
              <a:ext uri="{FF2B5EF4-FFF2-40B4-BE49-F238E27FC236}">
                <a16:creationId xmlns:a16="http://schemas.microsoft.com/office/drawing/2014/main" id="{5396E184-F89A-C642-B891-FB2723EBE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70534"/>
            <a:ext cx="582345" cy="72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08F6DB-DEB3-BC42-A9CA-8707BE33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64" y="2743200"/>
            <a:ext cx="440781" cy="58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tree">
            <a:extLst>
              <a:ext uri="{FF2B5EF4-FFF2-40B4-BE49-F238E27FC236}">
                <a16:creationId xmlns:a16="http://schemas.microsoft.com/office/drawing/2014/main" id="{E04EC64A-65D5-0F44-9C9B-3AB574780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76600"/>
            <a:ext cx="609600" cy="64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601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2"/>
              <p:cNvSpPr txBox="1">
                <a:spLocks noChangeArrowheads="1"/>
              </p:cNvSpPr>
              <p:nvPr/>
            </p:nvSpPr>
            <p:spPr bwMode="auto">
              <a:xfrm>
                <a:off x="8265616" y="2505032"/>
                <a:ext cx="263098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Symbol" pitchFamily="18" charset="2"/>
                  </a:rPr>
                  <a:t>Þ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total / level</a:t>
                </a:r>
              </a:p>
            </p:txBody>
          </p:sp>
        </mc:Choice>
        <mc:Fallback xmlns="">
          <p:sp>
            <p:nvSpPr>
              <p:cNvPr id="4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65616" y="2505032"/>
                <a:ext cx="2630984" cy="523220"/>
              </a:xfrm>
              <a:prstGeom prst="rect">
                <a:avLst/>
              </a:prstGeom>
              <a:blipFill>
                <a:blip r:embed="rId2"/>
                <a:stretch>
                  <a:fillRect l="-2885" t="-11905" r="-2885" b="-33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/>
          <p:cNvSpPr/>
          <p:nvPr/>
        </p:nvSpPr>
        <p:spPr>
          <a:xfrm flipH="1" flipV="1">
            <a:off x="8229600" y="2133600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2"/>
              <p:cNvSpPr txBox="1">
                <a:spLocks noChangeArrowheads="1"/>
              </p:cNvSpPr>
              <p:nvPr/>
            </p:nvSpPr>
            <p:spPr bwMode="auto">
              <a:xfrm>
                <a:off x="8267700" y="3676688"/>
                <a:ext cx="2312388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⁡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FF"/>
                    </a:solidFill>
                  </a:rPr>
                  <a:t> </a:t>
                </a:r>
                <a:r>
                  <a:rPr lang="en-US" sz="2800" dirty="0"/>
                  <a:t>levels</a:t>
                </a:r>
              </a:p>
              <a:p>
                <a:pPr algn="ctr"/>
                <a:r>
                  <a:rPr lang="en-US" sz="2800" dirty="0"/>
                  <a:t>of recursion</a:t>
                </a:r>
              </a:p>
            </p:txBody>
          </p:sp>
        </mc:Choice>
        <mc:Fallback xmlns="">
          <p:sp>
            <p:nvSpPr>
              <p:cNvPr id="4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67700" y="3676688"/>
                <a:ext cx="2312388" cy="954107"/>
              </a:xfrm>
              <a:prstGeom prst="rect">
                <a:avLst/>
              </a:prstGeom>
              <a:blipFill>
                <a:blip r:embed="rId3"/>
                <a:stretch>
                  <a:fillRect t="-6579" b="-157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0" y="1182558"/>
                <a:ext cx="3154390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 )+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0" y="1182558"/>
                <a:ext cx="3154390" cy="722442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143432" y="5686778"/>
                <a:ext cx="3563091" cy="97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432" y="5686778"/>
                <a:ext cx="3563091" cy="972317"/>
              </a:xfrm>
              <a:prstGeom prst="rect">
                <a:avLst/>
              </a:prstGeom>
              <a:blipFill>
                <a:blip r:embed="rId6"/>
                <a:stretch>
                  <a:fillRect t="-96104" b="-150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blipFill>
                <a:blip r:embed="rId10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1816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3832376"/>
                <a:ext cx="1333500" cy="457200"/>
              </a:xfrm>
              <a:prstGeom prst="rect">
                <a:avLst/>
              </a:prstGeom>
              <a:blipFill>
                <a:blip r:embed="rId10"/>
                <a:stretch>
                  <a:fillRect l="-8491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0" y="3834326"/>
                <a:ext cx="1333500" cy="457200"/>
              </a:xfrm>
              <a:prstGeom prst="rect">
                <a:avLst/>
              </a:prstGeom>
              <a:blipFill>
                <a:blip r:embed="rId11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2954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5226656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28600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5229577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133849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32460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201056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1056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24063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6240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848350" y="3485452"/>
            <a:ext cx="8001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7620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486650" y="4291526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8483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5813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9814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7417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24063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668215" y="1992868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215" y="1992868"/>
                <a:ext cx="3745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962400" y="294030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940302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246374" y="2974403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74" y="2974403"/>
                <a:ext cx="374590" cy="564898"/>
              </a:xfrm>
              <a:prstGeom prst="rect">
                <a:avLst/>
              </a:prstGeom>
              <a:blipFill>
                <a:blip r:embed="rId1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819400" y="3778527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778527"/>
                <a:ext cx="374590" cy="564898"/>
              </a:xfrm>
              <a:prstGeom prst="rect">
                <a:avLst/>
              </a:prstGeom>
              <a:blipFill>
                <a:blip r:embed="rId1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639597" y="3774093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597" y="3774093"/>
                <a:ext cx="374590" cy="564898"/>
              </a:xfrm>
              <a:prstGeom prst="rect">
                <a:avLst/>
              </a:prstGeom>
              <a:blipFill>
                <a:blip r:embed="rId2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432433" y="378362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433" y="3783622"/>
                <a:ext cx="374590" cy="564898"/>
              </a:xfrm>
              <a:prstGeom prst="rect">
                <a:avLst/>
              </a:prstGeom>
              <a:blipFill>
                <a:blip r:embed="rId2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8001000" y="377918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779188"/>
                <a:ext cx="374590" cy="564898"/>
              </a:xfrm>
              <a:prstGeom prst="rect">
                <a:avLst/>
              </a:prstGeom>
              <a:blipFill>
                <a:blip r:embed="rId1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905000" y="5105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05400"/>
                <a:ext cx="36580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907380" y="5105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80" y="5105400"/>
                <a:ext cx="36580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821292" y="5105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292" y="5105400"/>
                <a:ext cx="36580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58794" y="511739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94" y="5117390"/>
                <a:ext cx="36580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949394" y="511739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94" y="5117390"/>
                <a:ext cx="36580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863794" y="511739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794" y="5117390"/>
                <a:ext cx="36580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57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4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/>
      <p:bldP spid="66" grpId="0"/>
      <p:bldP spid="67" grpId="0"/>
      <p:bldP spid="68" grpId="0"/>
      <p:bldP spid="70" grpId="0"/>
      <p:bldP spid="71" grpId="0"/>
      <p:bldP spid="72" grpId="0"/>
      <p:bldP spid="74" grpId="0"/>
      <p:bldP spid="75" grpId="0"/>
      <p:bldP spid="77" grpId="0"/>
      <p:bldP spid="78" grpId="0"/>
      <p:bldP spid="80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solve the recurrence!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52871" y="1788762"/>
                <a:ext cx="3162982" cy="584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type m:val="skw"/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871" y="1788762"/>
                <a:ext cx="3162982" cy="584712"/>
              </a:xfrm>
              <a:prstGeom prst="rect">
                <a:avLst/>
              </a:prstGeom>
              <a:blipFill>
                <a:blip r:embed="rId2"/>
                <a:stretch>
                  <a:fillRect t="-151064" r="-4800" b="-2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871" y="1295368"/>
                <a:ext cx="16503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871" y="1295368"/>
                <a:ext cx="165032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2" y="1145535"/>
                <a:ext cx="273568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33CC"/>
                    </a:solidFill>
                  </a:rPr>
                  <a:t>Special case: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2" y="1145535"/>
                <a:ext cx="2735685" cy="468205"/>
              </a:xfrm>
              <a:prstGeom prst="rect">
                <a:avLst/>
              </a:prstGeom>
              <a:blipFill>
                <a:blip r:embed="rId4"/>
                <a:stretch>
                  <a:fillRect l="-3721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57600" y="2373477"/>
                <a:ext cx="1963678" cy="583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2+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type m:val="skw"/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373477"/>
                <a:ext cx="1963678" cy="583173"/>
              </a:xfrm>
              <a:prstGeom prst="rect">
                <a:avLst/>
              </a:prstGeom>
              <a:blipFill>
                <a:blip r:embed="rId5"/>
                <a:stretch>
                  <a:fillRect t="-151064" r="-7742" b="-2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V="1">
            <a:off x="3657600" y="1818589"/>
            <a:ext cx="1258252" cy="3912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24936" y="2373477"/>
            <a:ext cx="1196345" cy="36972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234155" y="2956650"/>
                <a:ext cx="1963678" cy="587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2+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type m:val="skw"/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155" y="2956650"/>
                <a:ext cx="1963678" cy="587533"/>
              </a:xfrm>
              <a:prstGeom prst="rect">
                <a:avLst/>
              </a:prstGeom>
              <a:blipFill>
                <a:blip r:embed="rId6"/>
                <a:stretch>
                  <a:fillRect t="-151064" r="-8333" b="-2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rot="2181819">
            <a:off x="5632394" y="3341258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91203" y="3896380"/>
                <a:ext cx="4651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3" y="3896380"/>
                <a:ext cx="46519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/>
          <p:cNvSpPr/>
          <p:nvPr/>
        </p:nvSpPr>
        <p:spPr>
          <a:xfrm>
            <a:off x="6641598" y="1607198"/>
            <a:ext cx="673602" cy="23899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75131" y="2514600"/>
                <a:ext cx="12318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131" y="2514600"/>
                <a:ext cx="123187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74535" y="4953000"/>
                <a:ext cx="9391674" cy="719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/>
                          </a:rPr>
                          <m:t>𝑖</m:t>
                        </m:r>
                        <m:r>
                          <a:rPr lang="en-US" sz="3200" i="1">
                            <a:latin typeface="Cambria Math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e>
                    </m:nary>
                    <m:r>
                      <a:rPr lang="en-US" sz="3200" i="1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  <m:r>
                      <a:rPr lang="en-US" sz="3200" i="1">
                        <a:latin typeface="Cambria Math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535" y="4953000"/>
                <a:ext cx="9391674" cy="719364"/>
              </a:xfrm>
              <a:prstGeom prst="rect">
                <a:avLst/>
              </a:prstGeom>
              <a:blipFill>
                <a:blip r:embed="rId9"/>
                <a:stretch>
                  <a:fillRect l="-405" t="-94737" b="-1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 rot="2320398">
            <a:off x="2373991" y="2664031"/>
            <a:ext cx="4403655" cy="9572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952232" y="3065552"/>
            <a:ext cx="1196345" cy="36972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0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9" grpId="0" animBg="1"/>
      <p:bldP spid="20" grpId="0"/>
      <p:bldP spid="22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798637"/>
                <a:ext cx="11216926" cy="4525963"/>
              </a:xfrm>
            </p:spPr>
            <p:txBody>
              <a:bodyPr anchor="t"/>
              <a:lstStyle/>
              <a:p>
                <a:r>
                  <a:rPr lang="en-US" dirty="0"/>
                  <a:t>More sections to compete </a:t>
                </a:r>
                <a:r>
                  <a:rPr lang="en-US" dirty="0">
                    <a:latin typeface="Calibri"/>
                  </a:rPr>
                  <a:t>→</a:t>
                </a:r>
                <a:r>
                  <a:rPr lang="en-US" dirty="0"/>
                  <a:t> more time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 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, </a:t>
                </a:r>
                <a:br>
                  <a:rPr lang="en-US" b="0" dirty="0"/>
                </a:br>
                <a:r>
                  <a:rPr lang="en-US" b="0" dirty="0"/>
                  <a:t>					         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func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=2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798637"/>
                <a:ext cx="11216926" cy="4525963"/>
              </a:xfrm>
              <a:blipFill>
                <a:blip r:embed="rId4"/>
                <a:stretch>
                  <a:fillRect l="-1244" t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6725970" y="5954028"/>
            <a:ext cx="513030" cy="370572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05200" y="5486400"/>
                <a:ext cx="50103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/>
                        </a:rPr>
                        <m:t>2 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800" i="1" smtClean="0">
                          <a:latin typeface="Cambria Math"/>
                        </a:rPr>
                        <m:t>𝑂</m:t>
                      </m:r>
                      <m:r>
                        <a:rPr lang="en-US" sz="280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486400"/>
                <a:ext cx="5010346" cy="523220"/>
              </a:xfrm>
              <a:prstGeom prst="rect">
                <a:avLst/>
              </a:prstGeom>
              <a:blipFill>
                <a:blip r:embed="rId5"/>
                <a:stretch>
                  <a:fillRect r="-25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2DE16C-8F57-0847-B4B3-BBC62FD42D54}"/>
              </a:ext>
            </a:extLst>
          </p:cNvPr>
          <p:cNvSpPr txBox="1"/>
          <p:nvPr/>
        </p:nvSpPr>
        <p:spPr>
          <a:xfrm>
            <a:off x="7239000" y="6243935"/>
            <a:ext cx="89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49819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10972800" cy="4830763"/>
              </a:xfrm>
            </p:spPr>
            <p:txBody>
              <a:bodyPr anchor="ctr"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𝑶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>
                    <a:solidFill>
                      <a:srgbClr val="FF33CC"/>
                    </a:solidFill>
                  </a:rPr>
                  <a:t>At most </a:t>
                </a:r>
                <a:r>
                  <a:rPr lang="en-US" dirty="0"/>
                  <a:t>within constant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</m:t>
                    </m:r>
                  </m:oMath>
                </a14:m>
                <a:r>
                  <a:rPr lang="en-US" dirty="0"/>
                  <a:t>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|∃ </m:t>
                    </m:r>
                  </m:oMath>
                </a14:m>
                <a:r>
                  <a:rPr lang="en-US" dirty="0"/>
                  <a:t>constants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of functions that grow “in the same way” as </a:t>
                </a:r>
                <a:r>
                  <a:rPr lang="en-US" u="sng" dirty="0"/>
                  <a:t>or</a:t>
                </a:r>
                <a:r>
                  <a:rPr lang="en-US" dirty="0"/>
                  <a:t> more </a:t>
                </a:r>
                <a:r>
                  <a:rPr lang="en-US" i="1" dirty="0"/>
                  <a:t>slowly</a:t>
                </a:r>
                <a:r>
                  <a:rPr lang="en-US" dirty="0"/>
                  <a:t> than g(n)</a:t>
                </a:r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𝛀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>
                    <a:solidFill>
                      <a:srgbClr val="FF33CC"/>
                    </a:solidFill>
                  </a:rPr>
                  <a:t>At least </a:t>
                </a:r>
                <a:r>
                  <a:rPr lang="en-US" dirty="0"/>
                  <a:t>within constant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</m:t>
                    </m:r>
                  </m:oMath>
                </a14:m>
                <a:r>
                  <a:rPr lang="en-US" dirty="0"/>
                  <a:t>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|∃ </m:t>
                    </m:r>
                  </m:oMath>
                </a14:m>
                <a:r>
                  <a:rPr lang="en-US" dirty="0"/>
                  <a:t>constants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of functions that grow “in the same way” as </a:t>
                </a:r>
                <a:r>
                  <a:rPr lang="en-US" u="sng" dirty="0"/>
                  <a:t>or</a:t>
                </a:r>
                <a:r>
                  <a:rPr lang="en-US" dirty="0"/>
                  <a:t> more </a:t>
                </a:r>
                <a:r>
                  <a:rPr lang="en-US" i="1" dirty="0"/>
                  <a:t>quickly</a:t>
                </a:r>
                <a:r>
                  <a:rPr lang="en-US" dirty="0"/>
                  <a:t> than g(n)</a:t>
                </a:r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“</a:t>
                </a:r>
                <a:r>
                  <a:rPr lang="en-US" dirty="0">
                    <a:solidFill>
                      <a:srgbClr val="FF33CC"/>
                    </a:solidFill>
                  </a:rPr>
                  <a:t>Tightly</a:t>
                </a:r>
                <a:r>
                  <a:rPr lang="en-US" dirty="0"/>
                  <a:t>” within constant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∩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of functions that grow “in the same way” as g(n)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10972800" cy="4830763"/>
              </a:xfrm>
              <a:blipFill>
                <a:blip r:embed="rId2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92480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*CLRS Chapter 3</a:t>
            </a:r>
          </a:p>
        </p:txBody>
      </p:sp>
    </p:spTree>
    <p:extLst>
      <p:ext uri="{BB962C8B-B14F-4D97-AF65-F5344CB8AC3E}">
        <p14:creationId xmlns:p14="http://schemas.microsoft.com/office/powerpoint/2010/main" val="190840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0"/>
          <a:stretch/>
        </p:blipFill>
        <p:spPr bwMode="auto">
          <a:xfrm>
            <a:off x="762000" y="578438"/>
            <a:ext cx="7105953" cy="582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26C772-FD8C-CF4D-A844-B96A62BB0A0E}"/>
                  </a:ext>
                </a:extLst>
              </p:cNvPr>
              <p:cNvSpPr txBox="1"/>
              <p:nvPr/>
            </p:nvSpPr>
            <p:spPr>
              <a:xfrm>
                <a:off x="8077200" y="1905000"/>
                <a:ext cx="34680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𝑓</m:t>
                      </m:r>
                      <m:r>
                        <a:rPr lang="en-US" sz="3600" i="1"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latin typeface="Cambria Math"/>
                        </a:rPr>
                        <m:t>)=</m:t>
                      </m:r>
                      <m:r>
                        <a:rPr lang="en-US" sz="3600" i="1">
                          <a:latin typeface="Cambria Math"/>
                        </a:rPr>
                        <m:t>𝑂</m:t>
                      </m:r>
                      <m:r>
                        <a:rPr lang="en-US" sz="3600" i="1"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26C772-FD8C-CF4D-A844-B96A62BB0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1905000"/>
                <a:ext cx="3468065" cy="646331"/>
              </a:xfrm>
              <a:prstGeom prst="rect">
                <a:avLst/>
              </a:prstGeom>
              <a:blipFill>
                <a:blip r:embed="rId3"/>
                <a:stretch>
                  <a:fillRect l="-1825" r="-1460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C394B3-81F9-2449-8469-F748AAC24913}"/>
                  </a:ext>
                </a:extLst>
              </p:cNvPr>
              <p:cNvSpPr txBox="1"/>
              <p:nvPr/>
            </p:nvSpPr>
            <p:spPr>
              <a:xfrm>
                <a:off x="8087651" y="2813072"/>
                <a:ext cx="34455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𝑓</m:t>
                      </m:r>
                      <m:r>
                        <a:rPr lang="en-US" sz="3600" i="1"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Θ</m:t>
                      </m:r>
                      <m:r>
                        <a:rPr lang="en-US" sz="3600" i="1"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C394B3-81F9-2449-8469-F748AAC2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651" y="2813072"/>
                <a:ext cx="3445559" cy="646331"/>
              </a:xfrm>
              <a:prstGeom prst="rect">
                <a:avLst/>
              </a:prstGeom>
              <a:blipFill>
                <a:blip r:embed="rId4"/>
                <a:stretch>
                  <a:fillRect l="-1465" r="-1465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E9FAE7-7977-7C4B-8E40-7390827932B9}"/>
                  </a:ext>
                </a:extLst>
              </p:cNvPr>
              <p:cNvSpPr txBox="1"/>
              <p:nvPr/>
            </p:nvSpPr>
            <p:spPr>
              <a:xfrm>
                <a:off x="8077200" y="3721143"/>
                <a:ext cx="34583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𝑓</m:t>
                      </m:r>
                      <m:r>
                        <a:rPr lang="en-US" sz="3600" i="1"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Ω</m:t>
                      </m:r>
                      <m:r>
                        <a:rPr lang="en-US" sz="3600" i="1"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E9FAE7-7977-7C4B-8E40-73908279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21143"/>
                <a:ext cx="3458383" cy="646331"/>
              </a:xfrm>
              <a:prstGeom prst="rect">
                <a:avLst/>
              </a:prstGeom>
              <a:blipFill>
                <a:blip r:embed="rId5"/>
                <a:stretch>
                  <a:fillRect l="-1832" r="-1465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94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D850C66C-716F-D94D-946E-2513778D07B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Asymptotic Bounds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5C7B0A4A-444C-2041-8922-E02D8B2136B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Sets “big oh” O(g), “big theta”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</a:t>
            </a:r>
            <a:r>
              <a:rPr lang="en-US" altLang="en-US" dirty="0">
                <a:ea typeface="ＭＳ Ｐゴシック" panose="020B0600070205080204" pitchFamily="34" charset="-128"/>
              </a:rPr>
              <a:t>(g), “big omega”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</a:t>
            </a:r>
            <a:r>
              <a:rPr lang="en-US" altLang="en-US" dirty="0">
                <a:ea typeface="ＭＳ Ｐゴシック" panose="020B0600070205080204" pitchFamily="34" charset="-128"/>
              </a:rPr>
              <a:t>(g) – remember these meanings: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</a:t>
            </a:r>
            <a:r>
              <a:rPr kumimoji="0" lang="en-US" altLang="en-US" dirty="0">
                <a:ea typeface="ＭＳ Ｐゴシック" panose="020B0600070205080204" pitchFamily="34" charset="-128"/>
              </a:rPr>
              <a:t>(g): functions that grow 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no faster</a:t>
            </a:r>
            <a:r>
              <a:rPr kumimoji="0" lang="en-US" altLang="en-US" dirty="0">
                <a:ea typeface="ＭＳ Ｐゴシック" panose="020B0600070205080204" pitchFamily="34" charset="-128"/>
              </a:rPr>
              <a:t> than g,</a:t>
            </a:r>
            <a:br>
              <a:rPr kumimoji="0" lang="en-US" altLang="en-US" dirty="0">
                <a:ea typeface="ＭＳ Ｐゴシック" panose="020B0600070205080204" pitchFamily="34" charset="-128"/>
              </a:rPr>
            </a:br>
            <a:r>
              <a:rPr kumimoji="0" lang="en-US" altLang="en-US" dirty="0">
                <a:ea typeface="ＭＳ Ｐゴシック" panose="020B0600070205080204" pitchFamily="34" charset="-128"/>
              </a:rPr>
              <a:t>or </a:t>
            </a:r>
            <a:r>
              <a:rPr kumimoji="0" lang="en-US" altLang="en-US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g is an asymptotic upper bound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</a:t>
            </a:r>
            <a:r>
              <a:rPr kumimoji="0" lang="en-US" altLang="en-US" dirty="0">
                <a:ea typeface="ＭＳ Ｐゴシック" panose="020B0600070205080204" pitchFamily="34" charset="-128"/>
              </a:rPr>
              <a:t>(g): functions that grow 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at least as fast</a:t>
            </a:r>
            <a:r>
              <a:rPr kumimoji="0" lang="en-US" altLang="en-US" dirty="0">
                <a:ea typeface="ＭＳ Ｐゴシック" panose="020B0600070205080204" pitchFamily="34" charset="-128"/>
              </a:rPr>
              <a:t> as g,</a:t>
            </a:r>
            <a:br>
              <a:rPr kumimoji="0" lang="en-US" altLang="en-US" dirty="0">
                <a:ea typeface="ＭＳ Ｐゴシック" panose="020B0600070205080204" pitchFamily="34" charset="-128"/>
              </a:rPr>
            </a:br>
            <a:r>
              <a:rPr kumimoji="0" lang="en-US" altLang="en-US" dirty="0">
                <a:ea typeface="ＭＳ Ｐゴシック" panose="020B0600070205080204" pitchFamily="34" charset="-128"/>
              </a:rPr>
              <a:t>or </a:t>
            </a:r>
            <a:r>
              <a:rPr lang="en-US" altLang="en-US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g is an asymptotic </a:t>
            </a:r>
            <a:r>
              <a:rPr kumimoji="0" lang="en-US" altLang="en-US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lower bound</a:t>
            </a:r>
          </a:p>
          <a:p>
            <a:pPr lvl="1"/>
            <a:endParaRPr kumimoji="0"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</a:t>
            </a:r>
            <a:r>
              <a:rPr kumimoji="0" lang="en-US" altLang="en-US" dirty="0">
                <a:ea typeface="ＭＳ Ｐゴシック" panose="020B0600070205080204" pitchFamily="34" charset="-128"/>
              </a:rPr>
              <a:t>(g): functions that grow 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at the same rate</a:t>
            </a:r>
            <a:r>
              <a:rPr kumimoji="0" lang="en-US" altLang="en-US" dirty="0">
                <a:ea typeface="ＭＳ Ｐゴシック" panose="020B0600070205080204" pitchFamily="34" charset="-128"/>
              </a:rPr>
              <a:t> as g,</a:t>
            </a:r>
            <a:br>
              <a:rPr kumimoji="0" lang="en-US" altLang="en-US" dirty="0">
                <a:ea typeface="ＭＳ Ｐゴシック" panose="020B0600070205080204" pitchFamily="34" charset="-128"/>
              </a:rPr>
            </a:br>
            <a:r>
              <a:rPr kumimoji="0" lang="en-US" altLang="en-US" dirty="0">
                <a:ea typeface="ＭＳ Ｐゴシック" panose="020B0600070205080204" pitchFamily="34" charset="-128"/>
              </a:rPr>
              <a:t>or </a:t>
            </a:r>
            <a:r>
              <a:rPr lang="en-US" altLang="en-US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g is an asymptotic </a:t>
            </a:r>
            <a:r>
              <a:rPr kumimoji="0" lang="en-US" altLang="en-US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tight bound</a:t>
            </a:r>
          </a:p>
        </p:txBody>
      </p:sp>
    </p:spTree>
    <p:extLst>
      <p:ext uri="{BB962C8B-B14F-4D97-AF65-F5344CB8AC3E}">
        <p14:creationId xmlns:p14="http://schemas.microsoft.com/office/powerpoint/2010/main" val="185879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74837"/>
                <a:ext cx="10972800" cy="4525963"/>
              </a:xfrm>
            </p:spPr>
            <p:txBody>
              <a:bodyPr anchor="t"/>
              <a:lstStyle/>
              <a:p>
                <a:r>
                  <a:rPr lang="en-US" dirty="0"/>
                  <a:t>Show: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74837"/>
                <a:ext cx="10972800" cy="4525963"/>
              </a:xfrm>
              <a:blipFill>
                <a:blip r:embed="rId2"/>
                <a:stretch>
                  <a:fillRect l="-138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198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CS4102-S22</Template>
  <TotalTime>8925</TotalTime>
  <Words>1814</Words>
  <Application>Microsoft Macintosh PowerPoint</Application>
  <PresentationFormat>Widescreen</PresentationFormat>
  <Paragraphs>253</Paragraphs>
  <Slides>33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Berlin Sans FB Demi</vt:lpstr>
      <vt:lpstr>Calibri</vt:lpstr>
      <vt:lpstr>Cambria Math</vt:lpstr>
      <vt:lpstr>Helvetica Neue</vt:lpstr>
      <vt:lpstr>Helvetica Neue Thin</vt:lpstr>
      <vt:lpstr>Symbol</vt:lpstr>
      <vt:lpstr>CS4102-SlimGray</vt:lpstr>
      <vt:lpstr>Equation</vt:lpstr>
      <vt:lpstr>CS4102 Algorithms Spring 2022</vt:lpstr>
      <vt:lpstr>Announcements</vt:lpstr>
      <vt:lpstr>Cheer Loudest For Pizza</vt:lpstr>
      <vt:lpstr>Let’s solve the recurrence!</vt:lpstr>
      <vt:lpstr>What if n≠2^k?</vt:lpstr>
      <vt:lpstr>Asymptotic Notation*</vt:lpstr>
      <vt:lpstr>PowerPoint Presentation</vt:lpstr>
      <vt:lpstr>Asymptotic Bounds</vt:lpstr>
      <vt:lpstr>Asymptotic Notation Example</vt:lpstr>
      <vt:lpstr>Asymptotic Notation Example</vt:lpstr>
      <vt:lpstr>Asymptotic Notation Example</vt:lpstr>
      <vt:lpstr>Asymptotic Notation Example</vt:lpstr>
      <vt:lpstr>Proof Techniques</vt:lpstr>
      <vt:lpstr>More Asymptotic Notation</vt:lpstr>
      <vt:lpstr>More Asymptotic Notation</vt:lpstr>
      <vt:lpstr>Another Asymptotic Notation Example</vt:lpstr>
      <vt:lpstr>Summary: Using Limit Definition</vt:lpstr>
      <vt:lpstr>Back to Trominoes</vt:lpstr>
      <vt:lpstr>Trominoes Puzzle Solution</vt:lpstr>
      <vt:lpstr>Trominoes Puzzle Solution</vt:lpstr>
      <vt:lpstr>Trominoes Puzzle Solution</vt:lpstr>
      <vt:lpstr>Trominoes Puzzle Solution</vt:lpstr>
      <vt:lpstr>Trominoes Puzzle Solution</vt:lpstr>
      <vt:lpstr>Divide and Conquer</vt:lpstr>
      <vt:lpstr>Trominoes Puzzle Solution</vt:lpstr>
      <vt:lpstr>Divide and Conquer</vt:lpstr>
      <vt:lpstr>Generic Divide and Conquer Solution</vt:lpstr>
      <vt:lpstr>Merge Sort: Divide and Conquer Sorting</vt:lpstr>
      <vt:lpstr>Merge</vt:lpstr>
      <vt:lpstr>Analyzing Divide and Conquer</vt:lpstr>
      <vt:lpstr>Analyzing Merge Sort</vt:lpstr>
      <vt:lpstr>Recurrence Solving Techniques</vt:lpstr>
      <vt:lpstr>Tree method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328</cp:revision>
  <cp:lastPrinted>2019-08-29T02:37:01Z</cp:lastPrinted>
  <dcterms:created xsi:type="dcterms:W3CDTF">2017-08-21T20:54:06Z</dcterms:created>
  <dcterms:modified xsi:type="dcterms:W3CDTF">2022-01-25T17:15:45Z</dcterms:modified>
</cp:coreProperties>
</file>