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3"/>
    <p:restoredTop sz="94830"/>
  </p:normalViewPr>
  <p:slideViewPr>
    <p:cSldViewPr>
      <p:cViewPr varScale="1">
        <p:scale>
          <a:sx n="117" d="100"/>
          <a:sy n="117" d="100"/>
        </p:scale>
        <p:origin x="1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Spring 2022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  <a:p>
            <a:pPr lvl="1"/>
            <a:r>
              <a:rPr lang="en-US" dirty="0"/>
              <a:t>Earlier, 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 wrap="none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>
                <a:latin typeface="Courier New" pitchFamily="49" charset="0"/>
              </a:rPr>
              <a:t>dijkstra</a:t>
            </a:r>
            <a:r>
              <a:rPr lang="en-US" sz="1800" b="1" dirty="0">
                <a:latin typeface="Courier New" pitchFamily="49" charset="0"/>
              </a:rPr>
              <a:t>(G, wt,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PQ.Insert</a:t>
            </a:r>
            <a:r>
              <a:rPr lang="en-US" sz="1800" b="1" dirty="0">
                <a:latin typeface="Courier New" pitchFamily="49" charset="0"/>
              </a:rPr>
              <a:t>(s,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else if (w is fringe &amp;&amp;</a:t>
            </a:r>
            <a:br>
              <a:rPr lang="en-US" sz="1800" b="1" dirty="0">
                <a:latin typeface="Courier New" pitchFamily="49" charset="0"/>
                <a:sym typeface="Symbol" pitchFamily="18" charset="2"/>
              </a:rPr>
            </a:b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void Graph::</a:t>
            </a:r>
            <a:r>
              <a:rPr lang="en-US" sz="2400" b="1" dirty="0" err="1">
                <a:latin typeface="Courier New" pitchFamily="49" charset="0"/>
              </a:rPr>
              <a:t>dijkstra</a:t>
            </a:r>
            <a:r>
              <a:rPr lang="en-US" sz="2400" b="1" dirty="0">
                <a:latin typeface="Courier New" pitchFamily="49" charset="0"/>
              </a:rPr>
              <a:t>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Vertex </a:t>
            </a:r>
            <a:r>
              <a:rPr lang="en-US" sz="2400" b="1" dirty="0" err="1">
                <a:latin typeface="Courier New" pitchFamily="49" charset="0"/>
              </a:rPr>
              <a:t>v,w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s.dist</a:t>
            </a:r>
            <a:r>
              <a:rPr lang="en-US" sz="2400" b="1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while (there exist unknown vertices, find the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    unknown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v.known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if (!</a:t>
            </a:r>
            <a:r>
              <a:rPr lang="en-US" sz="2400" b="1" dirty="0" err="1">
                <a:latin typeface="Courier New" pitchFamily="49" charset="0"/>
              </a:rPr>
              <a:t>w.known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if (</a:t>
            </a:r>
            <a:r>
              <a:rPr lang="en-US" sz="2400" b="1" dirty="0" err="1">
                <a:latin typeface="Courier New" pitchFamily="49" charset="0"/>
              </a:rPr>
              <a:t>v.dist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 err="1">
                <a:latin typeface="Courier New" pitchFamily="49" charset="0"/>
              </a:rPr>
              <a:t>Cost_VW</a:t>
            </a:r>
            <a:r>
              <a:rPr lang="en-US" sz="2400" b="1" dirty="0">
                <a:latin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</a:rPr>
              <a:t>w.dist</a:t>
            </a:r>
            <a:r>
              <a:rPr lang="en-US" sz="24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	     </a:t>
            </a:r>
            <a:r>
              <a:rPr lang="en-US" sz="2400" b="1" dirty="0" err="1">
                <a:latin typeface="Courier New" pitchFamily="49" charset="0"/>
              </a:rPr>
              <a:t>w.dist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v.dist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 err="1">
                <a:latin typeface="Courier New" pitchFamily="49" charset="0"/>
              </a:rPr>
              <a:t>Cost_VW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w.path</a:t>
            </a:r>
            <a:r>
              <a:rPr lang="en-US" sz="2400" b="1" dirty="0">
                <a:latin typeface="Courier New" pitchFamily="49" charset="0"/>
              </a:rPr>
              <a:t>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 wrap="none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 err="1">
                <a:latin typeface="Courier New" pitchFamily="49" charset="0"/>
              </a:rPr>
              <a:t>dijkstra</a:t>
            </a:r>
            <a:r>
              <a:rPr lang="en-US" sz="1900" b="1" dirty="0">
                <a:latin typeface="Courier New" pitchFamily="49" charset="0"/>
              </a:rPr>
              <a:t>(G, wt,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19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</a:rPr>
              <a:t>PQ.Insert</a:t>
            </a:r>
            <a:r>
              <a:rPr lang="en-US" sz="1900" b="1" dirty="0">
                <a:latin typeface="Courier New" pitchFamily="49" charset="0"/>
              </a:rPr>
              <a:t>(s,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19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19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else if (w is fringe &amp;&amp;</a:t>
            </a:r>
            <a:br>
              <a:rPr lang="en-US" sz="1900" b="1" dirty="0">
                <a:latin typeface="Courier New" pitchFamily="49" charset="0"/>
                <a:sym typeface="Symbol" pitchFamily="18" charset="2"/>
              </a:rPr>
            </a:b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    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19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43497</TotalTime>
  <Words>1772</Words>
  <Application>Microsoft Macintosh PowerPoint</Application>
  <PresentationFormat>On-screen Show (4:3)</PresentationFormat>
  <Paragraphs>323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Bookman Old Style</vt:lpstr>
      <vt:lpstr>Courier New</vt:lpstr>
      <vt:lpstr>Gill Sans MT</vt:lpstr>
      <vt:lpstr>Monotype Sorts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935</cp:revision>
  <cp:lastPrinted>2022-03-02T18:07:23Z</cp:lastPrinted>
  <dcterms:created xsi:type="dcterms:W3CDTF">2010-03-16T00:09:25Z</dcterms:created>
  <dcterms:modified xsi:type="dcterms:W3CDTF">2022-03-03T01:34:37Z</dcterms:modified>
</cp:coreProperties>
</file>