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517" r:id="rId2"/>
    <p:sldId id="533" r:id="rId3"/>
    <p:sldId id="520" r:id="rId4"/>
    <p:sldId id="488" r:id="rId5"/>
    <p:sldId id="353" r:id="rId6"/>
    <p:sldId id="402" r:id="rId7"/>
    <p:sldId id="399" r:id="rId8"/>
    <p:sldId id="400" r:id="rId9"/>
    <p:sldId id="356" r:id="rId10"/>
    <p:sldId id="357" r:id="rId11"/>
    <p:sldId id="531" r:id="rId12"/>
    <p:sldId id="522" r:id="rId13"/>
    <p:sldId id="534" r:id="rId14"/>
    <p:sldId id="523" r:id="rId15"/>
    <p:sldId id="524" r:id="rId16"/>
    <p:sldId id="525" r:id="rId17"/>
    <p:sldId id="527" r:id="rId18"/>
    <p:sldId id="528" r:id="rId19"/>
    <p:sldId id="529" r:id="rId20"/>
    <p:sldId id="526" r:id="rId21"/>
    <p:sldId id="5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67"/>
    <p:restoredTop sz="92517" autoAdjust="0"/>
  </p:normalViewPr>
  <p:slideViewPr>
    <p:cSldViewPr>
      <p:cViewPr varScale="1">
        <p:scale>
          <a:sx n="110" d="100"/>
          <a:sy n="110" d="100"/>
        </p:scale>
        <p:origin x="1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2022</a:t>
            </a:r>
          </a:p>
          <a:p>
            <a:r>
              <a:rPr lang="en-US" dirty="0"/>
              <a:t>Robbie </a:t>
            </a:r>
            <a:r>
              <a:rPr lang="en-US" dirty="0" err="1"/>
              <a:t>Hott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8D7A7B-B172-4EFC-A48B-85A6C81E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Real-world Example: Social Networks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185CE1-C022-47DB-BA0C-64D6C1A12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7696200" cy="4756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a social network of users</a:t>
            </a:r>
          </a:p>
          <a:p>
            <a:pPr lvl="1"/>
            <a:r>
              <a:rPr lang="en-US" dirty="0"/>
              <a:t>Directed edge </a:t>
            </a:r>
            <a:r>
              <a:rPr lang="en-US" i="1" dirty="0"/>
              <a:t>u-&gt;v</a:t>
            </a:r>
            <a:r>
              <a:rPr lang="en-US" dirty="0"/>
              <a:t> means </a:t>
            </a:r>
            <a:r>
              <a:rPr lang="en-US" i="1" dirty="0"/>
              <a:t>u</a:t>
            </a:r>
            <a:r>
              <a:rPr lang="en-US" dirty="0"/>
              <a:t> follows </a:t>
            </a:r>
            <a:r>
              <a:rPr lang="en-US" i="1" dirty="0"/>
              <a:t>v</a:t>
            </a:r>
          </a:p>
          <a:p>
            <a:r>
              <a:rPr lang="en-US" dirty="0"/>
              <a:t>We want to identify a group of users</a:t>
            </a:r>
            <a:br>
              <a:rPr lang="en-US" dirty="0"/>
            </a:br>
            <a:r>
              <a:rPr lang="en-US" dirty="0"/>
              <a:t>who follow each other</a:t>
            </a:r>
          </a:p>
          <a:p>
            <a:pPr lvl="1"/>
            <a:r>
              <a:rPr lang="en-US" dirty="0"/>
              <a:t>Maybe not directly</a:t>
            </a:r>
          </a:p>
          <a:p>
            <a:pPr lvl="1"/>
            <a:r>
              <a:rPr lang="en-US" dirty="0"/>
              <a:t>OK if it’s indirect, i.e. if there’s a path</a:t>
            </a:r>
            <a:br>
              <a:rPr lang="en-US" dirty="0"/>
            </a:br>
            <a:r>
              <a:rPr lang="en-US" dirty="0"/>
              <a:t>connecting any pair in the group</a:t>
            </a:r>
          </a:p>
          <a:p>
            <a:r>
              <a:rPr lang="en-US" dirty="0"/>
              <a:t>In this example, the group of solid-colored users is an SCC</a:t>
            </a:r>
          </a:p>
          <a:p>
            <a:r>
              <a:rPr lang="en-US" dirty="0"/>
              <a:t>Note: if all pairs had to follow each other, we call this a </a:t>
            </a:r>
            <a:r>
              <a:rPr lang="en-US" i="1" dirty="0"/>
              <a:t>clique</a:t>
            </a:r>
          </a:p>
          <a:p>
            <a:endParaRPr lang="en-US" dirty="0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0D3DC9-02CE-B340-9DE6-D619138B2F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05000"/>
            <a:ext cx="4648200" cy="235370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6606-E640-DB46-A77C-F2DAE6EB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BADE50-950A-4D58-BFB2-FA2C6A8B385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Digraph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78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works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 from Step 1.  (Start with the vertex with largest finish time in </a:t>
            </a:r>
            <a:r>
              <a:rPr lang="en-US" u="sng" dirty="0"/>
              <a:t>G’s</a:t>
            </a:r>
            <a:r>
              <a:rPr lang="en-US" dirty="0"/>
              <a:t> DFS tree,…)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on transpose G</a:t>
            </a:r>
            <a:r>
              <a:rPr lang="en-US" u="sng" baseline="30000" dirty="0"/>
              <a:t>T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on transpose G</a:t>
            </a:r>
            <a:r>
              <a:rPr lang="en-US" u="sng" baseline="30000" dirty="0"/>
              <a:t>T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G</a:t>
            </a:r>
            <a:r>
              <a:rPr lang="en-US" baseline="30000" dirty="0"/>
              <a:t>SCC</a:t>
            </a:r>
            <a:r>
              <a:rPr lang="en-US" dirty="0"/>
              <a:t>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For DAGs, 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latin typeface="Calibri" panose="020F0502020204030204" pitchFamily="34" charset="0"/>
              </a:rPr>
              <a:t>DFS_sweep</a:t>
            </a:r>
            <a:r>
              <a:rPr lang="en-US" altLang="en-US" dirty="0">
                <a:latin typeface="Calibri" panose="020F0502020204030204" pitchFamily="34" charset="0"/>
              </a:rPr>
              <a:t>(G)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0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-list = [ ] // empty list</a:t>
            </a:r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 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    u.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if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== WHITE  // if unseen</a:t>
            </a:r>
          </a:p>
          <a:p>
            <a:pPr>
              <a:buFontTx/>
              <a:buAutoNum type="arabicPlain" startAt="7"/>
            </a:pPr>
            <a:r>
              <a:rPr lang="en-US" altLang="en-US" dirty="0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8 //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modified version of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66423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// modified to do topological sort</a:t>
            </a:r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42586</TotalTime>
  <Words>1266</Words>
  <Application>Microsoft Macintosh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 Neue Thin</vt:lpstr>
      <vt:lpstr>Tahoma</vt:lpstr>
      <vt:lpstr>Times New Roman</vt:lpstr>
      <vt:lpstr>CS4102-SlimGray</vt:lpstr>
      <vt:lpstr>Using DFS for Topological Sorting and Strongly Connected Components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Real-world Example: Social Networks</vt:lpstr>
      <vt:lpstr>SCC Example</vt:lpstr>
      <vt:lpstr>Component Graph</vt:lpstr>
      <vt:lpstr>How to Decompose Digraph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855</cp:revision>
  <cp:lastPrinted>2020-02-12T20:02:02Z</cp:lastPrinted>
  <dcterms:created xsi:type="dcterms:W3CDTF">2017-08-21T20:54:06Z</dcterms:created>
  <dcterms:modified xsi:type="dcterms:W3CDTF">2022-02-24T15:00:48Z</dcterms:modified>
</cp:coreProperties>
</file>