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Responsible Use of GenAI in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CS 3240 — University of Virginia</a:t>
            </a:r>
          </a:p>
          <a:p>
            <a:r>
              <a:t>Prof. Mark Sherriff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are responsible for code you deploy, not the AI</a:t>
            </a:r>
          </a:p>
          <a:p>
            <a:r>
              <a:t>Always cite and explain modifications</a:t>
            </a:r>
          </a:p>
          <a:p>
            <a:r>
              <a:t>Reflect on what AI did well vs what you had to fix</a:t>
            </a:r>
          </a:p>
          <a:p>
            <a:r>
              <a:t>Prompt: 1-page reflection on using GenAI for a coding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why different GenAI models behave differently for coding</a:t>
            </a:r>
          </a:p>
          <a:p>
            <a:r>
              <a:t>Identify different interfaces: browser, API, IDE plug-ins</a:t>
            </a:r>
          </a:p>
          <a:p>
            <a:r>
              <a:t>Apply ethical considerations: licensing, attribution, privacy, security</a:t>
            </a:r>
          </a:p>
          <a:p>
            <a:r>
              <a:t>Cite AI-assisted code clearly and professionally</a:t>
            </a:r>
          </a:p>
          <a:p>
            <a:r>
              <a:t>Read and verify AI-generated code against stakeholder specifications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There Different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vary by training data, size, and optimization</a:t>
            </a:r>
          </a:p>
          <a:p>
            <a:r>
              <a:t>GPT-5, Claude, Code Llama, Copilot → tuned differently</a:t>
            </a:r>
          </a:p>
          <a:p>
            <a:r>
              <a:t>Trade-offs: speed, cost, accuracy, hallucination</a:t>
            </a:r>
          </a:p>
          <a:p>
            <a:r>
              <a:t>Some stronger at conversation, others at code completion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to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Browser chat (exploratory Q&amp;A)</a:t>
            </a:r>
          </a:p>
          <a:p>
            <a:r>
              <a:t>API calls (automation, pipelines, agents)</a:t>
            </a:r>
          </a:p>
          <a:p>
            <a:r>
              <a:t>IDE plug-ins (inline assistance in VSCode, PyCharm)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Attribution &amp; plagiarism concerns</a:t>
            </a:r>
          </a:p>
          <a:p>
            <a:r>
              <a:t>Licensing issues (possible restrictive licenses)</a:t>
            </a:r>
          </a:p>
          <a:p>
            <a:r>
              <a:t>Security risks (hallucinated or unsafe code)</a:t>
            </a:r>
          </a:p>
          <a:p>
            <a:r>
              <a:t>Bias and harmful assumptions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Cite AI-Assisted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Comment in code with source + date</a:t>
            </a:r>
          </a:p>
          <a:p>
            <a:r>
              <a:t>Document in commit messages (explain modifications)</a:t>
            </a:r>
          </a:p>
          <a:p>
            <a:r>
              <a:t>Note in README how AI was used</a:t>
            </a:r>
          </a:p>
          <a:p>
            <a:r>
              <a:t>Example: # Generated with assistance from ChatGPT (Aug 2025). Adapted by &lt;Your Name&gt;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&amp; Verifying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AI-generated code ≠ correct code</a:t>
            </a:r>
          </a:p>
          <a:p>
            <a:r>
              <a:t>Code reading is a core software engineering skill</a:t>
            </a:r>
          </a:p>
          <a:p>
            <a:r>
              <a:t>Must check code against stakeholder requirements</a:t>
            </a:r>
          </a:p>
          <a:p>
            <a:r>
              <a:t>Testing is essential (AI-written tests may be shallow)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In-Class Django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AI first draft models/forms → spot missing requirements</a:t>
            </a:r>
          </a:p>
          <a:p>
            <a:r>
              <a:t>Switch to corrected version → run migrations, seed data</a:t>
            </a:r>
          </a:p>
          <a:p>
            <a:r>
              <a:t>Borrow/return flow with Borrow model</a:t>
            </a:r>
          </a:p>
          <a:p>
            <a:r>
              <a:t>Run weak vs strong tests</a:t>
            </a:r>
          </a:p>
          <a:p>
            <a:r>
              <a:t>Compare outputs from different tools on user list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Vibe coding without reflection → technical debt</a:t>
            </a:r>
          </a:p>
          <a:p>
            <a:r>
              <a:t>Prompt hygiene: provide context, redact secrets</a:t>
            </a:r>
          </a:p>
          <a:p>
            <a:r>
              <a:t>AI for testing: watch for hallucinated test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