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0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4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C0EDA-78F5-4512-896D-870F9E87102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DB43-790B-438E-9509-D3631BAA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F/P Isolation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Doty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3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57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Example Data Set  :  CD_i_3OC12_Phen_PLAPEG</a:t>
            </a:r>
          </a:p>
          <a:p>
            <a:endParaRPr lang="en-US" sz="1800" dirty="0" smtClean="0"/>
          </a:p>
          <a:p>
            <a:r>
              <a:rPr lang="en-US" sz="1800" dirty="0" smtClean="0"/>
              <a:t>Wavelengths  :  400 –&gt; 750 			( 351 rows   x   1 column)</a:t>
            </a:r>
          </a:p>
          <a:p>
            <a:r>
              <a:rPr lang="en-US" sz="1800" dirty="0" smtClean="0"/>
              <a:t>O₂ Values  :  </a:t>
            </a:r>
            <a:r>
              <a:rPr lang="en-US" sz="1300" dirty="0" smtClean="0"/>
              <a:t>[ 0 , 1 , 3 , 5 , 8.9 , 15.4 , 21 , 29.7 ,  40.37 , 67.18 , 100 ] </a:t>
            </a:r>
            <a:r>
              <a:rPr lang="en-US" sz="1800" dirty="0" smtClean="0"/>
              <a:t>	( 1 row   x   11 columns)</a:t>
            </a:r>
          </a:p>
          <a:p>
            <a:r>
              <a:rPr lang="en-US" sz="1800" dirty="0" smtClean="0"/>
              <a:t>Intensities :   [ Varies ]				( 351 rows   x   11 columns)</a:t>
            </a:r>
          </a:p>
          <a:p>
            <a:r>
              <a:rPr lang="en-US" sz="1800" dirty="0" smtClean="0"/>
              <a:t>Selected F and P Wavelengths  :  [ 460 , 575 ]		( 2 rows   x   1 column)</a:t>
            </a:r>
            <a:endParaRPr lang="en-US" sz="1800" dirty="0"/>
          </a:p>
        </p:txBody>
      </p:sp>
      <p:pic>
        <p:nvPicPr>
          <p:cNvPr id="1026" name="Picture 2" descr="C:\Users\jnd\Pictures\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2139950" cy="3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nd\Desktop\Original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12368"/>
            <a:ext cx="29241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5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71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Take the most quenched sample from </a:t>
            </a:r>
            <a:r>
              <a:rPr lang="en-US" sz="1800" dirty="0" smtClean="0"/>
              <a:t>the original data ( or “Data₀” ) </a:t>
            </a:r>
            <a:r>
              <a:rPr lang="en-US" sz="1800" dirty="0" smtClean="0"/>
              <a:t>and call it    “F. Shift₀”</a:t>
            </a:r>
          </a:p>
          <a:p>
            <a:r>
              <a:rPr lang="en-US" sz="1800" dirty="0" smtClean="0"/>
              <a:t>Scale </a:t>
            </a:r>
            <a:r>
              <a:rPr lang="en-US" sz="1800" dirty="0" smtClean="0"/>
              <a:t>“F. Shift₀” so it is ≤ all the other samples in “Data₀” at all wavelengths </a:t>
            </a:r>
          </a:p>
          <a:p>
            <a:r>
              <a:rPr lang="en-US" sz="1800" dirty="0" smtClean="0"/>
              <a:t>Call this scaled version </a:t>
            </a:r>
            <a:r>
              <a:rPr lang="en-US" sz="1800" dirty="0" smtClean="0"/>
              <a:t>“F. Shift₁”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5972" y="28443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“Data₀”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584521" y="28443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“F. Shift₀”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6042" y="28443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“F. </a:t>
            </a:r>
            <a:r>
              <a:rPr lang="en-US" dirty="0" smtClean="0"/>
              <a:t>Shift₁”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16" idx="1"/>
          </p:cNvCxnSpPr>
          <p:nvPr/>
        </p:nvCxnSpPr>
        <p:spPr>
          <a:xfrm>
            <a:off x="2638572" y="3028991"/>
            <a:ext cx="94594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5337121" y="3028991"/>
            <a:ext cx="9989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84" name="Picture 12" descr="C:\Users\jnd\Desktop\Data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2" r="13861" b="3822"/>
          <a:stretch/>
        </p:blipFill>
        <p:spPr bwMode="auto">
          <a:xfrm>
            <a:off x="283954" y="3344561"/>
            <a:ext cx="2956637" cy="282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jnd\Desktop\FShift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r="13244" b="3535"/>
          <a:stretch/>
        </p:blipFill>
        <p:spPr bwMode="auto">
          <a:xfrm>
            <a:off x="2943264" y="3344561"/>
            <a:ext cx="3035112" cy="282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jnd\Desktop\FShift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5" r="12925" b="3666"/>
          <a:stretch/>
        </p:blipFill>
        <p:spPr bwMode="auto">
          <a:xfrm>
            <a:off x="5694785" y="3344312"/>
            <a:ext cx="3035112" cy="282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Subtract </a:t>
            </a:r>
            <a:r>
              <a:rPr lang="en-US" sz="1800" dirty="0" smtClean="0"/>
              <a:t>“F. Shift₁” from “Data₀”  to create “Data₁”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688549" y="26573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“Data₀”</a:t>
            </a:r>
            <a:endParaRPr lang="en-US" dirty="0" smtClean="0"/>
          </a:p>
        </p:txBody>
      </p:sp>
      <p:cxnSp>
        <p:nvCxnSpPr>
          <p:cNvPr id="8" name="Straight Arrow Connector 7"/>
          <p:cNvCxnSpPr>
            <a:stCxn id="7" idx="3"/>
            <a:endCxn id="9" idx="1"/>
          </p:cNvCxnSpPr>
          <p:nvPr/>
        </p:nvCxnSpPr>
        <p:spPr>
          <a:xfrm>
            <a:off x="3441149" y="2841968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74749" y="26573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smtClean="0"/>
              <a:t>Data₁”</a:t>
            </a:r>
          </a:p>
        </p:txBody>
      </p:sp>
      <p:pic>
        <p:nvPicPr>
          <p:cNvPr id="12" name="Picture 12" descr="C:\Users\jnd\Desktop\Data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2" r="13861" b="3822"/>
          <a:stretch/>
        </p:blipFill>
        <p:spPr bwMode="auto">
          <a:xfrm>
            <a:off x="891715" y="3116565"/>
            <a:ext cx="3346268" cy="3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nd\Desktop\Data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9" r="12416" b="3460"/>
          <a:stretch/>
        </p:blipFill>
        <p:spPr bwMode="auto">
          <a:xfrm>
            <a:off x="4824897" y="3071672"/>
            <a:ext cx="3252301" cy="32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62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Take the </a:t>
            </a:r>
            <a:r>
              <a:rPr lang="en-US" sz="1800" b="1" dirty="0" smtClean="0"/>
              <a:t>LEAST </a:t>
            </a:r>
            <a:r>
              <a:rPr lang="en-US" sz="1800" dirty="0" smtClean="0"/>
              <a:t>quenched sample from </a:t>
            </a:r>
            <a:r>
              <a:rPr lang="en-US" sz="1800" dirty="0" smtClean="0"/>
              <a:t>“Data₁”  and </a:t>
            </a:r>
            <a:r>
              <a:rPr lang="en-US" sz="1800" u="sng" dirty="0" smtClean="0"/>
              <a:t>multiply it by </a:t>
            </a:r>
            <a:r>
              <a:rPr lang="en-US" sz="1800" b="1" u="sng" dirty="0" smtClean="0"/>
              <a:t>the scalar</a:t>
            </a:r>
            <a:r>
              <a:rPr lang="en-US" sz="1800" dirty="0" smtClean="0"/>
              <a:t> </a:t>
            </a:r>
            <a:r>
              <a:rPr lang="en-US" sz="1800" dirty="0" smtClean="0"/>
              <a:t>and call this curve “F. Shift₃”</a:t>
            </a:r>
          </a:p>
          <a:p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35650" y="24721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smtClean="0"/>
              <a:t>Data₁”</a:t>
            </a:r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>
            <a:off x="3188250" y="2656862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3250" y="24721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“F. Shift₃”</a:t>
            </a:r>
          </a:p>
        </p:txBody>
      </p:sp>
      <p:pic>
        <p:nvPicPr>
          <p:cNvPr id="11" name="Picture 3" descr="C:\Users\jnd\Desktop\Dat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9" r="12416" b="3460"/>
          <a:stretch/>
        </p:blipFill>
        <p:spPr bwMode="auto">
          <a:xfrm>
            <a:off x="685799" y="2971800"/>
            <a:ext cx="3252301" cy="32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nd\Desktop\FShift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2" r="13513" b="4453"/>
          <a:stretch/>
        </p:blipFill>
        <p:spPr bwMode="auto">
          <a:xfrm>
            <a:off x="4343399" y="2971800"/>
            <a:ext cx="3252301" cy="32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1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Subtract “F. Shift₃” from “F. Shift₀” and this is the isolated fluorescence or “</a:t>
            </a:r>
            <a:r>
              <a:rPr lang="en-US" sz="1800" dirty="0" err="1" smtClean="0"/>
              <a:t>PureF</a:t>
            </a:r>
            <a:r>
              <a:rPr lang="en-US" sz="1800" dirty="0" smtClean="0"/>
              <a:t>”</a:t>
            </a:r>
          </a:p>
          <a:p>
            <a:endParaRPr lang="en-US" sz="1800" dirty="0"/>
          </a:p>
        </p:txBody>
      </p:sp>
      <p:pic>
        <p:nvPicPr>
          <p:cNvPr id="6" name="Picture 13" descr="C:\Users\jnd\Desktop\FShift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r="13244" b="3535"/>
          <a:stretch/>
        </p:blipFill>
        <p:spPr bwMode="auto">
          <a:xfrm>
            <a:off x="609600" y="2847948"/>
            <a:ext cx="1839993" cy="171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nd\Desktop\FShift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2" r="13513" b="4453"/>
          <a:stretch/>
        </p:blipFill>
        <p:spPr bwMode="auto">
          <a:xfrm>
            <a:off x="2971800" y="2847948"/>
            <a:ext cx="1727194" cy="174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C:\Users\jnd\Desktop\Pure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r="13630" b="3475"/>
          <a:stretch/>
        </p:blipFill>
        <p:spPr bwMode="auto">
          <a:xfrm>
            <a:off x="5105400" y="2286000"/>
            <a:ext cx="3203917" cy="317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40773" y="3628063"/>
            <a:ext cx="451604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8994" y="3551863"/>
            <a:ext cx="451604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8994" y="3742363"/>
            <a:ext cx="451604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8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Scale </a:t>
            </a:r>
            <a:r>
              <a:rPr lang="en-US" sz="2400" dirty="0" smtClean="0"/>
              <a:t>“Data₀” so it is equal to “</a:t>
            </a:r>
            <a:r>
              <a:rPr lang="en-US" sz="2400" dirty="0" err="1" smtClean="0"/>
              <a:t>PureF</a:t>
            </a:r>
            <a:r>
              <a:rPr lang="en-US" sz="2400" dirty="0" smtClean="0"/>
              <a:t>” at the selected fluorescence wavelength and call this “</a:t>
            </a:r>
            <a:r>
              <a:rPr lang="en-US" sz="2400" dirty="0" err="1" smtClean="0"/>
              <a:t>PData</a:t>
            </a:r>
            <a:r>
              <a:rPr lang="en-US" sz="2400" dirty="0" smtClean="0"/>
              <a:t>₀”</a:t>
            </a:r>
          </a:p>
        </p:txBody>
      </p:sp>
      <p:pic>
        <p:nvPicPr>
          <p:cNvPr id="7170" name="Picture 2" descr="C:\Users\jnd\Desktop\PDat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512733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02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Subtract </a:t>
            </a:r>
            <a:r>
              <a:rPr lang="en-US" sz="2400" dirty="0" smtClean="0"/>
              <a:t>“</a:t>
            </a:r>
            <a:r>
              <a:rPr lang="en-US" sz="2400" dirty="0" err="1" smtClean="0"/>
              <a:t>PureF</a:t>
            </a:r>
            <a:r>
              <a:rPr lang="en-US" sz="2400" dirty="0" smtClean="0"/>
              <a:t>” from “</a:t>
            </a:r>
            <a:r>
              <a:rPr lang="en-US" sz="2400" dirty="0" err="1" smtClean="0"/>
              <a:t>PData</a:t>
            </a:r>
            <a:r>
              <a:rPr lang="en-US" sz="2400" dirty="0" smtClean="0"/>
              <a:t>₀” to get “</a:t>
            </a:r>
            <a:r>
              <a:rPr lang="en-US" sz="2400" dirty="0" err="1" smtClean="0"/>
              <a:t>PureP</a:t>
            </a:r>
            <a:r>
              <a:rPr lang="en-US" sz="2400" dirty="0" smtClean="0"/>
              <a:t>”</a:t>
            </a:r>
          </a:p>
        </p:txBody>
      </p:sp>
      <p:pic>
        <p:nvPicPr>
          <p:cNvPr id="8194" name="Picture 2" descr="C:\Users\jnd\Desktop\Pur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5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pic>
        <p:nvPicPr>
          <p:cNvPr id="9218" name="Picture 2" descr="C:\Users\jnd\Desktop\B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621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0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228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F/P Isolation Method</vt:lpstr>
      <vt:lpstr>Setup</vt:lpstr>
      <vt:lpstr>Step 1</vt:lpstr>
      <vt:lpstr>Step 2</vt:lpstr>
      <vt:lpstr>Step 3</vt:lpstr>
      <vt:lpstr>Step 4</vt:lpstr>
      <vt:lpstr>Step 5</vt:lpstr>
      <vt:lpstr>Step 6</vt:lpstr>
      <vt:lpstr>Complete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F/P Isolation Method</dc:title>
  <dc:creator>James Demas</dc:creator>
  <cp:lastModifiedBy>James Demas</cp:lastModifiedBy>
  <cp:revision>11</cp:revision>
  <dcterms:created xsi:type="dcterms:W3CDTF">2016-07-08T14:54:53Z</dcterms:created>
  <dcterms:modified xsi:type="dcterms:W3CDTF">2016-07-08T18:33:40Z</dcterms:modified>
</cp:coreProperties>
</file>