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libra.cs.virginia.edu/pico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B8A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689" y="2981024"/>
            <a:ext cx="3423309" cy="1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71050" y="183250"/>
            <a:ext cx="4471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PiCO team (Jamel Charouel, Jason Deng, Vivian Liu, Derek McMahon, Austin Petrie, Nathan Williams)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UVA Programming Contest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062" y="1044112"/>
            <a:ext cx="2022273" cy="19948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98400" y="2981025"/>
            <a:ext cx="42516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Programming and Instructional Contest Organizer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69100" y="4033000"/>
            <a:ext cx="3992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open-source web-application available free for the programming contest community</a:t>
            </a:r>
          </a:p>
        </p:txBody>
      </p:sp>
      <p:sp>
        <p:nvSpPr>
          <p:cNvPr id="59" name="Shape 59"/>
          <p:cNvSpPr/>
          <p:nvPr/>
        </p:nvSpPr>
        <p:spPr>
          <a:xfrm>
            <a:off x="1872087" y="4552175"/>
            <a:ext cx="904200" cy="3786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get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0000" y="1801749"/>
            <a:ext cx="3376012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3224" y="350425"/>
            <a:ext cx="3264144" cy="1824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