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Decoding Phone Usage Patterns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Approach to User Behavior Analysis</a:t>
            </a:r>
          </a:p>
          <a:p/>
          <a:p>
            <a:r>
              <a:t>Presented by: Uvagai</a:t>
            </a:r>
          </a:p>
          <a:p>
            <a:r>
              <a:t>Technologies: Python, ML,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Behavioral Insights</a:t>
            </a:r>
          </a:p>
          <a:p>
            <a:pPr marL="0" indent="0">
              <a:buNone/>
            </a:pPr>
            <a:r>
              <a:t>• Device Optimization</a:t>
            </a:r>
          </a:p>
          <a:p>
            <a:pPr marL="0" indent="0">
              <a:buNone/>
            </a:pPr>
            <a:r>
              <a:t>• Personalized Services</a:t>
            </a:r>
          </a:p>
          <a:p>
            <a:pPr marL="0" indent="0">
              <a:buNone/>
            </a:pPr>
            <a:r>
              <a:t>• Energy Efficiency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Cleaned dataset ready for modeling</a:t>
            </a:r>
          </a:p>
          <a:p>
            <a:pPr marL="0" indent="0">
              <a:buNone/>
            </a:pPr>
            <a:r>
              <a:t>• Achieved good classification accuracy</a:t>
            </a:r>
          </a:p>
          <a:p>
            <a:pPr marL="0" indent="0">
              <a:buNone/>
            </a:pPr>
            <a:r>
              <a:t>• Segmented users into behavioral clusters</a:t>
            </a:r>
          </a:p>
          <a:p>
            <a:pPr marL="0" indent="0">
              <a:buNone/>
            </a:pPr>
            <a:r>
              <a:t>• Deployed Streamlit app with interactive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Python scripting</a:t>
            </a:r>
          </a:p>
          <a:p>
            <a:pPr marL="0" indent="0">
              <a:buNone/>
            </a:pPr>
            <a:r>
              <a:t>• Data Cleaning &amp; EDA</a:t>
            </a:r>
          </a:p>
          <a:p>
            <a:pPr marL="0" indent="0">
              <a:buNone/>
            </a:pPr>
            <a:r>
              <a:t>• Multiclass Classification &amp; Clustering</a:t>
            </a:r>
          </a:p>
          <a:p>
            <a:pPr marL="0" indent="0">
              <a:buNone/>
            </a:pPr>
            <a:r>
              <a:t>• Streamlit Web App Development</a:t>
            </a:r>
          </a:p>
          <a:p>
            <a:pPr marL="0" indent="0">
              <a:buNone/>
            </a:pPr>
            <a:r>
              <a:t>• Problem Solving &amp; User Behavior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Incorporate real-time device usage data</a:t>
            </a:r>
          </a:p>
          <a:p>
            <a:pPr marL="0" indent="0">
              <a:buNone/>
            </a:pPr>
            <a:r>
              <a:t>• Add user feedback loop for model tuning</a:t>
            </a:r>
          </a:p>
          <a:p>
            <a:pPr marL="0" indent="0">
              <a:buNone/>
            </a:pPr>
            <a:r>
              <a:t>• Integrate mobile battery usage tracking</a:t>
            </a:r>
          </a:p>
          <a:p>
            <a:pPr marL="0" indent="0">
              <a:buNone/>
            </a:pPr>
            <a:r>
              <a:t>• Deploy to cloud for public access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Analyze mobile usage data to classify primary use and segment user behavior</a:t>
            </a:r>
          </a:p>
          <a:p>
            <a:pPr marL="0" indent="0">
              <a:buNone/>
            </a:pPr>
            <a:r>
              <a:t>• Tools: Python, Machine Learning, Clustering, Streamlit</a:t>
            </a:r>
          </a:p>
          <a:p>
            <a:pPr marL="0" indent="0">
              <a:buNone/>
            </a:pPr>
            <a:r>
              <a:t>• Outcome: Interactive app to visualize insights and model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Understand and classify user behavior based on smartphone usage</a:t>
            </a:r>
          </a:p>
          <a:p>
            <a:pPr marL="0" indent="0">
              <a:buNone/>
            </a:pPr>
            <a:r>
              <a:t>• Predict users' primary device usage (e.g., Gaming, Education)</a:t>
            </a:r>
          </a:p>
          <a:p>
            <a:pPr marL="0" indent="0">
              <a:buNone/>
            </a:pPr>
            <a:r>
              <a:t>• Group users with similar usage patterns for deeper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Dataset: phone_usage_india.csv</a:t>
            </a:r>
          </a:p>
          <a:p>
            <a:pPr marL="0" indent="0">
              <a:buNone/>
            </a:pPr>
            <a:r>
              <a:t>• Demographics: Age, Gender, Location</a:t>
            </a:r>
          </a:p>
          <a:p>
            <a:pPr marL="0" indent="0">
              <a:buNone/>
            </a:pPr>
            <a:r>
              <a:t>• Device Info: Brand, OS</a:t>
            </a:r>
          </a:p>
          <a:p>
            <a:pPr marL="0" indent="0">
              <a:buNone/>
            </a:pPr>
            <a:r>
              <a:t>• Usage Stats: Screen Time, Data Usage, Call Duration</a:t>
            </a:r>
          </a:p>
          <a:p>
            <a:pPr marL="0" indent="0">
              <a:buNone/>
            </a:pPr>
            <a:r>
              <a:t>• Activities: Social Media, Gaming, Streaming</a:t>
            </a:r>
          </a:p>
          <a:p>
            <a:pPr marL="0" indent="0">
              <a:buNone/>
            </a:pPr>
            <a:r>
              <a:t>• Financials: E-commerce Spend, Recharge Cost</a:t>
            </a:r>
          </a:p>
          <a:p>
            <a:pPr marL="0" indent="0">
              <a:buNone/>
            </a:pPr>
            <a:r>
              <a:t>• Target: Primary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Handled missing values and duplicates</a:t>
            </a:r>
          </a:p>
          <a:p>
            <a:pPr marL="0" indent="0">
              <a:buNone/>
            </a:pPr>
            <a:r>
              <a:t>• Standardized OS and device model formats</a:t>
            </a:r>
          </a:p>
          <a:p>
            <a:pPr marL="0" indent="0">
              <a:buNone/>
            </a:pPr>
            <a:r>
              <a:t>• Removed outliers using IQR and Z-score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Visualized feature distributions and</a:t>
            </a:r>
            <a:r>
              <a:rPr lang="en-IN"/>
              <a:t> </a:t>
            </a:r>
            <a:r>
              <a:t>correlations</a:t>
            </a:r>
          </a:p>
          <a:p>
            <a:pPr marL="0" indent="0">
              <a:buNone/>
            </a:pPr>
            <a:r>
              <a:t>• Insights on app usage, battery drain, data consumption</a:t>
            </a:r>
          </a:p>
          <a:p>
            <a:pPr marL="0" indent="0">
              <a:buNone/>
            </a:pPr>
            <a:r>
              <a:t>• Box plots, heatmaps, histograms used for pattern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• Classification Models: Logistic Regression, Decision Tree, Random Forest, XGBoost</a:t>
            </a:r>
          </a:p>
          <a:p>
            <a:pPr marL="0" indent="0">
              <a:buNone/>
            </a:pPr>
            <a:r>
              <a:t>• Evaluation Metrics: Accuracy, Precision, Recall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Techniques: K-Means, DBSCAN, Hierarchical Clustering, Gaussian Mixture Models</a:t>
            </a:r>
          </a:p>
          <a:p>
            <a:r>
              <a:t>• Metric: Silhouette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Streamlit web app</a:t>
            </a:r>
          </a:p>
          <a:p>
            <a:r>
              <a:t>• EDA dashboards</a:t>
            </a:r>
          </a:p>
          <a:p>
            <a:r>
              <a:t>• Primary use prediction form</a:t>
            </a:r>
          </a:p>
          <a:p>
            <a:r>
              <a:t>• Display of clustered user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2229</Words>
  <Application>WPS Presentation</Application>
  <PresentationFormat>On-screen Show (4:3)</PresentationFormat>
  <Paragraphs>87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Decoding Phone Usage Patterns in India</vt:lpstr>
      <vt:lpstr>Project Overview</vt:lpstr>
      <vt:lpstr>Problem Statement</vt:lpstr>
      <vt:lpstr>Dataset Overview</vt:lpstr>
      <vt:lpstr>Data Preparation &amp; Cleaning</vt:lpstr>
      <vt:lpstr>Exploratory Data Analysis (EDA)</vt:lpstr>
      <vt:lpstr>Machine Learning Models</vt:lpstr>
      <vt:lpstr>Clustering Analysis</vt:lpstr>
      <vt:lpstr>Streamlit Application</vt:lpstr>
      <vt:lpstr>Business Use Cases</vt:lpstr>
      <vt:lpstr>Project Results</vt:lpstr>
      <vt:lpstr>Skills Gained</vt:lpstr>
      <vt:lpstr>Future Enhancements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Administrator</cp:lastModifiedBy>
  <cp:revision>2</cp:revision>
  <dcterms:created xsi:type="dcterms:W3CDTF">2013-01-27T09:14:00Z</dcterms:created>
  <dcterms:modified xsi:type="dcterms:W3CDTF">2025-08-03T07:44:29Z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A1265DEF0B6042C08031E4641D5D4826_12</vt:lpwstr>
  </property>
  <property fmtid="{D5CDD505-2E9C-101B-9397-08002B2CF9AE}" pid="3" name="KSOProductBuildVer">
    <vt:lpwstr>1033-12.2.0.21931</vt:lpwstr>
  </property>
</Properties>
</file>