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Chest X-Ray Classification for Tuberculosis Detection Using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Course/Institution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Screenshots or live demo link</a:t>
            </a:r>
          </a:p>
          <a:p>
            <a:r>
              <a:t>- Prediction output example</a:t>
            </a:r>
          </a:p>
          <a:p>
            <a:r>
              <a:t>- Interpretation of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 learning effectively detects TB from X-rays</a:t>
            </a:r>
          </a:p>
          <a:p>
            <a:r>
              <a:t>- Supports faster diagnosis in low-resource settings</a:t>
            </a:r>
          </a:p>
          <a:p>
            <a:r>
              <a:t>- Future work: include more diseases, expand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sources</a:t>
            </a:r>
          </a:p>
          <a:p>
            <a:r>
              <a:t>- Model documentation</a:t>
            </a:r>
          </a:p>
          <a:p>
            <a:r>
              <a:t>- Libraries: TensorFlow, Keras, Streamlit,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Tuberculosis (TB) is a major global health issue</a:t>
            </a:r>
          </a:p>
          <a:p>
            <a:r>
              <a:t>- Early detection is critical for treatment</a:t>
            </a:r>
          </a:p>
          <a:p>
            <a:r>
              <a:t>- Deep learning can assist in automating TB detection using chest X-rays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Classify chest X-rays as normal or TB-infected</a:t>
            </a:r>
          </a:p>
          <a:p>
            <a:r>
              <a:t>- Build and evaluate deep learning models</a:t>
            </a:r>
          </a:p>
          <a:p>
            <a:r>
              <a:t>- Deploy a real-time prediction system using Streamlit on AWS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Chest X-ray dataset of normal and TB-positive cases</a:t>
            </a:r>
          </a:p>
          <a:p>
            <a:r>
              <a:t>- Source: NIH / Kaggle / TB Portals</a:t>
            </a:r>
          </a:p>
          <a:p>
            <a:r>
              <a:t>- Preprocessed: resized, normalized, augmented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Resizing and grayscale normalization</a:t>
            </a:r>
          </a:p>
          <a:p>
            <a:r>
              <a:t>- Augmentation: rotation, zoom, flipping</a:t>
            </a:r>
          </a:p>
          <a:p>
            <a:r>
              <a:t>- Addressed class imbalance using oversampling and class weights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Pretrained CNN models used:</a:t>
            </a:r>
          </a:p>
          <a:p>
            <a:r>
              <a:t>   • ResNet50</a:t>
            </a:r>
          </a:p>
          <a:p>
            <a:r>
              <a:t>   • VGG16</a:t>
            </a:r>
          </a:p>
          <a:p>
            <a:r>
              <a:t>   • EfficientNetB0</a:t>
            </a:r>
          </a:p>
          <a:p>
            <a:r>
              <a:t>- Transfer learning applied</a:t>
            </a:r>
          </a:p>
          <a:p>
            <a:r>
              <a:t>- Fine-tuned using Keras Tuner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Evaluation Metrics:</a:t>
            </a:r>
          </a:p>
          <a:p>
            <a:r>
              <a:t>   • Accuracy</a:t>
            </a:r>
          </a:p>
          <a:p>
            <a:r>
              <a:t>   • Precision</a:t>
            </a:r>
          </a:p>
          <a:p>
            <a:r>
              <a:t>   • Recall</a:t>
            </a:r>
          </a:p>
          <a:p>
            <a:r>
              <a:t>   • F1-score</a:t>
            </a:r>
          </a:p>
          <a:p>
            <a:r>
              <a:t>   • ROC-AUC</a:t>
            </a:r>
          </a:p>
          <a:p>
            <a:r>
              <a:t>- Best performance: EfficientNetB0 with ~97%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interface for image upload</a:t>
            </a:r>
          </a:p>
          <a:p>
            <a:r>
              <a:t>- Real-time classification output</a:t>
            </a:r>
          </a:p>
          <a:p>
            <a:r>
              <a:t>- Confidence score displayed with prediction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Hosted Streamlit app on AWS</a:t>
            </a:r>
          </a:p>
          <a:p>
            <a:r>
              <a:t>- Scalable and remotely accessible</a:t>
            </a:r>
          </a:p>
          <a:p>
            <a:r>
              <a:t>- Enables easy integration into healthcare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