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8" r:id="rId9"/>
    <p:sldId id="269" r:id="rId10"/>
    <p:sldId id="270" r:id="rId11"/>
    <p:sldId id="262" r:id="rId12"/>
    <p:sldId id="263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35" y="2589213"/>
            <a:ext cx="8229600" cy="1143000"/>
          </a:xfrm>
        </p:spPr>
        <p:txBody>
          <a:bodyPr/>
          <a:lstStyle/>
          <a:p>
            <a:r>
              <a:t>Chest X-Ray Classification for Tuberculosis Detection Using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            </a:t>
            </a:r>
            <a:endParaRPr lang="en-IN"/>
          </a:p>
          <a:p>
            <a:pPr marL="0" indent="0">
              <a:buNone/>
            </a:pPr>
            <a:r>
              <a:rPr lang="en-IN"/>
              <a:t>            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Evaluation Metrics:</a:t>
            </a:r>
          </a:p>
          <a:p>
            <a:r>
              <a:t>   • Accuracy</a:t>
            </a:r>
          </a:p>
          <a:p>
            <a:r>
              <a:t>   • Precision</a:t>
            </a:r>
          </a:p>
          <a:p>
            <a:r>
              <a:t>   • Recall</a:t>
            </a:r>
          </a:p>
          <a:p>
            <a:r>
              <a:t>   • F1-score</a:t>
            </a:r>
          </a:p>
          <a:p>
            <a:r>
              <a:t>   • ROC-AUC</a:t>
            </a:r>
          </a:p>
          <a:p>
            <a:r>
              <a:t>- Best performance: EfficientNetB0 with ~97% accuracy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Simple interface for image upload</a:t>
            </a:r>
          </a:p>
          <a:p>
            <a:r>
              <a:t>- Real-time classification output</a:t>
            </a:r>
          </a:p>
          <a:p>
            <a:r>
              <a:t>- Confidence score displayed with prediction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Deep learning effectively detects TB from X-rays</a:t>
            </a:r>
          </a:p>
          <a:p>
            <a:r>
              <a:t>- Supports faster diagnosis in low-resource settings</a:t>
            </a:r>
          </a:p>
          <a:p>
            <a:r>
              <a:t>- Future work: include more diseases, expand dataset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 sources</a:t>
            </a:r>
          </a:p>
          <a:p>
            <a:r>
              <a:t>- Model documentation</a:t>
            </a:r>
          </a:p>
          <a:p>
            <a:r>
              <a:t>- Libraries: TensorFlow, Keras, Streamlit, AWS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Tuberculosis (TB) is a major global health issue</a:t>
            </a:r>
          </a:p>
          <a:p>
            <a:r>
              <a:t>- Early detection is critical for treatment</a:t>
            </a:r>
          </a:p>
          <a:p>
            <a:r>
              <a:t>- Deep learning can assist in automating TB detection using chest X-rays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altLang="en-US"/>
              <a:t>Build a deep learning model to classify chest X-rays as Normal or TB-infected.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Use image preprocessing, augmentation, and CNN architectures.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Develop a web interface for real-time predictions.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Deploy the system using Streamlit on AWS for remote access.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Chest X-ray dataset of normal and TB-positive cases</a:t>
            </a:r>
          </a:p>
          <a:p>
            <a:r>
              <a:t>- Source: NIH / Kaggle / TB Portals</a:t>
            </a:r>
          </a:p>
          <a:p>
            <a:r>
              <a:t>- Preprocessed: resized, normalized, augmented</a:t>
            </a:r>
          </a:p>
          <a:p>
            <a:r>
              <a:rPr lang="en-US" altLang="en-US"/>
              <a:t>Balanced dataset using oversampling and class weights.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 &amp; Augmentation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r>
              <a:rPr lang="en-US" altLang="en-US"/>
              <a:t>Resize all images to a fixed size (e.g., 224×224).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Normalize pixel values to improve model convergence.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Apply data augmentation: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Rotation, flipping, zooming, shifting.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Handle class imbalance with oversampling and weighting.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Pretrained CNN models used:</a:t>
            </a:r>
          </a:p>
          <a:p>
            <a:r>
              <a:t>   • ResNet50</a:t>
            </a:r>
          </a:p>
          <a:p>
            <a:r>
              <a:t>   • VGG16</a:t>
            </a:r>
          </a:p>
          <a:p>
            <a:r>
              <a:t>   • EfficientNetB0</a:t>
            </a:r>
          </a:p>
          <a:p>
            <a:r>
              <a:t>- Transfer learning applied</a:t>
            </a:r>
          </a:p>
          <a:p>
            <a:r>
              <a:t>- Fine-tuned using Keras Tuner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 ResNet50 (Residual Network, 50 layers)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en-US"/>
              <a:t>Key Idea: Solves the problem of vanishing gradients in deep networks by using "skip connections", which allow the model to learn residuals instead of direct mappings.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Layers: 50 deep layers (hence the name).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Advantages: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High accuracy even on complex datasets.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Excellent at capturing deep patterns in image data.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 VGG16 (Visual Geometry Group, 16 layers)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en-US"/>
              <a:t>Key Idea: Uses a simple and uniform architecture made up of 3×3 convolution filters.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Layers: 16 layers (13 convolutional + 3 fully connected).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Advantages:Easy to implement and understand.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Good at detecting low-level and mid-level image features.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Limitations:</a:t>
            </a:r>
            <a:r>
              <a:rPr lang="en-IN" altLang="en-US"/>
              <a:t> </a:t>
            </a:r>
            <a:r>
              <a:rPr lang="en-US" altLang="en-US"/>
              <a:t>Large model size</a:t>
            </a:r>
            <a:r>
              <a:rPr lang="en-IN" altLang="en-US"/>
              <a:t>,</a:t>
            </a:r>
            <a:r>
              <a:rPr lang="en-US" altLang="en-US"/>
              <a:t>Slower training and inference compared to modern architectures.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Use in project: A solid baseline CNN to detect TB in X-rays.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EfficientNetB0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en-US"/>
              <a:t>Key Idea: Introduces compound scaling, which balances width, depth, and resolution of the network efficiently.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Part of: A family of models (EfficientNetB0 to B7) — B0 is the smallest and fastest.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Advantages:Much smaller and faster than VGG16 or ResNet50.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High accuracy with fewer parameters.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Use in your project: Provides high performance with low computational cost — ideal for cloud deployment.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2862</Words>
  <Application>WPS Presentation</Application>
  <PresentationFormat>On-screen Show (4:3)</PresentationFormat>
  <Paragraphs>115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Chest X-Ray Classification for Tuberculosis Detection Using Deep Learning</vt:lpstr>
      <vt:lpstr>Introduction</vt:lpstr>
      <vt:lpstr>Objective</vt:lpstr>
      <vt:lpstr>Dataset</vt:lpstr>
      <vt:lpstr>Data Preprocessing &amp; Augmentation</vt:lpstr>
      <vt:lpstr>Model Architectures</vt:lpstr>
      <vt:lpstr>PowerPoint 演示文稿</vt:lpstr>
      <vt:lpstr>PowerPoint 演示文稿</vt:lpstr>
      <vt:lpstr>PowerPoint 演示文稿</vt:lpstr>
      <vt:lpstr>Model Evaluation</vt:lpstr>
      <vt:lpstr>Streamlit Web Application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Administrator</cp:lastModifiedBy>
  <cp:revision>3</cp:revision>
  <dcterms:created xsi:type="dcterms:W3CDTF">2013-01-27T09:14:00Z</dcterms:created>
  <dcterms:modified xsi:type="dcterms:W3CDTF">2025-08-03T07:55:13Z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A927110F131C422DA5A7C964A5051E43_12</vt:lpwstr>
  </property>
  <property fmtid="{D5CDD505-2E9C-101B-9397-08002B2CF9AE}" pid="3" name="KSOProductBuildVer">
    <vt:lpwstr>1033-12.2.0.21931</vt:lpwstr>
  </property>
</Properties>
</file>