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Pawcation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Individual tech project</a:t>
            </a:r>
          </a:p>
          <a:p>
            <a:r>
              <a:rPr lang="en-US" dirty="0" smtClean="0"/>
              <a:t>N Uvan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2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PET BOARDING app that allows users to submit the type of pet animal they have </a:t>
            </a:r>
            <a:r>
              <a:rPr lang="en-US" dirty="0" smtClean="0"/>
              <a:t>(</a:t>
            </a:r>
            <a:r>
              <a:rPr lang="en-US" dirty="0"/>
              <a:t>cat / dog), their vaccination status, their age, their nature, boarding days, etc. </a:t>
            </a:r>
          </a:p>
          <a:p>
            <a:r>
              <a:rPr lang="en-US" dirty="0"/>
              <a:t>Based on these details, the price should be calculated on the basis of the days they </a:t>
            </a:r>
            <a:r>
              <a:rPr lang="en-US" dirty="0" smtClean="0"/>
              <a:t>would </a:t>
            </a:r>
            <a:r>
              <a:rPr lang="en-US" dirty="0"/>
              <a:t>be boarded. If the price is acceptable and paid, confirm boarding.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boarded, </a:t>
            </a:r>
            <a:r>
              <a:rPr lang="en-US" dirty="0" smtClean="0"/>
              <a:t>pet </a:t>
            </a:r>
            <a:r>
              <a:rPr lang="en-US" dirty="0"/>
              <a:t>owners can view their pet's daily routine, when the service provider updates </a:t>
            </a:r>
            <a:r>
              <a:rPr lang="en-US" dirty="0" smtClean="0"/>
              <a:t>detail </a:t>
            </a:r>
            <a:r>
              <a:rPr lang="en-US" dirty="0"/>
              <a:t>4- or 5-times a day.. Payments can be ignored.</a:t>
            </a:r>
          </a:p>
        </p:txBody>
      </p:sp>
    </p:spTree>
    <p:extLst>
      <p:ext uri="{BB962C8B-B14F-4D97-AF65-F5344CB8AC3E}">
        <p14:creationId xmlns:p14="http://schemas.microsoft.com/office/powerpoint/2010/main" val="326873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Understood the problem statement.</a:t>
            </a:r>
          </a:p>
          <a:p>
            <a:r>
              <a:rPr lang="en-US" dirty="0" smtClean="0"/>
              <a:t>Selected the technologies needed (frontend : React, Database: Stored the details in a </a:t>
            </a:r>
            <a:r>
              <a:rPr lang="en-US" dirty="0" err="1" smtClean="0"/>
              <a:t>json</a:t>
            </a:r>
            <a:r>
              <a:rPr lang="en-US" dirty="0" smtClean="0"/>
              <a:t> file).</a:t>
            </a:r>
          </a:p>
          <a:p>
            <a:r>
              <a:rPr lang="en-US" dirty="0" smtClean="0"/>
              <a:t>Read documentations of bootstrap and implemented it in the project.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541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 and failures.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constraint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Validations at some places</a:t>
            </a:r>
          </a:p>
          <a:p>
            <a:r>
              <a:rPr lang="en-US" dirty="0" smtClean="0"/>
              <a:t>Failed to use protected routes.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2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 of this project.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Expansion of services.</a:t>
            </a:r>
          </a:p>
          <a:p>
            <a:r>
              <a:rPr lang="en-US" dirty="0"/>
              <a:t>Integration with other pet-related </a:t>
            </a:r>
            <a:r>
              <a:rPr lang="en-US" dirty="0" smtClean="0"/>
              <a:t>apps</a:t>
            </a:r>
            <a:endParaRPr lang="en-US" dirty="0"/>
          </a:p>
          <a:p>
            <a:r>
              <a:rPr lang="en-US" dirty="0"/>
              <a:t>Integration with social </a:t>
            </a:r>
            <a:r>
              <a:rPr lang="en-US" dirty="0" smtClean="0"/>
              <a:t>media</a:t>
            </a:r>
          </a:p>
          <a:p>
            <a:r>
              <a:rPr lang="en-US" dirty="0"/>
              <a:t>Personalized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4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330" y="3032605"/>
            <a:ext cx="9601196" cy="130386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31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</TotalTime>
  <Words>183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Pawcation </vt:lpstr>
      <vt:lpstr>Problem statement</vt:lpstr>
      <vt:lpstr>Workflow</vt:lpstr>
      <vt:lpstr>Challenges faced and failures.</vt:lpstr>
      <vt:lpstr>Future scope of this project.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Pawcation </dc:title>
  <dc:creator>Uvan Narayanan</dc:creator>
  <cp:lastModifiedBy>Uvan Narayanan</cp:lastModifiedBy>
  <cp:revision>6</cp:revision>
  <dcterms:created xsi:type="dcterms:W3CDTF">2023-03-20T04:36:24Z</dcterms:created>
  <dcterms:modified xsi:type="dcterms:W3CDTF">2023-03-20T05:48:36Z</dcterms:modified>
</cp:coreProperties>
</file>