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2" r:id="rId8"/>
    <p:sldId id="323" r:id="rId9"/>
    <p:sldId id="317" r:id="rId10"/>
    <p:sldId id="314" r:id="rId11"/>
    <p:sldId id="28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vanthika\Desktop\E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vanthika\Desktop\Ele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vanthika\Desktop\Ele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Lok</a:t>
            </a:r>
            <a:r>
              <a:rPr lang="en-IN" baseline="0"/>
              <a:t> Sabha Election 2024</a:t>
            </a:r>
            <a:endParaRPr lang="en-IN"/>
          </a:p>
        </c:rich>
      </c:tx>
      <c:layout>
        <c:manualLayout>
          <c:xMode val="edge"/>
          <c:yMode val="edge"/>
          <c:x val="0.36523925683842423"/>
          <c:y val="3.1565656565656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Lok</a:t>
            </a:r>
            <a:r>
              <a:rPr lang="en-IN" baseline="0"/>
              <a:t> Sabha Election 2024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6-457C-8A20-A844673CDD9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B6-457C-8A20-A844673CDD9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B6-457C-8A20-A844673CDD9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B6-457C-8A20-A844673CDD9B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B6-457C-8A20-A844673CDD9B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B6-457C-8A20-A844673CDD9B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7B6-457C-8A20-A844673CDD9B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7B6-457C-8A20-A844673CDD9B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7B6-457C-8A20-A844673CDD9B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7B6-457C-8A20-A844673CDD9B}"/>
              </c:ext>
            </c:extLst>
          </c:dPt>
          <c:dPt>
            <c:idx val="10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7B6-457C-8A20-A844673CD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BJP</c:v>
                </c:pt>
                <c:pt idx="1">
                  <c:v>INC</c:v>
                </c:pt>
                <c:pt idx="2">
                  <c:v>SP</c:v>
                </c:pt>
                <c:pt idx="3">
                  <c:v>AITC</c:v>
                </c:pt>
                <c:pt idx="4">
                  <c:v>DMK</c:v>
                </c:pt>
                <c:pt idx="5">
                  <c:v>TDP</c:v>
                </c:pt>
                <c:pt idx="6">
                  <c:v>JD(U)</c:v>
                </c:pt>
                <c:pt idx="7">
                  <c:v>SHSUBT</c:v>
                </c:pt>
                <c:pt idx="8">
                  <c:v>NCPSP</c:v>
                </c:pt>
                <c:pt idx="9">
                  <c:v>SHS</c:v>
                </c:pt>
                <c:pt idx="10">
                  <c:v>Others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240</c:v>
                </c:pt>
                <c:pt idx="1">
                  <c:v>99</c:v>
                </c:pt>
                <c:pt idx="2">
                  <c:v>37</c:v>
                </c:pt>
                <c:pt idx="3">
                  <c:v>29</c:v>
                </c:pt>
                <c:pt idx="4">
                  <c:v>22</c:v>
                </c:pt>
                <c:pt idx="5">
                  <c:v>16</c:v>
                </c:pt>
                <c:pt idx="6">
                  <c:v>12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7B6-457C-8A20-A844673CD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UTTAR</a:t>
            </a:r>
            <a:r>
              <a:rPr lang="en-IN" baseline="0"/>
              <a:t> PRADESH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1F-4622-B022-4323A3E208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1F-4622-B022-4323A3E208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1F-4622-B022-4323A3E208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1F-4622-B022-4323A3E208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1F-4622-B022-4323A3E208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1F-4622-B022-4323A3E208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Sheet1!$H$24:$H$29</c:f>
              <c:strCache>
                <c:ptCount val="6"/>
                <c:pt idx="0">
                  <c:v>SP</c:v>
                </c:pt>
                <c:pt idx="1">
                  <c:v>BJP</c:v>
                </c:pt>
                <c:pt idx="2">
                  <c:v>INC</c:v>
                </c:pt>
                <c:pt idx="3">
                  <c:v>RLD</c:v>
                </c:pt>
                <c:pt idx="4">
                  <c:v>ASPKR</c:v>
                </c:pt>
                <c:pt idx="5">
                  <c:v>ADAL</c:v>
                </c:pt>
              </c:strCache>
            </c:strRef>
          </c:cat>
          <c:val>
            <c:numRef>
              <c:f>Sheet1!$I$24:$I$29</c:f>
              <c:numCache>
                <c:formatCode>General</c:formatCode>
                <c:ptCount val="6"/>
                <c:pt idx="0">
                  <c:v>37</c:v>
                </c:pt>
                <c:pt idx="1">
                  <c:v>33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91F-4622-B022-4323A3E208A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Tamilnadu</a:t>
            </a:r>
            <a:r>
              <a:rPr lang="en-IN" baseline="0"/>
              <a:t>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4E-480D-98C8-5EE358168B6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4E-480D-98C8-5EE358168B6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4E-480D-98C8-5EE358168B6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4E-480D-98C8-5EE358168B6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4E-480D-98C8-5EE358168B67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94E-480D-98C8-5EE358168B6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94E-480D-98C8-5EE358168B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Sheet1!$D$3:$D$9</c:f>
              <c:strCache>
                <c:ptCount val="7"/>
                <c:pt idx="0">
                  <c:v>DMK</c:v>
                </c:pt>
                <c:pt idx="1">
                  <c:v>INC</c:v>
                </c:pt>
                <c:pt idx="2">
                  <c:v>VCK</c:v>
                </c:pt>
                <c:pt idx="3">
                  <c:v>CPI</c:v>
                </c:pt>
                <c:pt idx="4">
                  <c:v>CPI(M)</c:v>
                </c:pt>
                <c:pt idx="5">
                  <c:v>MDMK</c:v>
                </c:pt>
                <c:pt idx="6">
                  <c:v>IUML</c:v>
                </c:pt>
              </c:strCache>
            </c:strRef>
          </c:cat>
          <c:val>
            <c:numRef>
              <c:f>Sheet1!$E$3:$E$9</c:f>
              <c:numCache>
                <c:formatCode>General</c:formatCode>
                <c:ptCount val="7"/>
                <c:pt idx="0">
                  <c:v>22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94E-480D-98C8-5EE358168B6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3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3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4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LOK SABHA ELECTION 2024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Observing the Lok Sabha Election 2024 results from Election Commission web page and deriving key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4" y="330103"/>
            <a:ext cx="5379162" cy="986633"/>
          </a:xfrm>
        </p:spPr>
        <p:txBody>
          <a:bodyPr/>
          <a:lstStyle/>
          <a:p>
            <a:r>
              <a:rPr lang="en-US" dirty="0"/>
              <a:t>Overall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1C9CF-896B-4C7B-9BF9-46D020C7A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303276"/>
              </p:ext>
            </p:extLst>
          </p:nvPr>
        </p:nvGraphicFramePr>
        <p:xfrm>
          <a:off x="4544568" y="932688"/>
          <a:ext cx="6992112" cy="442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99F27F-F470-8C19-1F3F-FB3CA6E3AFEF}"/>
              </a:ext>
            </a:extLst>
          </p:cNvPr>
          <p:cNvSpPr txBox="1"/>
          <p:nvPr/>
        </p:nvSpPr>
        <p:spPr>
          <a:xfrm>
            <a:off x="676656" y="2499205"/>
            <a:ext cx="483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BJP(</a:t>
            </a:r>
            <a:r>
              <a:rPr lang="en-US" dirty="0" err="1"/>
              <a:t>Bharatiya</a:t>
            </a:r>
            <a:r>
              <a:rPr lang="en-US" dirty="0"/>
              <a:t> Janata Party) won a total of 240 seats out of 543 and regained their government for the 3</a:t>
            </a:r>
            <a:r>
              <a:rPr lang="en-US" baseline="30000" dirty="0"/>
              <a:t>rd</a:t>
            </a:r>
            <a:r>
              <a:rPr lang="en-US" dirty="0"/>
              <a:t> time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E1C9CF-896B-4C7B-9BF9-46D020C7A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34590"/>
              </p:ext>
            </p:extLst>
          </p:nvPr>
        </p:nvGraphicFramePr>
        <p:xfrm>
          <a:off x="2779776" y="932688"/>
          <a:ext cx="9893808" cy="455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61" y="-80556"/>
            <a:ext cx="7965461" cy="994164"/>
          </a:xfrm>
        </p:spPr>
        <p:txBody>
          <a:bodyPr/>
          <a:lstStyle/>
          <a:p>
            <a:r>
              <a:rPr lang="en-US" sz="3200" dirty="0"/>
              <a:t>States </a:t>
            </a:r>
            <a:r>
              <a:rPr lang="en-US" sz="3200" dirty="0" err="1"/>
              <a:t>Bjp</a:t>
            </a:r>
            <a:r>
              <a:rPr lang="en-US" sz="3200" dirty="0"/>
              <a:t> won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34A89-50E1-7A0D-7954-40572E99F2BF}"/>
              </a:ext>
            </a:extLst>
          </p:cNvPr>
          <p:cNvSpPr txBox="1"/>
          <p:nvPr/>
        </p:nvSpPr>
        <p:spPr>
          <a:xfrm>
            <a:off x="7454347" y="1554480"/>
            <a:ext cx="402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BJP won majorly in 18 states in India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E2D3D71-5A63-5156-E9D6-A8E7F4F25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63975"/>
              </p:ext>
            </p:extLst>
          </p:nvPr>
        </p:nvGraphicFramePr>
        <p:xfrm>
          <a:off x="2814828" y="1089596"/>
          <a:ext cx="4138536" cy="543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666899" imgH="3505200" progId="Excel.Sheet.12">
                  <p:embed/>
                </p:oleObj>
              </mc:Choice>
              <mc:Fallback>
                <p:oleObj name="Worksheet" r:id="rId3" imgW="2666899" imgH="3505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4828" y="1089596"/>
                        <a:ext cx="4138536" cy="5439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57199"/>
            <a:ext cx="7461504" cy="1138287"/>
          </a:xfrm>
        </p:spPr>
        <p:txBody>
          <a:bodyPr/>
          <a:lstStyle/>
          <a:p>
            <a:r>
              <a:rPr lang="en-US" sz="3200" dirty="0"/>
              <a:t>States &amp; territories where </a:t>
            </a:r>
            <a:r>
              <a:rPr lang="en-US" sz="3200" dirty="0" err="1"/>
              <a:t>BJp</a:t>
            </a:r>
            <a:r>
              <a:rPr lang="en-US" sz="3200" dirty="0"/>
              <a:t> lost and Tie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808440-B221-DD99-321E-84A3D040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963704"/>
            <a:ext cx="4233672" cy="22332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BJP lost in 12 states and 2 union territory in India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4DF8CC-13AA-2645-1576-4320D2A6C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693809"/>
              </p:ext>
            </p:extLst>
          </p:nvPr>
        </p:nvGraphicFramePr>
        <p:xfrm>
          <a:off x="8516113" y="2963704"/>
          <a:ext cx="1335023" cy="20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6059" imgH="743051" progId="Excel.Sheet.12">
                  <p:embed/>
                </p:oleObj>
              </mc:Choice>
              <mc:Fallback>
                <p:oleObj name="Worksheet" r:id="rId3" imgW="616059" imgH="7430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16113" y="2963704"/>
                        <a:ext cx="1335023" cy="20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A83EA0-702A-FBBD-8270-02DCB385C34A}"/>
              </a:ext>
            </a:extLst>
          </p:cNvPr>
          <p:cNvSpPr txBox="1"/>
          <p:nvPr/>
        </p:nvSpPr>
        <p:spPr>
          <a:xfrm>
            <a:off x="7748016" y="2081843"/>
            <a:ext cx="356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States where there was a tie between BJP and Congress</a:t>
            </a:r>
            <a:endParaRPr lang="en-IN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C3C087-9FF7-5006-9053-C9C134413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37694"/>
              </p:ext>
            </p:extLst>
          </p:nvPr>
        </p:nvGraphicFramePr>
        <p:xfrm>
          <a:off x="4443985" y="1755557"/>
          <a:ext cx="1409700" cy="465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838099" imgH="2768600" progId="Excel.Sheet.12">
                  <p:embed/>
                </p:oleObj>
              </mc:Choice>
              <mc:Fallback>
                <p:oleObj name="Worksheet" r:id="rId5" imgW="838099" imgH="2768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3985" y="1755557"/>
                        <a:ext cx="1409700" cy="465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65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9" y="1033272"/>
            <a:ext cx="6702552" cy="493776"/>
          </a:xfrm>
        </p:spPr>
        <p:txBody>
          <a:bodyPr/>
          <a:lstStyle/>
          <a:p>
            <a:r>
              <a:rPr lang="en-US" dirty="0" err="1"/>
              <a:t>BJp</a:t>
            </a:r>
            <a:r>
              <a:rPr lang="en-US" dirty="0"/>
              <a:t> lost in Ayodhya(UP)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BJP lost in Uttar Pradesh with SP(Samajwadi Party) leading with 4 leading seats.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Samajwadi Party's Awadhesh Prasad defeated BJP's </a:t>
            </a:r>
            <a:r>
              <a:rPr lang="en-US" dirty="0" err="1"/>
              <a:t>Lallu</a:t>
            </a:r>
            <a:r>
              <a:rPr lang="en-US" dirty="0"/>
              <a:t> Singh by 54,500 votes(Ayodhya)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BJP losing in Ayodhya was so shocking after the creation of  “Shri Ram Temple” 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A5774A-1378-79D3-E217-23BE61F9B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768015"/>
              </p:ext>
            </p:extLst>
          </p:nvPr>
        </p:nvGraphicFramePr>
        <p:xfrm>
          <a:off x="5580665" y="1228598"/>
          <a:ext cx="2962627" cy="135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25659" imgH="558800" progId="Excel.Sheet.12">
                  <p:embed/>
                </p:oleObj>
              </mc:Choice>
              <mc:Fallback>
                <p:oleObj name="Worksheet" r:id="rId4" imgW="1225659" imgH="558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0665" y="1228598"/>
                        <a:ext cx="2962627" cy="135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E9D02A-A9BF-0C43-E020-488D4F86F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30977"/>
              </p:ext>
            </p:extLst>
          </p:nvPr>
        </p:nvGraphicFramePr>
        <p:xfrm>
          <a:off x="4027094" y="2774759"/>
          <a:ext cx="6069767" cy="350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93" y="229707"/>
            <a:ext cx="7043617" cy="1172619"/>
          </a:xfrm>
        </p:spPr>
        <p:txBody>
          <a:bodyPr/>
          <a:lstStyle/>
          <a:p>
            <a:r>
              <a:rPr lang="en-US" sz="3600" dirty="0"/>
              <a:t>Places </a:t>
            </a:r>
            <a:r>
              <a:rPr lang="en-US" sz="3600" dirty="0" err="1"/>
              <a:t>bjp</a:t>
            </a:r>
            <a:r>
              <a:rPr lang="en-US" sz="3600" dirty="0"/>
              <a:t> lost with 0 seats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1576" y="1885850"/>
            <a:ext cx="4285416" cy="44121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Tamilnadu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Chandigarh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Ladakh(Union territory)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Puducherry(Union territory)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Manipur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Mizoram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Sikkim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57199"/>
            <a:ext cx="5952744" cy="113828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tamilnadu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808440-B221-DD99-321E-84A3D040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926080"/>
            <a:ext cx="4233672" cy="227085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BJP dint even win a single seat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BJP lost majorly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Tamilnadu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DMK and their Alliance won 42/42 seats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DMK is in alliance with INC(Indian National Congress)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040FB5-3A3D-4351-9375-167176E8D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15781"/>
              </p:ext>
            </p:extLst>
          </p:nvPr>
        </p:nvGraphicFramePr>
        <p:xfrm>
          <a:off x="4992624" y="1990917"/>
          <a:ext cx="6272784" cy="4178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139284"/>
            <a:ext cx="5715000" cy="2234642"/>
          </a:xfrm>
        </p:spPr>
        <p:txBody>
          <a:bodyPr/>
          <a:lstStyle/>
          <a:p>
            <a:r>
              <a:rPr lang="en-US" dirty="0"/>
              <a:t>Uvanthika R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{D1DA83B7-D88E-40B2-92BC-90CEB275EC89}tf78438558_win32</Template>
  <TotalTime>380</TotalTime>
  <Words>219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Times New Roman</vt:lpstr>
      <vt:lpstr>Wingdings</vt:lpstr>
      <vt:lpstr>Custom</vt:lpstr>
      <vt:lpstr>Worksheet</vt:lpstr>
      <vt:lpstr>Microsoft Excel Worksheet</vt:lpstr>
      <vt:lpstr>LOK SABHA ELECTION 2024   INSIGHTS</vt:lpstr>
      <vt:lpstr>agenda</vt:lpstr>
      <vt:lpstr>Overall results</vt:lpstr>
      <vt:lpstr>States Bjp won</vt:lpstr>
      <vt:lpstr>States &amp; territories where BJp lost and Tie</vt:lpstr>
      <vt:lpstr>BJp lost in Ayodhya(UP)</vt:lpstr>
      <vt:lpstr>Places bjp lost with 0 seats</vt:lpstr>
      <vt:lpstr>In tamilnadu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uvanthika04@outlook.com</dc:creator>
  <cp:lastModifiedBy>uvanthika04@outlook.com</cp:lastModifiedBy>
  <cp:revision>16</cp:revision>
  <dcterms:created xsi:type="dcterms:W3CDTF">2024-06-30T18:08:44Z</dcterms:created>
  <dcterms:modified xsi:type="dcterms:W3CDTF">2024-07-01T14:14:15Z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