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536_3131F4D1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modernComment_535_F3C68C23.xml" ContentType="application/vnd.ms-powerpoint.comments+xml"/>
  <Override PartName="/ppt/notesSlides/notesSlide17.xml" ContentType="application/vnd.openxmlformats-officedocument.presentationml.notesSlide+xml"/>
  <Override PartName="/ppt/comments/modernComment_537_683680F8.xml" ContentType="application/vnd.ms-powerpoint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modernComment_53A_529FDBDC.xml" ContentType="application/vnd.ms-powerpoint.comment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9"/>
  </p:notesMasterIdLst>
  <p:sldIdLst>
    <p:sldId id="307" r:id="rId3"/>
    <p:sldId id="308" r:id="rId4"/>
    <p:sldId id="1321" r:id="rId5"/>
    <p:sldId id="1349" r:id="rId6"/>
    <p:sldId id="258" r:id="rId7"/>
    <p:sldId id="1334" r:id="rId8"/>
    <p:sldId id="1323" r:id="rId9"/>
    <p:sldId id="309" r:id="rId10"/>
    <p:sldId id="1330" r:id="rId11"/>
    <p:sldId id="1235" r:id="rId12"/>
    <p:sldId id="311" r:id="rId13"/>
    <p:sldId id="1325" r:id="rId14"/>
    <p:sldId id="1329" r:id="rId15"/>
    <p:sldId id="1351" r:id="rId16"/>
    <p:sldId id="1262" r:id="rId17"/>
    <p:sldId id="1347" r:id="rId18"/>
    <p:sldId id="1311" r:id="rId19"/>
    <p:sldId id="1268" r:id="rId20"/>
    <p:sldId id="1333" r:id="rId21"/>
    <p:sldId id="1335" r:id="rId22"/>
    <p:sldId id="1317" r:id="rId23"/>
    <p:sldId id="1324" r:id="rId24"/>
    <p:sldId id="259" r:id="rId25"/>
    <p:sldId id="310" r:id="rId26"/>
    <p:sldId id="261" r:id="rId27"/>
    <p:sldId id="260" r:id="rId28"/>
    <p:sldId id="1336" r:id="rId29"/>
    <p:sldId id="1337" r:id="rId30"/>
    <p:sldId id="1327" r:id="rId31"/>
    <p:sldId id="1338" r:id="rId32"/>
    <p:sldId id="1339" r:id="rId33"/>
    <p:sldId id="1350" r:id="rId34"/>
    <p:sldId id="1340" r:id="rId35"/>
    <p:sldId id="1341" r:id="rId36"/>
    <p:sldId id="1346" r:id="rId37"/>
    <p:sldId id="1342" r:id="rId38"/>
    <p:sldId id="1343" r:id="rId39"/>
    <p:sldId id="1344" r:id="rId40"/>
    <p:sldId id="1345" r:id="rId41"/>
    <p:sldId id="1332" r:id="rId42"/>
    <p:sldId id="265" r:id="rId43"/>
    <p:sldId id="1348" r:id="rId44"/>
    <p:sldId id="1326" r:id="rId45"/>
    <p:sldId id="1270" r:id="rId46"/>
    <p:sldId id="284" r:id="rId47"/>
    <p:sldId id="69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C3DF505-3E7A-E1BA-1E3F-BB8E18AAC93F}" name="Linehan, Kathryn Joyce (kjl5t)" initials="KL" userId="S::kjl5t@virginia.edu::85f2eb49-a901-44ff-b61c-aeef26a99c23" providerId="AD"/>
  <p188:author id="{BC2A36AE-51D3-EDAE-2F17-0A222BD1752B}" name="Rushing, Bruce Michael (ejf9db)" initials="" userId="S::ejf9db@virginia.edu::eeb59a58-68f2-4687-8d71-205402e142c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C5F9C-7419-4A5E-A6FB-1696C34979CC}" v="1236" dt="2025-05-29T15:34:27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73" autoAdjust="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8/10/relationships/authors" Target="authors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han, Kathryn Joyce (kjl5t)" userId="85f2eb49-a901-44ff-b61c-aeef26a99c23" providerId="ADAL" clId="{FC8C5F9C-7419-4A5E-A6FB-1696C34979CC}"/>
    <pc:docChg chg="undo redo custSel addSld delSld modSld sldOrd">
      <pc:chgData name="Linehan, Kathryn Joyce (kjl5t)" userId="85f2eb49-a901-44ff-b61c-aeef26a99c23" providerId="ADAL" clId="{FC8C5F9C-7419-4A5E-A6FB-1696C34979CC}" dt="2025-05-30T19:28:00.847" v="11726" actId="20577"/>
      <pc:docMkLst>
        <pc:docMk/>
      </pc:docMkLst>
      <pc:sldChg chg="modSp mod ord">
        <pc:chgData name="Linehan, Kathryn Joyce (kjl5t)" userId="85f2eb49-a901-44ff-b61c-aeef26a99c23" providerId="ADAL" clId="{FC8C5F9C-7419-4A5E-A6FB-1696C34979CC}" dt="2025-05-15T15:15:53.680" v="3325" actId="20577"/>
        <pc:sldMkLst>
          <pc:docMk/>
          <pc:sldMk cId="0" sldId="257"/>
        </pc:sldMkLst>
      </pc:sldChg>
      <pc:sldChg chg="addSp modSp mod ord modNotesTx">
        <pc:chgData name="Linehan, Kathryn Joyce (kjl5t)" userId="85f2eb49-a901-44ff-b61c-aeef26a99c23" providerId="ADAL" clId="{FC8C5F9C-7419-4A5E-A6FB-1696C34979CC}" dt="2025-05-29T16:46:29.784" v="11630" actId="20577"/>
        <pc:sldMkLst>
          <pc:docMk/>
          <pc:sldMk cId="0" sldId="258"/>
        </pc:sldMkLst>
        <pc:spChg chg="mod">
          <ac:chgData name="Linehan, Kathryn Joyce (kjl5t)" userId="85f2eb49-a901-44ff-b61c-aeef26a99c23" providerId="ADAL" clId="{FC8C5F9C-7419-4A5E-A6FB-1696C34979CC}" dt="2025-05-15T15:13:02.746" v="3076" actId="21"/>
          <ac:spMkLst>
            <pc:docMk/>
            <pc:sldMk cId="0" sldId="258"/>
            <ac:spMk id="2" creationId="{00000000-0000-0000-0000-000000000000}"/>
          </ac:spMkLst>
        </pc:spChg>
        <pc:spChg chg="mod">
          <ac:chgData name="Linehan, Kathryn Joyce (kjl5t)" userId="85f2eb49-a901-44ff-b61c-aeef26a99c23" providerId="ADAL" clId="{FC8C5F9C-7419-4A5E-A6FB-1696C34979CC}" dt="2025-05-27T15:31:20.611" v="7887" actId="20577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Linehan, Kathryn Joyce (kjl5t)" userId="85f2eb49-a901-44ff-b61c-aeef26a99c23" providerId="ADAL" clId="{FC8C5F9C-7419-4A5E-A6FB-1696C34979CC}" dt="2025-05-15T15:16:41.985" v="3336"/>
          <ac:spMkLst>
            <pc:docMk/>
            <pc:sldMk cId="0" sldId="258"/>
            <ac:spMk id="4" creationId="{D1F3E413-B744-0CC6-A1D5-18CC56BC3D4C}"/>
          </ac:spMkLst>
        </pc:spChg>
        <pc:spChg chg="add mod">
          <ac:chgData name="Linehan, Kathryn Joyce (kjl5t)" userId="85f2eb49-a901-44ff-b61c-aeef26a99c23" providerId="ADAL" clId="{FC8C5F9C-7419-4A5E-A6FB-1696C34979CC}" dt="2025-05-15T15:16:41.985" v="3336"/>
          <ac:spMkLst>
            <pc:docMk/>
            <pc:sldMk cId="0" sldId="258"/>
            <ac:spMk id="5" creationId="{6BE10125-E3B4-D69D-ACFB-B47B9F19948F}"/>
          </ac:spMkLst>
        </pc:spChg>
        <pc:picChg chg="add mod">
          <ac:chgData name="Linehan, Kathryn Joyce (kjl5t)" userId="85f2eb49-a901-44ff-b61c-aeef26a99c23" providerId="ADAL" clId="{FC8C5F9C-7419-4A5E-A6FB-1696C34979CC}" dt="2025-05-15T15:16:41.985" v="3336"/>
          <ac:picMkLst>
            <pc:docMk/>
            <pc:sldMk cId="0" sldId="258"/>
            <ac:picMk id="6" creationId="{55D1DCA3-B5EF-6F3D-FFE6-D2E362D9EE50}"/>
          </ac:picMkLst>
        </pc:picChg>
      </pc:sldChg>
      <pc:sldChg chg="addSp delSp modSp mod">
        <pc:chgData name="Linehan, Kathryn Joyce (kjl5t)" userId="85f2eb49-a901-44ff-b61c-aeef26a99c23" providerId="ADAL" clId="{FC8C5F9C-7419-4A5E-A6FB-1696C34979CC}" dt="2025-05-19T20:11:16.458" v="6453" actId="2711"/>
        <pc:sldMkLst>
          <pc:docMk/>
          <pc:sldMk cId="0" sldId="259"/>
        </pc:sldMkLst>
        <pc:spChg chg="mod">
          <ac:chgData name="Linehan, Kathryn Joyce (kjl5t)" userId="85f2eb49-a901-44ff-b61c-aeef26a99c23" providerId="ADAL" clId="{FC8C5F9C-7419-4A5E-A6FB-1696C34979CC}" dt="2025-05-05T17:07:03.700" v="13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Linehan, Kathryn Joyce (kjl5t)" userId="85f2eb49-a901-44ff-b61c-aeef26a99c23" providerId="ADAL" clId="{FC8C5F9C-7419-4A5E-A6FB-1696C34979CC}" dt="2025-05-13T21:29:37.467" v="2866" actId="1035"/>
          <ac:spMkLst>
            <pc:docMk/>
            <pc:sldMk cId="0" sldId="259"/>
            <ac:spMk id="3" creationId="{00000000-0000-0000-0000-000000000000}"/>
          </ac:spMkLst>
        </pc:spChg>
        <pc:graphicFrameChg chg="add mod modGraphic">
          <ac:chgData name="Linehan, Kathryn Joyce (kjl5t)" userId="85f2eb49-a901-44ff-b61c-aeef26a99c23" providerId="ADAL" clId="{FC8C5F9C-7419-4A5E-A6FB-1696C34979CC}" dt="2025-05-19T20:11:16.458" v="6453" actId="2711"/>
          <ac:graphicFrameMkLst>
            <pc:docMk/>
            <pc:sldMk cId="0" sldId="259"/>
            <ac:graphicFrameMk id="5" creationId="{A79BD212-94B1-EDDF-DD9A-979EF427CFB4}"/>
          </ac:graphicFrameMkLst>
        </pc:graphicFrameChg>
      </pc:sldChg>
      <pc:sldChg chg="addSp delSp modSp mod ord">
        <pc:chgData name="Linehan, Kathryn Joyce (kjl5t)" userId="85f2eb49-a901-44ff-b61c-aeef26a99c23" providerId="ADAL" clId="{FC8C5F9C-7419-4A5E-A6FB-1696C34979CC}" dt="2025-05-19T20:13:11.196" v="6502" actId="20577"/>
        <pc:sldMkLst>
          <pc:docMk/>
          <pc:sldMk cId="0" sldId="260"/>
        </pc:sldMkLst>
        <pc:spChg chg="mod">
          <ac:chgData name="Linehan, Kathryn Joyce (kjl5t)" userId="85f2eb49-a901-44ff-b61c-aeef26a99c23" providerId="ADAL" clId="{FC8C5F9C-7419-4A5E-A6FB-1696C34979CC}" dt="2025-05-13T21:04:58.372" v="2226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Linehan, Kathryn Joyce (kjl5t)" userId="85f2eb49-a901-44ff-b61c-aeef26a99c23" providerId="ADAL" clId="{FC8C5F9C-7419-4A5E-A6FB-1696C34979CC}" dt="2025-05-19T20:13:11.196" v="6502" actId="20577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Linehan, Kathryn Joyce (kjl5t)" userId="85f2eb49-a901-44ff-b61c-aeef26a99c23" providerId="ADAL" clId="{FC8C5F9C-7419-4A5E-A6FB-1696C34979CC}" dt="2025-05-13T21:02:21.843" v="2108" actId="20577"/>
          <ac:spMkLst>
            <pc:docMk/>
            <pc:sldMk cId="0" sldId="260"/>
            <ac:spMk id="4" creationId="{69470B0D-596B-318F-CB34-D9F0D1C96C08}"/>
          </ac:spMkLst>
        </pc:spChg>
        <pc:spChg chg="add mod">
          <ac:chgData name="Linehan, Kathryn Joyce (kjl5t)" userId="85f2eb49-a901-44ff-b61c-aeef26a99c23" providerId="ADAL" clId="{FC8C5F9C-7419-4A5E-A6FB-1696C34979CC}" dt="2025-05-13T21:09:19.297" v="2361" actId="1036"/>
          <ac:spMkLst>
            <pc:docMk/>
            <pc:sldMk cId="0" sldId="260"/>
            <ac:spMk id="10" creationId="{467AE8E4-2D9D-B2F4-ACC2-D4AAE54AC403}"/>
          </ac:spMkLst>
        </pc:spChg>
        <pc:picChg chg="add mod">
          <ac:chgData name="Linehan, Kathryn Joyce (kjl5t)" userId="85f2eb49-a901-44ff-b61c-aeef26a99c23" providerId="ADAL" clId="{FC8C5F9C-7419-4A5E-A6FB-1696C34979CC}" dt="2025-05-13T21:03:07.203" v="2190" actId="1038"/>
          <ac:picMkLst>
            <pc:docMk/>
            <pc:sldMk cId="0" sldId="260"/>
            <ac:picMk id="3074" creationId="{7603C6A9-EB25-39F2-54DC-BB7C4FD6AA19}"/>
          </ac:picMkLst>
        </pc:picChg>
      </pc:sldChg>
      <pc:sldChg chg="addSp delSp modSp mod ord">
        <pc:chgData name="Linehan, Kathryn Joyce (kjl5t)" userId="85f2eb49-a901-44ff-b61c-aeef26a99c23" providerId="ADAL" clId="{FC8C5F9C-7419-4A5E-A6FB-1696C34979CC}" dt="2025-05-13T21:25:00.132" v="2680" actId="20577"/>
        <pc:sldMkLst>
          <pc:docMk/>
          <pc:sldMk cId="0" sldId="261"/>
        </pc:sldMkLst>
        <pc:spChg chg="mod">
          <ac:chgData name="Linehan, Kathryn Joyce (kjl5t)" userId="85f2eb49-a901-44ff-b61c-aeef26a99c23" providerId="ADAL" clId="{FC8C5F9C-7419-4A5E-A6FB-1696C34979CC}" dt="2025-05-13T21:05:31.502" v="2241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Linehan, Kathryn Joyce (kjl5t)" userId="85f2eb49-a901-44ff-b61c-aeef26a99c23" providerId="ADAL" clId="{FC8C5F9C-7419-4A5E-A6FB-1696C34979CC}" dt="2025-05-13T21:25:00.132" v="2680" actId="20577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Linehan, Kathryn Joyce (kjl5t)" userId="85f2eb49-a901-44ff-b61c-aeef26a99c23" providerId="ADAL" clId="{FC8C5F9C-7419-4A5E-A6FB-1696C34979CC}" dt="2025-05-13T20:48:29.672" v="1502" actId="20577"/>
          <ac:spMkLst>
            <pc:docMk/>
            <pc:sldMk cId="0" sldId="261"/>
            <ac:spMk id="4" creationId="{85A061E6-F017-E8A9-4DD9-3E3819957154}"/>
          </ac:spMkLst>
        </pc:spChg>
        <pc:spChg chg="add mod">
          <ac:chgData name="Linehan, Kathryn Joyce (kjl5t)" userId="85f2eb49-a901-44ff-b61c-aeef26a99c23" providerId="ADAL" clId="{FC8C5F9C-7419-4A5E-A6FB-1696C34979CC}" dt="2025-05-13T20:50:04.142" v="1608" actId="1035"/>
          <ac:spMkLst>
            <pc:docMk/>
            <pc:sldMk cId="0" sldId="261"/>
            <ac:spMk id="6" creationId="{B06BAF06-12F8-FAC5-3069-508CFC239F01}"/>
          </ac:spMkLst>
        </pc:spChg>
        <pc:spChg chg="add mod">
          <ac:chgData name="Linehan, Kathryn Joyce (kjl5t)" userId="85f2eb49-a901-44ff-b61c-aeef26a99c23" providerId="ADAL" clId="{FC8C5F9C-7419-4A5E-A6FB-1696C34979CC}" dt="2025-05-13T20:50:44.359" v="1616" actId="1036"/>
          <ac:spMkLst>
            <pc:docMk/>
            <pc:sldMk cId="0" sldId="261"/>
            <ac:spMk id="7" creationId="{6BD386CF-0EC6-6885-35E8-68357FE6C15E}"/>
          </ac:spMkLst>
        </pc:spChg>
        <pc:spChg chg="add mod">
          <ac:chgData name="Linehan, Kathryn Joyce (kjl5t)" userId="85f2eb49-a901-44ff-b61c-aeef26a99c23" providerId="ADAL" clId="{FC8C5F9C-7419-4A5E-A6FB-1696C34979CC}" dt="2025-05-13T20:51:25.353" v="1653" actId="1037"/>
          <ac:spMkLst>
            <pc:docMk/>
            <pc:sldMk cId="0" sldId="261"/>
            <ac:spMk id="8" creationId="{9D66B93E-15EC-3EA6-AFDD-5971E273368E}"/>
          </ac:spMkLst>
        </pc:spChg>
        <pc:spChg chg="add mod">
          <ac:chgData name="Linehan, Kathryn Joyce (kjl5t)" userId="85f2eb49-a901-44ff-b61c-aeef26a99c23" providerId="ADAL" clId="{FC8C5F9C-7419-4A5E-A6FB-1696C34979CC}" dt="2025-05-13T20:51:36.456" v="1728" actId="1038"/>
          <ac:spMkLst>
            <pc:docMk/>
            <pc:sldMk cId="0" sldId="261"/>
            <ac:spMk id="9" creationId="{6D597E86-32CE-1ED4-0D38-D654DF77D4ED}"/>
          </ac:spMkLst>
        </pc:spChg>
        <pc:picChg chg="add mod">
          <ac:chgData name="Linehan, Kathryn Joyce (kjl5t)" userId="85f2eb49-a901-44ff-b61c-aeef26a99c23" providerId="ADAL" clId="{FC8C5F9C-7419-4A5E-A6FB-1696C34979CC}" dt="2025-05-13T20:49:17.852" v="1589" actId="1035"/>
          <ac:picMkLst>
            <pc:docMk/>
            <pc:sldMk cId="0" sldId="261"/>
            <ac:picMk id="2050" creationId="{A31C389C-FCB5-5839-C7AE-6AF4B5987239}"/>
          </ac:picMkLst>
        </pc:picChg>
        <pc:picChg chg="add mod">
          <ac:chgData name="Linehan, Kathryn Joyce (kjl5t)" userId="85f2eb49-a901-44ff-b61c-aeef26a99c23" providerId="ADAL" clId="{FC8C5F9C-7419-4A5E-A6FB-1696C34979CC}" dt="2025-05-13T20:48:46.502" v="1522" actId="1036"/>
          <ac:picMkLst>
            <pc:docMk/>
            <pc:sldMk cId="0" sldId="261"/>
            <ac:picMk id="2052" creationId="{BFFB2EF2-97E5-4B12-5F88-6C0A5BE6CED5}"/>
          </ac:picMkLst>
        </pc:picChg>
        <pc:cxnChg chg="add mod">
          <ac:chgData name="Linehan, Kathryn Joyce (kjl5t)" userId="85f2eb49-a901-44ff-b61c-aeef26a99c23" providerId="ADAL" clId="{FC8C5F9C-7419-4A5E-A6FB-1696C34979CC}" dt="2025-05-13T20:52:24.941" v="1731" actId="1582"/>
          <ac:cxnSpMkLst>
            <pc:docMk/>
            <pc:sldMk cId="0" sldId="261"/>
            <ac:cxnSpMk id="11" creationId="{D862FD35-C224-24D2-9D8F-2E2EDC672015}"/>
          </ac:cxnSpMkLst>
        </pc:cxnChg>
      </pc:sldChg>
      <pc:sldChg chg="modSp del mod ord">
        <pc:chgData name="Linehan, Kathryn Joyce (kjl5t)" userId="85f2eb49-a901-44ff-b61c-aeef26a99c23" providerId="ADAL" clId="{FC8C5F9C-7419-4A5E-A6FB-1696C34979CC}" dt="2025-05-22T15:32:01.427" v="7199" actId="47"/>
        <pc:sldMkLst>
          <pc:docMk/>
          <pc:sldMk cId="0" sldId="262"/>
        </pc:sldMkLst>
      </pc:sldChg>
      <pc:sldChg chg="del">
        <pc:chgData name="Linehan, Kathryn Joyce (kjl5t)" userId="85f2eb49-a901-44ff-b61c-aeef26a99c23" providerId="ADAL" clId="{FC8C5F9C-7419-4A5E-A6FB-1696C34979CC}" dt="2025-05-05T17:06:11.294" v="1" actId="47"/>
        <pc:sldMkLst>
          <pc:docMk/>
          <pc:sldMk cId="0" sldId="263"/>
        </pc:sldMkLst>
      </pc:sldChg>
      <pc:sldChg chg="del ord">
        <pc:chgData name="Linehan, Kathryn Joyce (kjl5t)" userId="85f2eb49-a901-44ff-b61c-aeef26a99c23" providerId="ADAL" clId="{FC8C5F9C-7419-4A5E-A6FB-1696C34979CC}" dt="2025-05-22T15:34:13.076" v="7207" actId="47"/>
        <pc:sldMkLst>
          <pc:docMk/>
          <pc:sldMk cId="0" sldId="264"/>
        </pc:sldMkLst>
      </pc:sldChg>
      <pc:sldChg chg="addSp modSp mod ord">
        <pc:chgData name="Linehan, Kathryn Joyce (kjl5t)" userId="85f2eb49-a901-44ff-b61c-aeef26a99c23" providerId="ADAL" clId="{FC8C5F9C-7419-4A5E-A6FB-1696C34979CC}" dt="2025-05-29T15:34:27.879" v="11568" actId="20577"/>
        <pc:sldMkLst>
          <pc:docMk/>
          <pc:sldMk cId="0" sldId="265"/>
        </pc:sldMkLst>
        <pc:spChg chg="mod">
          <ac:chgData name="Linehan, Kathryn Joyce (kjl5t)" userId="85f2eb49-a901-44ff-b61c-aeef26a99c23" providerId="ADAL" clId="{FC8C5F9C-7419-4A5E-A6FB-1696C34979CC}" dt="2025-05-27T17:09:10.184" v="8873" actId="108"/>
          <ac:spMkLst>
            <pc:docMk/>
            <pc:sldMk cId="0" sldId="265"/>
            <ac:spMk id="2" creationId="{00000000-0000-0000-0000-000000000000}"/>
          </ac:spMkLst>
        </pc:spChg>
        <pc:spChg chg="mod">
          <ac:chgData name="Linehan, Kathryn Joyce (kjl5t)" userId="85f2eb49-a901-44ff-b61c-aeef26a99c23" providerId="ADAL" clId="{FC8C5F9C-7419-4A5E-A6FB-1696C34979CC}" dt="2025-05-29T15:34:27.879" v="11568" actId="20577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Linehan, Kathryn Joyce (kjl5t)" userId="85f2eb49-a901-44ff-b61c-aeef26a99c23" providerId="ADAL" clId="{FC8C5F9C-7419-4A5E-A6FB-1696C34979CC}" dt="2025-05-27T17:28:55.635" v="10020"/>
          <ac:spMkLst>
            <pc:docMk/>
            <pc:sldMk cId="0" sldId="265"/>
            <ac:spMk id="4" creationId="{9296891B-CE17-6FEF-3057-98390C26FAF5}"/>
          </ac:spMkLst>
        </pc:spChg>
        <pc:spChg chg="add mod">
          <ac:chgData name="Linehan, Kathryn Joyce (kjl5t)" userId="85f2eb49-a901-44ff-b61c-aeef26a99c23" providerId="ADAL" clId="{FC8C5F9C-7419-4A5E-A6FB-1696C34979CC}" dt="2025-05-27T17:28:55.635" v="10020"/>
          <ac:spMkLst>
            <pc:docMk/>
            <pc:sldMk cId="0" sldId="265"/>
            <ac:spMk id="5" creationId="{62E2E1E6-27E6-434B-C5FC-35281914AC7C}"/>
          </ac:spMkLst>
        </pc:spChg>
        <pc:picChg chg="add mod">
          <ac:chgData name="Linehan, Kathryn Joyce (kjl5t)" userId="85f2eb49-a901-44ff-b61c-aeef26a99c23" providerId="ADAL" clId="{FC8C5F9C-7419-4A5E-A6FB-1696C34979CC}" dt="2025-05-27T17:28:55.635" v="10020"/>
          <ac:picMkLst>
            <pc:docMk/>
            <pc:sldMk cId="0" sldId="265"/>
            <ac:picMk id="6" creationId="{8CE1BDA0-8B82-F350-C32B-FDAFEE7BE1AC}"/>
          </ac:picMkLst>
        </pc:picChg>
      </pc:sldChg>
      <pc:sldChg chg="del">
        <pc:chgData name="Linehan, Kathryn Joyce (kjl5t)" userId="85f2eb49-a901-44ff-b61c-aeef26a99c23" providerId="ADAL" clId="{FC8C5F9C-7419-4A5E-A6FB-1696C34979CC}" dt="2025-05-13T20:55:53.973" v="1818" actId="47"/>
        <pc:sldMkLst>
          <pc:docMk/>
          <pc:sldMk cId="0" sldId="266"/>
        </pc:sldMkLst>
      </pc:sldChg>
      <pc:sldChg chg="del ord">
        <pc:chgData name="Linehan, Kathryn Joyce (kjl5t)" userId="85f2eb49-a901-44ff-b61c-aeef26a99c23" providerId="ADAL" clId="{FC8C5F9C-7419-4A5E-A6FB-1696C34979CC}" dt="2025-05-27T16:21:39.978" v="8856" actId="47"/>
        <pc:sldMkLst>
          <pc:docMk/>
          <pc:sldMk cId="0" sldId="267"/>
        </pc:sldMkLst>
      </pc:sldChg>
      <pc:sldChg chg="modSp del mod">
        <pc:chgData name="Linehan, Kathryn Joyce (kjl5t)" userId="85f2eb49-a901-44ff-b61c-aeef26a99c23" providerId="ADAL" clId="{FC8C5F9C-7419-4A5E-A6FB-1696C34979CC}" dt="2025-05-27T17:42:37.114" v="10719" actId="47"/>
        <pc:sldMkLst>
          <pc:docMk/>
          <pc:sldMk cId="0" sldId="268"/>
        </pc:sldMkLst>
      </pc:sldChg>
      <pc:sldChg chg="del">
        <pc:chgData name="Linehan, Kathryn Joyce (kjl5t)" userId="85f2eb49-a901-44ff-b61c-aeef26a99c23" providerId="ADAL" clId="{FC8C5F9C-7419-4A5E-A6FB-1696C34979CC}" dt="2025-05-19T20:29:24.304" v="6567" actId="47"/>
        <pc:sldMkLst>
          <pc:docMk/>
          <pc:sldMk cId="0" sldId="269"/>
        </pc:sldMkLst>
      </pc:sldChg>
      <pc:sldChg chg="del ord">
        <pc:chgData name="Linehan, Kathryn Joyce (kjl5t)" userId="85f2eb49-a901-44ff-b61c-aeef26a99c23" providerId="ADAL" clId="{FC8C5F9C-7419-4A5E-A6FB-1696C34979CC}" dt="2025-05-05T17:07:26.630" v="16" actId="47"/>
        <pc:sldMkLst>
          <pc:docMk/>
          <pc:sldMk cId="0" sldId="274"/>
        </pc:sldMkLst>
      </pc:sldChg>
      <pc:sldChg chg="addSp delSp modSp del mod ord">
        <pc:chgData name="Linehan, Kathryn Joyce (kjl5t)" userId="85f2eb49-a901-44ff-b61c-aeef26a99c23" providerId="ADAL" clId="{FC8C5F9C-7419-4A5E-A6FB-1696C34979CC}" dt="2025-05-22T15:32:07.793" v="7201" actId="47"/>
        <pc:sldMkLst>
          <pc:docMk/>
          <pc:sldMk cId="0" sldId="275"/>
        </pc:sldMkLst>
      </pc:sldChg>
      <pc:sldChg chg="del ord">
        <pc:chgData name="Linehan, Kathryn Joyce (kjl5t)" userId="85f2eb49-a901-44ff-b61c-aeef26a99c23" providerId="ADAL" clId="{FC8C5F9C-7419-4A5E-A6FB-1696C34979CC}" dt="2025-05-22T15:32:02.107" v="7200" actId="47"/>
        <pc:sldMkLst>
          <pc:docMk/>
          <pc:sldMk cId="0" sldId="276"/>
        </pc:sldMkLst>
      </pc:sldChg>
      <pc:sldChg chg="del ord">
        <pc:chgData name="Linehan, Kathryn Joyce (kjl5t)" userId="85f2eb49-a901-44ff-b61c-aeef26a99c23" providerId="ADAL" clId="{FC8C5F9C-7419-4A5E-A6FB-1696C34979CC}" dt="2025-05-22T15:43:52.529" v="7275" actId="47"/>
        <pc:sldMkLst>
          <pc:docMk/>
          <pc:sldMk cId="0" sldId="277"/>
        </pc:sldMkLst>
      </pc:sldChg>
      <pc:sldChg chg="del ord">
        <pc:chgData name="Linehan, Kathryn Joyce (kjl5t)" userId="85f2eb49-a901-44ff-b61c-aeef26a99c23" providerId="ADAL" clId="{FC8C5F9C-7419-4A5E-A6FB-1696C34979CC}" dt="2025-05-27T17:28:42.106" v="10019" actId="47"/>
        <pc:sldMkLst>
          <pc:docMk/>
          <pc:sldMk cId="0" sldId="278"/>
        </pc:sldMkLst>
      </pc:sldChg>
      <pc:sldChg chg="del">
        <pc:chgData name="Linehan, Kathryn Joyce (kjl5t)" userId="85f2eb49-a901-44ff-b61c-aeef26a99c23" providerId="ADAL" clId="{FC8C5F9C-7419-4A5E-A6FB-1696C34979CC}" dt="2025-05-19T20:27:37.031" v="6532" actId="47"/>
        <pc:sldMkLst>
          <pc:docMk/>
          <pc:sldMk cId="0" sldId="279"/>
        </pc:sldMkLst>
      </pc:sldChg>
      <pc:sldChg chg="del">
        <pc:chgData name="Linehan, Kathryn Joyce (kjl5t)" userId="85f2eb49-a901-44ff-b61c-aeef26a99c23" providerId="ADAL" clId="{FC8C5F9C-7419-4A5E-A6FB-1696C34979CC}" dt="2025-05-19T20:15:31.862" v="6507" actId="47"/>
        <pc:sldMkLst>
          <pc:docMk/>
          <pc:sldMk cId="0" sldId="280"/>
        </pc:sldMkLst>
      </pc:sldChg>
      <pc:sldChg chg="del">
        <pc:chgData name="Linehan, Kathryn Joyce (kjl5t)" userId="85f2eb49-a901-44ff-b61c-aeef26a99c23" providerId="ADAL" clId="{FC8C5F9C-7419-4A5E-A6FB-1696C34979CC}" dt="2025-05-19T20:27:44.939" v="6533" actId="47"/>
        <pc:sldMkLst>
          <pc:docMk/>
          <pc:sldMk cId="0" sldId="281"/>
        </pc:sldMkLst>
      </pc:sldChg>
      <pc:sldChg chg="modSp del mod ord">
        <pc:chgData name="Linehan, Kathryn Joyce (kjl5t)" userId="85f2eb49-a901-44ff-b61c-aeef26a99c23" providerId="ADAL" clId="{FC8C5F9C-7419-4A5E-A6FB-1696C34979CC}" dt="2025-05-27T16:22:03.416" v="8862" actId="47"/>
        <pc:sldMkLst>
          <pc:docMk/>
          <pc:sldMk cId="0" sldId="282"/>
        </pc:sldMkLst>
      </pc:sldChg>
      <pc:sldChg chg="modSp del mod">
        <pc:chgData name="Linehan, Kathryn Joyce (kjl5t)" userId="85f2eb49-a901-44ff-b61c-aeef26a99c23" providerId="ADAL" clId="{FC8C5F9C-7419-4A5E-A6FB-1696C34979CC}" dt="2025-05-19T20:30:44.526" v="6580" actId="47"/>
        <pc:sldMkLst>
          <pc:docMk/>
          <pc:sldMk cId="0" sldId="283"/>
        </pc:sldMkLst>
      </pc:sldChg>
      <pc:sldChg chg="addSp modSp mod">
        <pc:chgData name="Linehan, Kathryn Joyce (kjl5t)" userId="85f2eb49-a901-44ff-b61c-aeef26a99c23" providerId="ADAL" clId="{FC8C5F9C-7419-4A5E-A6FB-1696C34979CC}" dt="2025-05-29T15:32:03.686" v="11493" actId="20577"/>
        <pc:sldMkLst>
          <pc:docMk/>
          <pc:sldMk cId="0" sldId="284"/>
        </pc:sldMkLst>
        <pc:spChg chg="mod">
          <ac:chgData name="Linehan, Kathryn Joyce (kjl5t)" userId="85f2eb49-a901-44ff-b61c-aeef26a99c23" providerId="ADAL" clId="{FC8C5F9C-7419-4A5E-A6FB-1696C34979CC}" dt="2025-05-27T17:50:20.308" v="10930" actId="108"/>
          <ac:spMkLst>
            <pc:docMk/>
            <pc:sldMk cId="0" sldId="284"/>
            <ac:spMk id="2" creationId="{00000000-0000-0000-0000-000000000000}"/>
          </ac:spMkLst>
        </pc:spChg>
        <pc:spChg chg="mod">
          <ac:chgData name="Linehan, Kathryn Joyce (kjl5t)" userId="85f2eb49-a901-44ff-b61c-aeef26a99c23" providerId="ADAL" clId="{FC8C5F9C-7419-4A5E-A6FB-1696C34979CC}" dt="2025-05-29T15:32:03.686" v="11493" actId="20577"/>
          <ac:spMkLst>
            <pc:docMk/>
            <pc:sldMk cId="0" sldId="284"/>
            <ac:spMk id="3" creationId="{00000000-0000-0000-0000-000000000000}"/>
          </ac:spMkLst>
        </pc:spChg>
        <pc:spChg chg="add mod">
          <ac:chgData name="Linehan, Kathryn Joyce (kjl5t)" userId="85f2eb49-a901-44ff-b61c-aeef26a99c23" providerId="ADAL" clId="{FC8C5F9C-7419-4A5E-A6FB-1696C34979CC}" dt="2025-05-27T17:56:36.607" v="11035"/>
          <ac:spMkLst>
            <pc:docMk/>
            <pc:sldMk cId="0" sldId="284"/>
            <ac:spMk id="4" creationId="{8B9F64A9-9177-F683-2217-F884FAD27A4F}"/>
          </ac:spMkLst>
        </pc:spChg>
        <pc:spChg chg="add mod">
          <ac:chgData name="Linehan, Kathryn Joyce (kjl5t)" userId="85f2eb49-a901-44ff-b61c-aeef26a99c23" providerId="ADAL" clId="{FC8C5F9C-7419-4A5E-A6FB-1696C34979CC}" dt="2025-05-27T17:56:36.607" v="11035"/>
          <ac:spMkLst>
            <pc:docMk/>
            <pc:sldMk cId="0" sldId="284"/>
            <ac:spMk id="5" creationId="{02CCFE1D-1112-4771-8ABA-568FF8E171B5}"/>
          </ac:spMkLst>
        </pc:spChg>
        <pc:picChg chg="add mod">
          <ac:chgData name="Linehan, Kathryn Joyce (kjl5t)" userId="85f2eb49-a901-44ff-b61c-aeef26a99c23" providerId="ADAL" clId="{FC8C5F9C-7419-4A5E-A6FB-1696C34979CC}" dt="2025-05-27T17:56:36.607" v="11035"/>
          <ac:picMkLst>
            <pc:docMk/>
            <pc:sldMk cId="0" sldId="284"/>
            <ac:picMk id="6" creationId="{9733F9D6-D6D2-C76E-D427-3C85D54DD767}"/>
          </ac:picMkLst>
        </pc:picChg>
      </pc:sldChg>
      <pc:sldChg chg="del ord">
        <pc:chgData name="Linehan, Kathryn Joyce (kjl5t)" userId="85f2eb49-a901-44ff-b61c-aeef26a99c23" providerId="ADAL" clId="{FC8C5F9C-7419-4A5E-A6FB-1696C34979CC}" dt="2025-05-19T21:04:03.543" v="6595" actId="47"/>
        <pc:sldMkLst>
          <pc:docMk/>
          <pc:sldMk cId="0" sldId="286"/>
        </pc:sldMkLst>
      </pc:sldChg>
      <pc:sldChg chg="del ord">
        <pc:chgData name="Linehan, Kathryn Joyce (kjl5t)" userId="85f2eb49-a901-44ff-b61c-aeef26a99c23" providerId="ADAL" clId="{FC8C5F9C-7419-4A5E-A6FB-1696C34979CC}" dt="2025-05-22T15:32:00.620" v="7198" actId="47"/>
        <pc:sldMkLst>
          <pc:docMk/>
          <pc:sldMk cId="0" sldId="287"/>
        </pc:sldMkLst>
      </pc:sldChg>
      <pc:sldChg chg="del ord">
        <pc:chgData name="Linehan, Kathryn Joyce (kjl5t)" userId="85f2eb49-a901-44ff-b61c-aeef26a99c23" providerId="ADAL" clId="{FC8C5F9C-7419-4A5E-A6FB-1696C34979CC}" dt="2025-05-22T15:32:09.562" v="7202" actId="47"/>
        <pc:sldMkLst>
          <pc:docMk/>
          <pc:sldMk cId="0" sldId="288"/>
        </pc:sldMkLst>
      </pc:sldChg>
      <pc:sldChg chg="del ord">
        <pc:chgData name="Linehan, Kathryn Joyce (kjl5t)" userId="85f2eb49-a901-44ff-b61c-aeef26a99c23" providerId="ADAL" clId="{FC8C5F9C-7419-4A5E-A6FB-1696C34979CC}" dt="2025-05-22T15:32:11.936" v="7203" actId="47"/>
        <pc:sldMkLst>
          <pc:docMk/>
          <pc:sldMk cId="0" sldId="289"/>
        </pc:sldMkLst>
      </pc:sldChg>
      <pc:sldChg chg="del ord">
        <pc:chgData name="Linehan, Kathryn Joyce (kjl5t)" userId="85f2eb49-a901-44ff-b61c-aeef26a99c23" providerId="ADAL" clId="{FC8C5F9C-7419-4A5E-A6FB-1696C34979CC}" dt="2025-05-22T15:32:23.737" v="7204" actId="47"/>
        <pc:sldMkLst>
          <pc:docMk/>
          <pc:sldMk cId="0" sldId="290"/>
        </pc:sldMkLst>
      </pc:sldChg>
      <pc:sldChg chg="del ord">
        <pc:chgData name="Linehan, Kathryn Joyce (kjl5t)" userId="85f2eb49-a901-44ff-b61c-aeef26a99c23" providerId="ADAL" clId="{FC8C5F9C-7419-4A5E-A6FB-1696C34979CC}" dt="2025-05-22T15:32:46.145" v="7206" actId="47"/>
        <pc:sldMkLst>
          <pc:docMk/>
          <pc:sldMk cId="0" sldId="291"/>
        </pc:sldMkLst>
      </pc:sldChg>
      <pc:sldChg chg="del ord">
        <pc:chgData name="Linehan, Kathryn Joyce (kjl5t)" userId="85f2eb49-a901-44ff-b61c-aeef26a99c23" providerId="ADAL" clId="{FC8C5F9C-7419-4A5E-A6FB-1696C34979CC}" dt="2025-05-22T15:32:38.473" v="7205" actId="47"/>
        <pc:sldMkLst>
          <pc:docMk/>
          <pc:sldMk cId="0" sldId="292"/>
        </pc:sldMkLst>
      </pc:sldChg>
      <pc:sldChg chg="del ord">
        <pc:chgData name="Linehan, Kathryn Joyce (kjl5t)" userId="85f2eb49-a901-44ff-b61c-aeef26a99c23" providerId="ADAL" clId="{FC8C5F9C-7419-4A5E-A6FB-1696C34979CC}" dt="2025-05-19T21:04:54.349" v="6596" actId="47"/>
        <pc:sldMkLst>
          <pc:docMk/>
          <pc:sldMk cId="0" sldId="293"/>
        </pc:sldMkLst>
      </pc:sldChg>
      <pc:sldChg chg="modSp del mod ord">
        <pc:chgData name="Linehan, Kathryn Joyce (kjl5t)" userId="85f2eb49-a901-44ff-b61c-aeef26a99c23" providerId="ADAL" clId="{FC8C5F9C-7419-4A5E-A6FB-1696C34979CC}" dt="2025-05-27T17:48:04.713" v="10928" actId="47"/>
        <pc:sldMkLst>
          <pc:docMk/>
          <pc:sldMk cId="0" sldId="294"/>
        </pc:sldMkLst>
      </pc:sldChg>
      <pc:sldChg chg="del ord">
        <pc:chgData name="Linehan, Kathryn Joyce (kjl5t)" userId="85f2eb49-a901-44ff-b61c-aeef26a99c23" providerId="ADAL" clId="{FC8C5F9C-7419-4A5E-A6FB-1696C34979CC}" dt="2025-05-22T15:43:55.319" v="7276" actId="47"/>
        <pc:sldMkLst>
          <pc:docMk/>
          <pc:sldMk cId="0" sldId="296"/>
        </pc:sldMkLst>
      </pc:sldChg>
      <pc:sldChg chg="del ord">
        <pc:chgData name="Linehan, Kathryn Joyce (kjl5t)" userId="85f2eb49-a901-44ff-b61c-aeef26a99c23" providerId="ADAL" clId="{FC8C5F9C-7419-4A5E-A6FB-1696C34979CC}" dt="2025-05-22T15:43:56.910" v="7277" actId="47"/>
        <pc:sldMkLst>
          <pc:docMk/>
          <pc:sldMk cId="0" sldId="297"/>
        </pc:sldMkLst>
      </pc:sldChg>
      <pc:sldChg chg="del ord">
        <pc:chgData name="Linehan, Kathryn Joyce (kjl5t)" userId="85f2eb49-a901-44ff-b61c-aeef26a99c23" providerId="ADAL" clId="{FC8C5F9C-7419-4A5E-A6FB-1696C34979CC}" dt="2025-05-22T15:43:57.946" v="7278" actId="47"/>
        <pc:sldMkLst>
          <pc:docMk/>
          <pc:sldMk cId="0" sldId="298"/>
        </pc:sldMkLst>
      </pc:sldChg>
      <pc:sldChg chg="del ord">
        <pc:chgData name="Linehan, Kathryn Joyce (kjl5t)" userId="85f2eb49-a901-44ff-b61c-aeef26a99c23" providerId="ADAL" clId="{FC8C5F9C-7419-4A5E-A6FB-1696C34979CC}" dt="2025-05-22T15:43:59.099" v="7279" actId="47"/>
        <pc:sldMkLst>
          <pc:docMk/>
          <pc:sldMk cId="0" sldId="299"/>
        </pc:sldMkLst>
      </pc:sldChg>
      <pc:sldChg chg="del ord">
        <pc:chgData name="Linehan, Kathryn Joyce (kjl5t)" userId="85f2eb49-a901-44ff-b61c-aeef26a99c23" providerId="ADAL" clId="{FC8C5F9C-7419-4A5E-A6FB-1696C34979CC}" dt="2025-05-22T15:43:59.978" v="7280" actId="47"/>
        <pc:sldMkLst>
          <pc:docMk/>
          <pc:sldMk cId="0" sldId="300"/>
        </pc:sldMkLst>
      </pc:sldChg>
      <pc:sldChg chg="del ord">
        <pc:chgData name="Linehan, Kathryn Joyce (kjl5t)" userId="85f2eb49-a901-44ff-b61c-aeef26a99c23" providerId="ADAL" clId="{FC8C5F9C-7419-4A5E-A6FB-1696C34979CC}" dt="2025-05-22T15:44:00.861" v="7281" actId="47"/>
        <pc:sldMkLst>
          <pc:docMk/>
          <pc:sldMk cId="0" sldId="301"/>
        </pc:sldMkLst>
      </pc:sldChg>
      <pc:sldChg chg="del ord">
        <pc:chgData name="Linehan, Kathryn Joyce (kjl5t)" userId="85f2eb49-a901-44ff-b61c-aeef26a99c23" providerId="ADAL" clId="{FC8C5F9C-7419-4A5E-A6FB-1696C34979CC}" dt="2025-05-22T15:44:02.969" v="7282" actId="47"/>
        <pc:sldMkLst>
          <pc:docMk/>
          <pc:sldMk cId="0" sldId="302"/>
        </pc:sldMkLst>
      </pc:sldChg>
      <pc:sldChg chg="del ord">
        <pc:chgData name="Linehan, Kathryn Joyce (kjl5t)" userId="85f2eb49-a901-44ff-b61c-aeef26a99c23" providerId="ADAL" clId="{FC8C5F9C-7419-4A5E-A6FB-1696C34979CC}" dt="2025-05-22T15:44:05.317" v="7283" actId="47"/>
        <pc:sldMkLst>
          <pc:docMk/>
          <pc:sldMk cId="0" sldId="303"/>
        </pc:sldMkLst>
      </pc:sldChg>
      <pc:sldChg chg="del">
        <pc:chgData name="Linehan, Kathryn Joyce (kjl5t)" userId="85f2eb49-a901-44ff-b61c-aeef26a99c23" providerId="ADAL" clId="{FC8C5F9C-7419-4A5E-A6FB-1696C34979CC}" dt="2025-05-13T21:27:46.077" v="2793" actId="47"/>
        <pc:sldMkLst>
          <pc:docMk/>
          <pc:sldMk cId="0" sldId="304"/>
        </pc:sldMkLst>
      </pc:sldChg>
      <pc:sldChg chg="modSp del mod ord">
        <pc:chgData name="Linehan, Kathryn Joyce (kjl5t)" userId="85f2eb49-a901-44ff-b61c-aeef26a99c23" providerId="ADAL" clId="{FC8C5F9C-7419-4A5E-A6FB-1696C34979CC}" dt="2025-05-27T17:48:33.541" v="10929" actId="47"/>
        <pc:sldMkLst>
          <pc:docMk/>
          <pc:sldMk cId="0" sldId="305"/>
        </pc:sldMkLst>
      </pc:sldChg>
      <pc:sldChg chg="del">
        <pc:chgData name="Linehan, Kathryn Joyce (kjl5t)" userId="85f2eb49-a901-44ff-b61c-aeef26a99c23" providerId="ADAL" clId="{FC8C5F9C-7419-4A5E-A6FB-1696C34979CC}" dt="2025-05-12T20:40:41.978" v="50" actId="47"/>
        <pc:sldMkLst>
          <pc:docMk/>
          <pc:sldMk cId="0" sldId="306"/>
        </pc:sldMkLst>
      </pc:sldChg>
      <pc:sldChg chg="modSp mod">
        <pc:chgData name="Linehan, Kathryn Joyce (kjl5t)" userId="85f2eb49-a901-44ff-b61c-aeef26a99c23" providerId="ADAL" clId="{FC8C5F9C-7419-4A5E-A6FB-1696C34979CC}" dt="2025-05-30T19:28:00.847" v="11726" actId="20577"/>
        <pc:sldMkLst>
          <pc:docMk/>
          <pc:sldMk cId="1362653114" sldId="307"/>
        </pc:sldMkLst>
        <pc:spChg chg="mod">
          <ac:chgData name="Linehan, Kathryn Joyce (kjl5t)" userId="85f2eb49-a901-44ff-b61c-aeef26a99c23" providerId="ADAL" clId="{FC8C5F9C-7419-4A5E-A6FB-1696C34979CC}" dt="2025-05-30T19:28:00.847" v="11726" actId="20577"/>
          <ac:spMkLst>
            <pc:docMk/>
            <pc:sldMk cId="1362653114" sldId="307"/>
            <ac:spMk id="4" creationId="{4B8B152B-8A21-11DF-7AC8-467E1DC2EBF9}"/>
          </ac:spMkLst>
        </pc:spChg>
      </pc:sldChg>
      <pc:sldChg chg="modSp mod">
        <pc:chgData name="Linehan, Kathryn Joyce (kjl5t)" userId="85f2eb49-a901-44ff-b61c-aeef26a99c23" providerId="ADAL" clId="{FC8C5F9C-7419-4A5E-A6FB-1696C34979CC}" dt="2025-05-27T16:23:20.814" v="8871" actId="20577"/>
        <pc:sldMkLst>
          <pc:docMk/>
          <pc:sldMk cId="3529880545" sldId="308"/>
        </pc:sldMkLst>
        <pc:spChg chg="mod">
          <ac:chgData name="Linehan, Kathryn Joyce (kjl5t)" userId="85f2eb49-a901-44ff-b61c-aeef26a99c23" providerId="ADAL" clId="{FC8C5F9C-7419-4A5E-A6FB-1696C34979CC}" dt="2025-05-13T20:56:55.104" v="1869" actId="1038"/>
          <ac:spMkLst>
            <pc:docMk/>
            <pc:sldMk cId="3529880545" sldId="308"/>
            <ac:spMk id="8" creationId="{A0907C56-FE09-70B5-4279-D4FFF7EF3C8A}"/>
          </ac:spMkLst>
        </pc:spChg>
        <pc:spChg chg="mod">
          <ac:chgData name="Linehan, Kathryn Joyce (kjl5t)" userId="85f2eb49-a901-44ff-b61c-aeef26a99c23" providerId="ADAL" clId="{FC8C5F9C-7419-4A5E-A6FB-1696C34979CC}" dt="2025-05-27T16:23:20.814" v="8871" actId="20577"/>
          <ac:spMkLst>
            <pc:docMk/>
            <pc:sldMk cId="3529880545" sldId="308"/>
            <ac:spMk id="9" creationId="{52591EB6-9887-D1EC-365B-CC1AA52A892A}"/>
          </ac:spMkLst>
        </pc:spChg>
      </pc:sldChg>
      <pc:sldChg chg="addSp delSp modSp add mod ord modNotesTx">
        <pc:chgData name="Linehan, Kathryn Joyce (kjl5t)" userId="85f2eb49-a901-44ff-b61c-aeef26a99c23" providerId="ADAL" clId="{FC8C5F9C-7419-4A5E-A6FB-1696C34979CC}" dt="2025-05-19T20:32:29.774" v="6592" actId="20577"/>
        <pc:sldMkLst>
          <pc:docMk/>
          <pc:sldMk cId="598189668" sldId="309"/>
        </pc:sldMkLst>
        <pc:spChg chg="mod">
          <ac:chgData name="Linehan, Kathryn Joyce (kjl5t)" userId="85f2eb49-a901-44ff-b61c-aeef26a99c23" providerId="ADAL" clId="{FC8C5F9C-7419-4A5E-A6FB-1696C34979CC}" dt="2025-05-19T20:32:29.774" v="6592" actId="20577"/>
          <ac:spMkLst>
            <pc:docMk/>
            <pc:sldMk cId="598189668" sldId="309"/>
            <ac:spMk id="2" creationId="{6DDFB676-7460-EBCB-79E8-4A4D754AD18A}"/>
          </ac:spMkLst>
        </pc:spChg>
        <pc:spChg chg="add mod">
          <ac:chgData name="Linehan, Kathryn Joyce (kjl5t)" userId="85f2eb49-a901-44ff-b61c-aeef26a99c23" providerId="ADAL" clId="{FC8C5F9C-7419-4A5E-A6FB-1696C34979CC}" dt="2025-05-15T15:16:45.570" v="3337"/>
          <ac:spMkLst>
            <pc:docMk/>
            <pc:sldMk cId="598189668" sldId="309"/>
            <ac:spMk id="3" creationId="{7823AA99-9D80-D325-F3B0-CB05DA6E71C4}"/>
          </ac:spMkLst>
        </pc:spChg>
        <pc:spChg chg="add mod">
          <ac:chgData name="Linehan, Kathryn Joyce (kjl5t)" userId="85f2eb49-a901-44ff-b61c-aeef26a99c23" providerId="ADAL" clId="{FC8C5F9C-7419-4A5E-A6FB-1696C34979CC}" dt="2025-05-15T15:16:45.570" v="3337"/>
          <ac:spMkLst>
            <pc:docMk/>
            <pc:sldMk cId="598189668" sldId="309"/>
            <ac:spMk id="5" creationId="{10E10BB3-521C-CBF9-3D3F-1AAF827CFB21}"/>
          </ac:spMkLst>
        </pc:spChg>
        <pc:spChg chg="add mod">
          <ac:chgData name="Linehan, Kathryn Joyce (kjl5t)" userId="85f2eb49-a901-44ff-b61c-aeef26a99c23" providerId="ADAL" clId="{FC8C5F9C-7419-4A5E-A6FB-1696C34979CC}" dt="2025-05-19T18:59:00.468" v="6089" actId="1036"/>
          <ac:spMkLst>
            <pc:docMk/>
            <pc:sldMk cId="598189668" sldId="309"/>
            <ac:spMk id="8" creationId="{BD0B4F13-A624-6B4D-0907-494A984F94DB}"/>
          </ac:spMkLst>
        </pc:spChg>
        <pc:picChg chg="add mod">
          <ac:chgData name="Linehan, Kathryn Joyce (kjl5t)" userId="85f2eb49-a901-44ff-b61c-aeef26a99c23" providerId="ADAL" clId="{FC8C5F9C-7419-4A5E-A6FB-1696C34979CC}" dt="2025-05-15T15:16:45.570" v="3337"/>
          <ac:picMkLst>
            <pc:docMk/>
            <pc:sldMk cId="598189668" sldId="309"/>
            <ac:picMk id="6" creationId="{91163C00-1185-D4D0-F05A-1430D681BDC6}"/>
          </ac:picMkLst>
        </pc:picChg>
        <pc:picChg chg="add">
          <ac:chgData name="Linehan, Kathryn Joyce (kjl5t)" userId="85f2eb49-a901-44ff-b61c-aeef26a99c23" providerId="ADAL" clId="{FC8C5F9C-7419-4A5E-A6FB-1696C34979CC}" dt="2025-05-19T18:58:22.754" v="6076"/>
          <ac:picMkLst>
            <pc:docMk/>
            <pc:sldMk cId="598189668" sldId="309"/>
            <ac:picMk id="2050" creationId="{09AF7552-3B9A-1A52-2277-5C2A5CA2DE1C}"/>
          </ac:picMkLst>
        </pc:picChg>
      </pc:sldChg>
      <pc:sldChg chg="addSp delSp modSp add mod">
        <pc:chgData name="Linehan, Kathryn Joyce (kjl5t)" userId="85f2eb49-a901-44ff-b61c-aeef26a99c23" providerId="ADAL" clId="{FC8C5F9C-7419-4A5E-A6FB-1696C34979CC}" dt="2025-05-13T21:29:12.350" v="2857" actId="1038"/>
        <pc:sldMkLst>
          <pc:docMk/>
          <pc:sldMk cId="3495141147" sldId="310"/>
        </pc:sldMkLst>
        <pc:spChg chg="mod">
          <ac:chgData name="Linehan, Kathryn Joyce (kjl5t)" userId="85f2eb49-a901-44ff-b61c-aeef26a99c23" providerId="ADAL" clId="{FC8C5F9C-7419-4A5E-A6FB-1696C34979CC}" dt="2025-05-13T20:25:57.739" v="643" actId="20577"/>
          <ac:spMkLst>
            <pc:docMk/>
            <pc:sldMk cId="3495141147" sldId="310"/>
            <ac:spMk id="2" creationId="{C2EA7FCC-E757-347A-6BC7-BC0C5C3EEE0D}"/>
          </ac:spMkLst>
        </pc:spChg>
        <pc:spChg chg="add del mod">
          <ac:chgData name="Linehan, Kathryn Joyce (kjl5t)" userId="85f2eb49-a901-44ff-b61c-aeef26a99c23" providerId="ADAL" clId="{FC8C5F9C-7419-4A5E-A6FB-1696C34979CC}" dt="2025-05-13T21:29:12.350" v="2857" actId="1038"/>
          <ac:spMkLst>
            <pc:docMk/>
            <pc:sldMk cId="3495141147" sldId="310"/>
            <ac:spMk id="6" creationId="{7F9F58ED-F4C2-338A-E04C-D13A87930958}"/>
          </ac:spMkLst>
        </pc:spChg>
        <pc:spChg chg="add mod">
          <ac:chgData name="Linehan, Kathryn Joyce (kjl5t)" userId="85f2eb49-a901-44ff-b61c-aeef26a99c23" providerId="ADAL" clId="{FC8C5F9C-7419-4A5E-A6FB-1696C34979CC}" dt="2025-05-13T20:54:20.181" v="1803" actId="20577"/>
          <ac:spMkLst>
            <pc:docMk/>
            <pc:sldMk cId="3495141147" sldId="310"/>
            <ac:spMk id="7" creationId="{A9E6E92B-BA30-7206-3BD0-E50C8C000883}"/>
          </ac:spMkLst>
        </pc:spChg>
        <pc:picChg chg="add mod">
          <ac:chgData name="Linehan, Kathryn Joyce (kjl5t)" userId="85f2eb49-a901-44ff-b61c-aeef26a99c23" providerId="ADAL" clId="{FC8C5F9C-7419-4A5E-A6FB-1696C34979CC}" dt="2025-05-13T20:28:00.091" v="772" actId="1035"/>
          <ac:picMkLst>
            <pc:docMk/>
            <pc:sldMk cId="3495141147" sldId="310"/>
            <ac:picMk id="1026" creationId="{0E8F4048-84C8-44B3-0C3C-64CE10E61415}"/>
          </ac:picMkLst>
        </pc:picChg>
      </pc:sldChg>
      <pc:sldChg chg="addSp delSp modSp add mod modNotesTx">
        <pc:chgData name="Linehan, Kathryn Joyce (kjl5t)" userId="85f2eb49-a901-44ff-b61c-aeef26a99c23" providerId="ADAL" clId="{FC8C5F9C-7419-4A5E-A6FB-1696C34979CC}" dt="2025-05-29T16:45:41.368" v="11625" actId="20577"/>
        <pc:sldMkLst>
          <pc:docMk/>
          <pc:sldMk cId="1381520917" sldId="311"/>
        </pc:sldMkLst>
        <pc:spChg chg="mod">
          <ac:chgData name="Linehan, Kathryn Joyce (kjl5t)" userId="85f2eb49-a901-44ff-b61c-aeef26a99c23" providerId="ADAL" clId="{FC8C5F9C-7419-4A5E-A6FB-1696C34979CC}" dt="2025-05-15T15:46:03.787" v="3901" actId="1037"/>
          <ac:spMkLst>
            <pc:docMk/>
            <pc:sldMk cId="1381520917" sldId="311"/>
            <ac:spMk id="2" creationId="{B78EA94D-1496-9AD2-40EF-FC82EC55E46B}"/>
          </ac:spMkLst>
        </pc:spChg>
        <pc:spChg chg="add mod">
          <ac:chgData name="Linehan, Kathryn Joyce (kjl5t)" userId="85f2eb49-a901-44ff-b61c-aeef26a99c23" providerId="ADAL" clId="{FC8C5F9C-7419-4A5E-A6FB-1696C34979CC}" dt="2025-05-15T15:16:48.225" v="3338"/>
          <ac:spMkLst>
            <pc:docMk/>
            <pc:sldMk cId="1381520917" sldId="311"/>
            <ac:spMk id="3" creationId="{4F6161D6-6A60-AD41-9749-4CC9608710BE}"/>
          </ac:spMkLst>
        </pc:spChg>
        <pc:spChg chg="add mod">
          <ac:chgData name="Linehan, Kathryn Joyce (kjl5t)" userId="85f2eb49-a901-44ff-b61c-aeef26a99c23" providerId="ADAL" clId="{FC8C5F9C-7419-4A5E-A6FB-1696C34979CC}" dt="2025-05-15T15:16:48.225" v="3338"/>
          <ac:spMkLst>
            <pc:docMk/>
            <pc:sldMk cId="1381520917" sldId="311"/>
            <ac:spMk id="4" creationId="{32787C97-7AA6-9F44-F35B-C8A09502E6F0}"/>
          </ac:spMkLst>
        </pc:spChg>
        <pc:spChg chg="add mod">
          <ac:chgData name="Linehan, Kathryn Joyce (kjl5t)" userId="85f2eb49-a901-44ff-b61c-aeef26a99c23" providerId="ADAL" clId="{FC8C5F9C-7419-4A5E-A6FB-1696C34979CC}" dt="2025-05-19T18:37:44.132" v="5536" actId="20577"/>
          <ac:spMkLst>
            <pc:docMk/>
            <pc:sldMk cId="1381520917" sldId="311"/>
            <ac:spMk id="8" creationId="{876E6B8E-FB24-44CE-D157-E2B0622D611C}"/>
          </ac:spMkLst>
        </pc:spChg>
        <pc:spChg chg="add mod">
          <ac:chgData name="Linehan, Kathryn Joyce (kjl5t)" userId="85f2eb49-a901-44ff-b61c-aeef26a99c23" providerId="ADAL" clId="{FC8C5F9C-7419-4A5E-A6FB-1696C34979CC}" dt="2025-05-15T15:46:00.382" v="3893" actId="1035"/>
          <ac:spMkLst>
            <pc:docMk/>
            <pc:sldMk cId="1381520917" sldId="311"/>
            <ac:spMk id="9" creationId="{09EB5B4B-8399-5FC9-2BAF-192E0AA3615A}"/>
          </ac:spMkLst>
        </pc:spChg>
        <pc:spChg chg="add mod">
          <ac:chgData name="Linehan, Kathryn Joyce (kjl5t)" userId="85f2eb49-a901-44ff-b61c-aeef26a99c23" providerId="ADAL" clId="{FC8C5F9C-7419-4A5E-A6FB-1696C34979CC}" dt="2025-05-15T15:48:57.381" v="3952" actId="20577"/>
          <ac:spMkLst>
            <pc:docMk/>
            <pc:sldMk cId="1381520917" sldId="311"/>
            <ac:spMk id="15" creationId="{ED224B8D-E203-18EE-A293-523CC1A8EBF0}"/>
          </ac:spMkLst>
        </pc:spChg>
        <pc:spChg chg="add mod">
          <ac:chgData name="Linehan, Kathryn Joyce (kjl5t)" userId="85f2eb49-a901-44ff-b61c-aeef26a99c23" providerId="ADAL" clId="{FC8C5F9C-7419-4A5E-A6FB-1696C34979CC}" dt="2025-05-19T18:38:17.662" v="5538" actId="2711"/>
          <ac:spMkLst>
            <pc:docMk/>
            <pc:sldMk cId="1381520917" sldId="311"/>
            <ac:spMk id="16" creationId="{B42D403F-0F5B-1EF2-451E-A91FEC321AC8}"/>
          </ac:spMkLst>
        </pc:spChg>
        <pc:picChg chg="add mod">
          <ac:chgData name="Linehan, Kathryn Joyce (kjl5t)" userId="85f2eb49-a901-44ff-b61c-aeef26a99c23" providerId="ADAL" clId="{FC8C5F9C-7419-4A5E-A6FB-1696C34979CC}" dt="2025-05-15T15:16:48.225" v="3338"/>
          <ac:picMkLst>
            <pc:docMk/>
            <pc:sldMk cId="1381520917" sldId="311"/>
            <ac:picMk id="5" creationId="{5D559081-188F-9344-25D4-EE805085E9E6}"/>
          </ac:picMkLst>
        </pc:picChg>
        <pc:cxnChg chg="add mod">
          <ac:chgData name="Linehan, Kathryn Joyce (kjl5t)" userId="85f2eb49-a901-44ff-b61c-aeef26a99c23" providerId="ADAL" clId="{FC8C5F9C-7419-4A5E-A6FB-1696C34979CC}" dt="2025-05-15T15:47:47.558" v="3932" actId="1036"/>
          <ac:cxnSpMkLst>
            <pc:docMk/>
            <pc:sldMk cId="1381520917" sldId="311"/>
            <ac:cxnSpMk id="14" creationId="{6555EA15-B70D-D736-F17F-C1490E63B755}"/>
          </ac:cxnSpMkLst>
        </pc:cxnChg>
      </pc:sldChg>
      <pc:sldChg chg="addSp modSp add mod ord">
        <pc:chgData name="Linehan, Kathryn Joyce (kjl5t)" userId="85f2eb49-a901-44ff-b61c-aeef26a99c23" providerId="ADAL" clId="{FC8C5F9C-7419-4A5E-A6FB-1696C34979CC}" dt="2025-05-27T17:53:51.564" v="11018" actId="1076"/>
        <pc:sldMkLst>
          <pc:docMk/>
          <pc:sldMk cId="1071493151" sldId="697"/>
        </pc:sldMkLst>
        <pc:spChg chg="mod">
          <ac:chgData name="Linehan, Kathryn Joyce (kjl5t)" userId="85f2eb49-a901-44ff-b61c-aeef26a99c23" providerId="ADAL" clId="{FC8C5F9C-7419-4A5E-A6FB-1696C34979CC}" dt="2025-05-27T17:52:35.805" v="11001" actId="1076"/>
          <ac:spMkLst>
            <pc:docMk/>
            <pc:sldMk cId="1071493151" sldId="697"/>
            <ac:spMk id="2" creationId="{00000000-0000-0000-0000-000000000000}"/>
          </ac:spMkLst>
        </pc:spChg>
        <pc:spChg chg="add mod">
          <ac:chgData name="Linehan, Kathryn Joyce (kjl5t)" userId="85f2eb49-a901-44ff-b61c-aeef26a99c23" providerId="ADAL" clId="{FC8C5F9C-7419-4A5E-A6FB-1696C34979CC}" dt="2025-05-15T15:17:08.434" v="3347"/>
          <ac:spMkLst>
            <pc:docMk/>
            <pc:sldMk cId="1071493151" sldId="697"/>
            <ac:spMk id="3" creationId="{49B30431-3C27-10BC-9D8B-4552700592DA}"/>
          </ac:spMkLst>
        </pc:spChg>
        <pc:spChg chg="mod">
          <ac:chgData name="Linehan, Kathryn Joyce (kjl5t)" userId="85f2eb49-a901-44ff-b61c-aeef26a99c23" providerId="ADAL" clId="{FC8C5F9C-7419-4A5E-A6FB-1696C34979CC}" dt="2025-05-27T17:53:13.343" v="11008" actId="1076"/>
          <ac:spMkLst>
            <pc:docMk/>
            <pc:sldMk cId="1071493151" sldId="697"/>
            <ac:spMk id="4" creationId="{00000000-0000-0000-0000-000000000000}"/>
          </ac:spMkLst>
        </pc:spChg>
        <pc:spChg chg="add mod">
          <ac:chgData name="Linehan, Kathryn Joyce (kjl5t)" userId="85f2eb49-a901-44ff-b61c-aeef26a99c23" providerId="ADAL" clId="{FC8C5F9C-7419-4A5E-A6FB-1696C34979CC}" dt="2025-05-15T15:17:08.434" v="3347"/>
          <ac:spMkLst>
            <pc:docMk/>
            <pc:sldMk cId="1071493151" sldId="697"/>
            <ac:spMk id="5" creationId="{434393D4-BDDB-6962-783C-FC7F3C6AE478}"/>
          </ac:spMkLst>
        </pc:spChg>
        <pc:spChg chg="mod">
          <ac:chgData name="Linehan, Kathryn Joyce (kjl5t)" userId="85f2eb49-a901-44ff-b61c-aeef26a99c23" providerId="ADAL" clId="{FC8C5F9C-7419-4A5E-A6FB-1696C34979CC}" dt="2025-05-27T17:53:51.564" v="11018" actId="1076"/>
          <ac:spMkLst>
            <pc:docMk/>
            <pc:sldMk cId="1071493151" sldId="697"/>
            <ac:spMk id="6" creationId="{00000000-0000-0000-0000-000000000000}"/>
          </ac:spMkLst>
        </pc:spChg>
        <pc:picChg chg="add mod">
          <ac:chgData name="Linehan, Kathryn Joyce (kjl5t)" userId="85f2eb49-a901-44ff-b61c-aeef26a99c23" providerId="ADAL" clId="{FC8C5F9C-7419-4A5E-A6FB-1696C34979CC}" dt="2025-05-15T15:17:08.434" v="3347"/>
          <ac:picMkLst>
            <pc:docMk/>
            <pc:sldMk cId="1071493151" sldId="697"/>
            <ac:picMk id="7" creationId="{507C010B-D29E-0382-03E6-93DB2FB6FBB7}"/>
          </ac:picMkLst>
        </pc:picChg>
      </pc:sldChg>
      <pc:sldChg chg="addSp delSp modSp add del mod">
        <pc:chgData name="Linehan, Kathryn Joyce (kjl5t)" userId="85f2eb49-a901-44ff-b61c-aeef26a99c23" providerId="ADAL" clId="{FC8C5F9C-7419-4A5E-A6FB-1696C34979CC}" dt="2025-05-15T15:30:37.516" v="3558" actId="47"/>
        <pc:sldMkLst>
          <pc:docMk/>
          <pc:sldMk cId="910355316" sldId="1220"/>
        </pc:sldMkLst>
      </pc:sldChg>
      <pc:sldChg chg="addSp delSp modSp add mod ord modNotesTx">
        <pc:chgData name="Linehan, Kathryn Joyce (kjl5t)" userId="85f2eb49-a901-44ff-b61c-aeef26a99c23" providerId="ADAL" clId="{FC8C5F9C-7419-4A5E-A6FB-1696C34979CC}" dt="2025-05-19T19:51:12.848" v="6109" actId="1035"/>
        <pc:sldMkLst>
          <pc:docMk/>
          <pc:sldMk cId="3454529435" sldId="1235"/>
        </pc:sldMkLst>
        <pc:spChg chg="mod">
          <ac:chgData name="Linehan, Kathryn Joyce (kjl5t)" userId="85f2eb49-a901-44ff-b61c-aeef26a99c23" providerId="ADAL" clId="{FC8C5F9C-7419-4A5E-A6FB-1696C34979CC}" dt="2025-05-15T16:24:08.020" v="4048" actId="1036"/>
          <ac:spMkLst>
            <pc:docMk/>
            <pc:sldMk cId="3454529435" sldId="1235"/>
            <ac:spMk id="2" creationId="{F1E83772-AC24-9AB5-3F1B-7F7F2976C276}"/>
          </ac:spMkLst>
        </pc:spChg>
        <pc:spChg chg="mod">
          <ac:chgData name="Linehan, Kathryn Joyce (kjl5t)" userId="85f2eb49-a901-44ff-b61c-aeef26a99c23" providerId="ADAL" clId="{FC8C5F9C-7419-4A5E-A6FB-1696C34979CC}" dt="2025-05-19T19:51:12.848" v="6109" actId="1035"/>
          <ac:spMkLst>
            <pc:docMk/>
            <pc:sldMk cId="3454529435" sldId="1235"/>
            <ac:spMk id="3" creationId="{DB819C78-A178-7922-18C5-1CB7DFFACBEF}"/>
          </ac:spMkLst>
        </pc:spChg>
        <pc:spChg chg="mod">
          <ac:chgData name="Linehan, Kathryn Joyce (kjl5t)" userId="85f2eb49-a901-44ff-b61c-aeef26a99c23" providerId="ADAL" clId="{FC8C5F9C-7419-4A5E-A6FB-1696C34979CC}" dt="2025-05-19T18:51:47.466" v="5868" actId="2711"/>
          <ac:spMkLst>
            <pc:docMk/>
            <pc:sldMk cId="3454529435" sldId="1235"/>
            <ac:spMk id="4" creationId="{0D0CAF25-CFAF-6447-F64F-A2CE5BB75471}"/>
          </ac:spMkLst>
        </pc:spChg>
        <pc:spChg chg="add mod">
          <ac:chgData name="Linehan, Kathryn Joyce (kjl5t)" userId="85f2eb49-a901-44ff-b61c-aeef26a99c23" providerId="ADAL" clId="{FC8C5F9C-7419-4A5E-A6FB-1696C34979CC}" dt="2025-05-15T15:16:54.595" v="3341"/>
          <ac:spMkLst>
            <pc:docMk/>
            <pc:sldMk cId="3454529435" sldId="1235"/>
            <ac:spMk id="6" creationId="{13E48F60-4455-6CF0-C233-BB6F24F91CF4}"/>
          </ac:spMkLst>
        </pc:spChg>
        <pc:spChg chg="add mod">
          <ac:chgData name="Linehan, Kathryn Joyce (kjl5t)" userId="85f2eb49-a901-44ff-b61c-aeef26a99c23" providerId="ADAL" clId="{FC8C5F9C-7419-4A5E-A6FB-1696C34979CC}" dt="2025-05-15T15:16:54.595" v="3341"/>
          <ac:spMkLst>
            <pc:docMk/>
            <pc:sldMk cId="3454529435" sldId="1235"/>
            <ac:spMk id="7" creationId="{92F34CB6-9D77-4540-65F4-EEB1F819DC29}"/>
          </ac:spMkLst>
        </pc:spChg>
        <pc:spChg chg="add mod">
          <ac:chgData name="Linehan, Kathryn Joyce (kjl5t)" userId="85f2eb49-a901-44ff-b61c-aeef26a99c23" providerId="ADAL" clId="{FC8C5F9C-7419-4A5E-A6FB-1696C34979CC}" dt="2025-05-19T18:29:52.536" v="5386"/>
          <ac:spMkLst>
            <pc:docMk/>
            <pc:sldMk cId="3454529435" sldId="1235"/>
            <ac:spMk id="9" creationId="{4A33CA1D-4875-221F-2821-A6C59D2AF3C6}"/>
          </ac:spMkLst>
        </pc:spChg>
        <pc:picChg chg="add mod">
          <ac:chgData name="Linehan, Kathryn Joyce (kjl5t)" userId="85f2eb49-a901-44ff-b61c-aeef26a99c23" providerId="ADAL" clId="{FC8C5F9C-7419-4A5E-A6FB-1696C34979CC}" dt="2025-05-15T15:16:54.595" v="3341"/>
          <ac:picMkLst>
            <pc:docMk/>
            <pc:sldMk cId="3454529435" sldId="1235"/>
            <ac:picMk id="8" creationId="{8E2084E0-0CE6-CA14-AC0D-D2153584708F}"/>
          </ac:picMkLst>
        </pc:picChg>
      </pc:sldChg>
      <pc:sldChg chg="addSp modSp add mod">
        <pc:chgData name="Linehan, Kathryn Joyce (kjl5t)" userId="85f2eb49-a901-44ff-b61c-aeef26a99c23" providerId="ADAL" clId="{FC8C5F9C-7419-4A5E-A6FB-1696C34979CC}" dt="2025-05-19T19:56:20.740" v="6232" actId="14100"/>
        <pc:sldMkLst>
          <pc:docMk/>
          <pc:sldMk cId="2977121360" sldId="1262"/>
        </pc:sldMkLst>
        <pc:spChg chg="mod">
          <ac:chgData name="Linehan, Kathryn Joyce (kjl5t)" userId="85f2eb49-a901-44ff-b61c-aeef26a99c23" providerId="ADAL" clId="{FC8C5F9C-7419-4A5E-A6FB-1696C34979CC}" dt="2025-05-19T19:54:34.003" v="6195" actId="1035"/>
          <ac:spMkLst>
            <pc:docMk/>
            <pc:sldMk cId="2977121360" sldId="1262"/>
            <ac:spMk id="2" creationId="{02F7108C-20A5-9210-DCC2-F00AB1E0F5A1}"/>
          </ac:spMkLst>
        </pc:spChg>
        <pc:spChg chg="mod">
          <ac:chgData name="Linehan, Kathryn Joyce (kjl5t)" userId="85f2eb49-a901-44ff-b61c-aeef26a99c23" providerId="ADAL" clId="{FC8C5F9C-7419-4A5E-A6FB-1696C34979CC}" dt="2025-05-19T19:55:01.287" v="6215" actId="20577"/>
          <ac:spMkLst>
            <pc:docMk/>
            <pc:sldMk cId="2977121360" sldId="1262"/>
            <ac:spMk id="3" creationId="{A58A44A1-9687-5E95-DD12-9E45CD508BB7}"/>
          </ac:spMkLst>
        </pc:spChg>
        <pc:spChg chg="add mod">
          <ac:chgData name="Linehan, Kathryn Joyce (kjl5t)" userId="85f2eb49-a901-44ff-b61c-aeef26a99c23" providerId="ADAL" clId="{FC8C5F9C-7419-4A5E-A6FB-1696C34979CC}" dt="2025-05-15T15:16:52.075" v="3340"/>
          <ac:spMkLst>
            <pc:docMk/>
            <pc:sldMk cId="2977121360" sldId="1262"/>
            <ac:spMk id="5" creationId="{50F1A357-487A-D095-AFBE-7EF7E3FB9FB1}"/>
          </ac:spMkLst>
        </pc:spChg>
        <pc:spChg chg="add mod">
          <ac:chgData name="Linehan, Kathryn Joyce (kjl5t)" userId="85f2eb49-a901-44ff-b61c-aeef26a99c23" providerId="ADAL" clId="{FC8C5F9C-7419-4A5E-A6FB-1696C34979CC}" dt="2025-05-15T15:16:52.075" v="3340"/>
          <ac:spMkLst>
            <pc:docMk/>
            <pc:sldMk cId="2977121360" sldId="1262"/>
            <ac:spMk id="7" creationId="{BDDE4AE5-A6D3-2CC5-8864-62D914AB51D8}"/>
          </ac:spMkLst>
        </pc:spChg>
        <pc:spChg chg="add mod">
          <ac:chgData name="Linehan, Kathryn Joyce (kjl5t)" userId="85f2eb49-a901-44ff-b61c-aeef26a99c23" providerId="ADAL" clId="{FC8C5F9C-7419-4A5E-A6FB-1696C34979CC}" dt="2025-05-19T19:56:20.740" v="6232" actId="14100"/>
          <ac:spMkLst>
            <pc:docMk/>
            <pc:sldMk cId="2977121360" sldId="1262"/>
            <ac:spMk id="9" creationId="{4C2ADF8C-C5B3-BA34-11FF-213297C04CF5}"/>
          </ac:spMkLst>
        </pc:spChg>
        <pc:picChg chg="mod">
          <ac:chgData name="Linehan, Kathryn Joyce (kjl5t)" userId="85f2eb49-a901-44ff-b61c-aeef26a99c23" providerId="ADAL" clId="{FC8C5F9C-7419-4A5E-A6FB-1696C34979CC}" dt="2025-05-19T19:54:20.533" v="6182" actId="1035"/>
          <ac:picMkLst>
            <pc:docMk/>
            <pc:sldMk cId="2977121360" sldId="1262"/>
            <ac:picMk id="6" creationId="{8A4E061B-353D-0A25-62E2-0D4876828C58}"/>
          </ac:picMkLst>
        </pc:picChg>
        <pc:picChg chg="add mod">
          <ac:chgData name="Linehan, Kathryn Joyce (kjl5t)" userId="85f2eb49-a901-44ff-b61c-aeef26a99c23" providerId="ADAL" clId="{FC8C5F9C-7419-4A5E-A6FB-1696C34979CC}" dt="2025-05-15T15:16:52.075" v="3340"/>
          <ac:picMkLst>
            <pc:docMk/>
            <pc:sldMk cId="2977121360" sldId="1262"/>
            <ac:picMk id="8" creationId="{0E7CC20D-933C-FA91-4DC2-8F149582650F}"/>
          </ac:picMkLst>
        </pc:picChg>
      </pc:sldChg>
      <pc:sldChg chg="addSp modSp add mod">
        <pc:chgData name="Linehan, Kathryn Joyce (kjl5t)" userId="85f2eb49-a901-44ff-b61c-aeef26a99c23" providerId="ADAL" clId="{FC8C5F9C-7419-4A5E-A6FB-1696C34979CC}" dt="2025-05-19T20:01:02.282" v="6326" actId="1076"/>
        <pc:sldMkLst>
          <pc:docMk/>
          <pc:sldMk cId="118051982" sldId="1268"/>
        </pc:sldMkLst>
        <pc:spChg chg="mod">
          <ac:chgData name="Linehan, Kathryn Joyce (kjl5t)" userId="85f2eb49-a901-44ff-b61c-aeef26a99c23" providerId="ADAL" clId="{FC8C5F9C-7419-4A5E-A6FB-1696C34979CC}" dt="2025-05-19T20:00:10.196" v="6317" actId="20577"/>
          <ac:spMkLst>
            <pc:docMk/>
            <pc:sldMk cId="118051982" sldId="1268"/>
            <ac:spMk id="2" creationId="{02F7108C-20A5-9210-DCC2-F00AB1E0F5A1}"/>
          </ac:spMkLst>
        </pc:spChg>
        <pc:spChg chg="mod">
          <ac:chgData name="Linehan, Kathryn Joyce (kjl5t)" userId="85f2eb49-a901-44ff-b61c-aeef26a99c23" providerId="ADAL" clId="{FC8C5F9C-7419-4A5E-A6FB-1696C34979CC}" dt="2025-05-19T20:00:52.754" v="6325" actId="1076"/>
          <ac:spMkLst>
            <pc:docMk/>
            <pc:sldMk cId="118051982" sldId="1268"/>
            <ac:spMk id="3" creationId="{A58A44A1-9687-5E95-DD12-9E45CD508BB7}"/>
          </ac:spMkLst>
        </pc:spChg>
        <pc:spChg chg="mod">
          <ac:chgData name="Linehan, Kathryn Joyce (kjl5t)" userId="85f2eb49-a901-44ff-b61c-aeef26a99c23" providerId="ADAL" clId="{FC8C5F9C-7419-4A5E-A6FB-1696C34979CC}" dt="2025-05-19T20:01:02.282" v="6326" actId="1076"/>
          <ac:spMkLst>
            <pc:docMk/>
            <pc:sldMk cId="118051982" sldId="1268"/>
            <ac:spMk id="4" creationId="{4A33A13D-11DE-EC64-537B-61E305FA6D3F}"/>
          </ac:spMkLst>
        </pc:spChg>
        <pc:spChg chg="add mod">
          <ac:chgData name="Linehan, Kathryn Joyce (kjl5t)" userId="85f2eb49-a901-44ff-b61c-aeef26a99c23" providerId="ADAL" clId="{FC8C5F9C-7419-4A5E-A6FB-1696C34979CC}" dt="2025-05-15T15:17:00.080" v="3343"/>
          <ac:spMkLst>
            <pc:docMk/>
            <pc:sldMk cId="118051982" sldId="1268"/>
            <ac:spMk id="6" creationId="{3A15C3BE-1F2C-6A6F-98D5-862F9476C416}"/>
          </ac:spMkLst>
        </pc:spChg>
        <pc:spChg chg="add mod">
          <ac:chgData name="Linehan, Kathryn Joyce (kjl5t)" userId="85f2eb49-a901-44ff-b61c-aeef26a99c23" providerId="ADAL" clId="{FC8C5F9C-7419-4A5E-A6FB-1696C34979CC}" dt="2025-05-15T15:17:00.080" v="3343"/>
          <ac:spMkLst>
            <pc:docMk/>
            <pc:sldMk cId="118051982" sldId="1268"/>
            <ac:spMk id="7" creationId="{C7B769B8-D063-C75C-54D0-02760CB3AD2C}"/>
          </ac:spMkLst>
        </pc:spChg>
        <pc:picChg chg="add mod">
          <ac:chgData name="Linehan, Kathryn Joyce (kjl5t)" userId="85f2eb49-a901-44ff-b61c-aeef26a99c23" providerId="ADAL" clId="{FC8C5F9C-7419-4A5E-A6FB-1696C34979CC}" dt="2025-05-15T15:17:00.080" v="3343"/>
          <ac:picMkLst>
            <pc:docMk/>
            <pc:sldMk cId="118051982" sldId="1268"/>
            <ac:picMk id="8" creationId="{6B7AB035-67D2-3790-6DF2-9C6693304400}"/>
          </ac:picMkLst>
        </pc:picChg>
      </pc:sldChg>
      <pc:sldChg chg="addSp modSp add mod ord">
        <pc:chgData name="Linehan, Kathryn Joyce (kjl5t)" userId="85f2eb49-a901-44ff-b61c-aeef26a99c23" providerId="ADAL" clId="{FC8C5F9C-7419-4A5E-A6FB-1696C34979CC}" dt="2025-05-27T17:55:10.055" v="11034" actId="1036"/>
        <pc:sldMkLst>
          <pc:docMk/>
          <pc:sldMk cId="558245025" sldId="1270"/>
        </pc:sldMkLst>
        <pc:spChg chg="mod">
          <ac:chgData name="Linehan, Kathryn Joyce (kjl5t)" userId="85f2eb49-a901-44ff-b61c-aeef26a99c23" providerId="ADAL" clId="{FC8C5F9C-7419-4A5E-A6FB-1696C34979CC}" dt="2025-05-27T17:35:54.369" v="10127" actId="1038"/>
          <ac:spMkLst>
            <pc:docMk/>
            <pc:sldMk cId="558245025" sldId="1270"/>
            <ac:spMk id="2" creationId="{6998AFE1-CA0D-4F85-7CB9-98E1B8EC733B}"/>
          </ac:spMkLst>
        </pc:spChg>
        <pc:spChg chg="mod">
          <ac:chgData name="Linehan, Kathryn Joyce (kjl5t)" userId="85f2eb49-a901-44ff-b61c-aeef26a99c23" providerId="ADAL" clId="{FC8C5F9C-7419-4A5E-A6FB-1696C34979CC}" dt="2025-05-27T17:55:10.055" v="11034" actId="1036"/>
          <ac:spMkLst>
            <pc:docMk/>
            <pc:sldMk cId="558245025" sldId="1270"/>
            <ac:spMk id="3" creationId="{294D467C-E099-AA7F-385F-76B102AF18FE}"/>
          </ac:spMkLst>
        </pc:spChg>
        <pc:spChg chg="add mod">
          <ac:chgData name="Linehan, Kathryn Joyce (kjl5t)" userId="85f2eb49-a901-44ff-b61c-aeef26a99c23" providerId="ADAL" clId="{FC8C5F9C-7419-4A5E-A6FB-1696C34979CC}" dt="2025-05-15T15:17:06.914" v="3346"/>
          <ac:spMkLst>
            <pc:docMk/>
            <pc:sldMk cId="558245025" sldId="1270"/>
            <ac:spMk id="4" creationId="{5D1E3E1E-DF2D-47A5-67D2-15FE3D0D7275}"/>
          </ac:spMkLst>
        </pc:spChg>
        <pc:spChg chg="add mod">
          <ac:chgData name="Linehan, Kathryn Joyce (kjl5t)" userId="85f2eb49-a901-44ff-b61c-aeef26a99c23" providerId="ADAL" clId="{FC8C5F9C-7419-4A5E-A6FB-1696C34979CC}" dt="2025-05-15T15:17:06.914" v="3346"/>
          <ac:spMkLst>
            <pc:docMk/>
            <pc:sldMk cId="558245025" sldId="1270"/>
            <ac:spMk id="5" creationId="{45B66ABE-D771-8FC6-DC3C-A2482AB7041C}"/>
          </ac:spMkLst>
        </pc:spChg>
        <pc:picChg chg="add mod">
          <ac:chgData name="Linehan, Kathryn Joyce (kjl5t)" userId="85f2eb49-a901-44ff-b61c-aeef26a99c23" providerId="ADAL" clId="{FC8C5F9C-7419-4A5E-A6FB-1696C34979CC}" dt="2025-05-15T15:17:06.914" v="3346"/>
          <ac:picMkLst>
            <pc:docMk/>
            <pc:sldMk cId="558245025" sldId="1270"/>
            <ac:picMk id="6" creationId="{6207A1E0-9E93-19B6-D690-DB83C1FA4836}"/>
          </ac:picMkLst>
        </pc:picChg>
      </pc:sldChg>
      <pc:sldChg chg="addSp modSp add mod">
        <pc:chgData name="Linehan, Kathryn Joyce (kjl5t)" userId="85f2eb49-a901-44ff-b61c-aeef26a99c23" providerId="ADAL" clId="{FC8C5F9C-7419-4A5E-A6FB-1696C34979CC}" dt="2025-05-19T19:59:11.210" v="6304" actId="27636"/>
        <pc:sldMkLst>
          <pc:docMk/>
          <pc:sldMk cId="263146676" sldId="1311"/>
        </pc:sldMkLst>
        <pc:spChg chg="mod">
          <ac:chgData name="Linehan, Kathryn Joyce (kjl5t)" userId="85f2eb49-a901-44ff-b61c-aeef26a99c23" providerId="ADAL" clId="{FC8C5F9C-7419-4A5E-A6FB-1696C34979CC}" dt="2025-05-19T19:58:12.642" v="6282" actId="6549"/>
          <ac:spMkLst>
            <pc:docMk/>
            <pc:sldMk cId="263146676" sldId="1311"/>
            <ac:spMk id="2" creationId="{02F7108C-20A5-9210-DCC2-F00AB1E0F5A1}"/>
          </ac:spMkLst>
        </pc:spChg>
        <pc:spChg chg="mod">
          <ac:chgData name="Linehan, Kathryn Joyce (kjl5t)" userId="85f2eb49-a901-44ff-b61c-aeef26a99c23" providerId="ADAL" clId="{FC8C5F9C-7419-4A5E-A6FB-1696C34979CC}" dt="2025-05-19T19:59:11.210" v="6304" actId="27636"/>
          <ac:spMkLst>
            <pc:docMk/>
            <pc:sldMk cId="263146676" sldId="1311"/>
            <ac:spMk id="3" creationId="{A58A44A1-9687-5E95-DD12-9E45CD508BB7}"/>
          </ac:spMkLst>
        </pc:spChg>
        <pc:spChg chg="add mod">
          <ac:chgData name="Linehan, Kathryn Joyce (kjl5t)" userId="85f2eb49-a901-44ff-b61c-aeef26a99c23" providerId="ADAL" clId="{FC8C5F9C-7419-4A5E-A6FB-1696C34979CC}" dt="2025-05-15T15:16:57.214" v="3342"/>
          <ac:spMkLst>
            <pc:docMk/>
            <pc:sldMk cId="263146676" sldId="1311"/>
            <ac:spMk id="4" creationId="{62F71000-FD26-5D34-0EE1-43299AF06DB9}"/>
          </ac:spMkLst>
        </pc:spChg>
        <pc:spChg chg="add mod">
          <ac:chgData name="Linehan, Kathryn Joyce (kjl5t)" userId="85f2eb49-a901-44ff-b61c-aeef26a99c23" providerId="ADAL" clId="{FC8C5F9C-7419-4A5E-A6FB-1696C34979CC}" dt="2025-05-15T15:16:57.214" v="3342"/>
          <ac:spMkLst>
            <pc:docMk/>
            <pc:sldMk cId="263146676" sldId="1311"/>
            <ac:spMk id="6" creationId="{2FA6BB7B-B135-AD82-3833-119390E8CC5E}"/>
          </ac:spMkLst>
        </pc:spChg>
        <pc:picChg chg="mod">
          <ac:chgData name="Linehan, Kathryn Joyce (kjl5t)" userId="85f2eb49-a901-44ff-b61c-aeef26a99c23" providerId="ADAL" clId="{FC8C5F9C-7419-4A5E-A6FB-1696C34979CC}" dt="2025-05-19T19:58:38.711" v="6301" actId="1035"/>
          <ac:picMkLst>
            <pc:docMk/>
            <pc:sldMk cId="263146676" sldId="1311"/>
            <ac:picMk id="5" creationId="{1F990A48-0746-14CF-76A8-64254D970FC2}"/>
          </ac:picMkLst>
        </pc:picChg>
        <pc:picChg chg="add mod">
          <ac:chgData name="Linehan, Kathryn Joyce (kjl5t)" userId="85f2eb49-a901-44ff-b61c-aeef26a99c23" providerId="ADAL" clId="{FC8C5F9C-7419-4A5E-A6FB-1696C34979CC}" dt="2025-05-15T15:16:57.214" v="3342"/>
          <ac:picMkLst>
            <pc:docMk/>
            <pc:sldMk cId="263146676" sldId="1311"/>
            <ac:picMk id="7" creationId="{ED854CFF-937F-C246-8CCE-E56B70A23E29}"/>
          </ac:picMkLst>
        </pc:picChg>
      </pc:sldChg>
      <pc:sldChg chg="addSp delSp modSp add mod ord">
        <pc:chgData name="Linehan, Kathryn Joyce (kjl5t)" userId="85f2eb49-a901-44ff-b61c-aeef26a99c23" providerId="ADAL" clId="{FC8C5F9C-7419-4A5E-A6FB-1696C34979CC}" dt="2025-05-29T16:43:42.310" v="11620" actId="20577"/>
        <pc:sldMkLst>
          <pc:docMk/>
          <pc:sldMk cId="606275856" sldId="1317"/>
        </pc:sldMkLst>
        <pc:spChg chg="mod">
          <ac:chgData name="Linehan, Kathryn Joyce (kjl5t)" userId="85f2eb49-a901-44ff-b61c-aeef26a99c23" providerId="ADAL" clId="{FC8C5F9C-7419-4A5E-A6FB-1696C34979CC}" dt="2025-05-29T16:43:19.526" v="11599" actId="13926"/>
          <ac:spMkLst>
            <pc:docMk/>
            <pc:sldMk cId="606275856" sldId="1317"/>
            <ac:spMk id="2" creationId="{02F7108C-20A5-9210-DCC2-F00AB1E0F5A1}"/>
          </ac:spMkLst>
        </pc:spChg>
        <pc:spChg chg="add mod">
          <ac:chgData name="Linehan, Kathryn Joyce (kjl5t)" userId="85f2eb49-a901-44ff-b61c-aeef26a99c23" providerId="ADAL" clId="{FC8C5F9C-7419-4A5E-A6FB-1696C34979CC}" dt="2025-05-15T15:17:02.252" v="3344"/>
          <ac:spMkLst>
            <pc:docMk/>
            <pc:sldMk cId="606275856" sldId="1317"/>
            <ac:spMk id="4" creationId="{93448094-D621-19C5-58F7-5842728FD176}"/>
          </ac:spMkLst>
        </pc:spChg>
        <pc:spChg chg="add mod">
          <ac:chgData name="Linehan, Kathryn Joyce (kjl5t)" userId="85f2eb49-a901-44ff-b61c-aeef26a99c23" providerId="ADAL" clId="{FC8C5F9C-7419-4A5E-A6FB-1696C34979CC}" dt="2025-05-19T20:05:39.612" v="6376" actId="1076"/>
          <ac:spMkLst>
            <pc:docMk/>
            <pc:sldMk cId="606275856" sldId="1317"/>
            <ac:spMk id="6" creationId="{CE9CBBA0-9414-2C15-E9BF-BB30B703B96D}"/>
          </ac:spMkLst>
        </pc:spChg>
        <pc:spChg chg="add mod">
          <ac:chgData name="Linehan, Kathryn Joyce (kjl5t)" userId="85f2eb49-a901-44ff-b61c-aeef26a99c23" providerId="ADAL" clId="{FC8C5F9C-7419-4A5E-A6FB-1696C34979CC}" dt="2025-05-29T16:43:42.310" v="11620" actId="20577"/>
          <ac:spMkLst>
            <pc:docMk/>
            <pc:sldMk cId="606275856" sldId="1317"/>
            <ac:spMk id="8" creationId="{F2AF7A06-1D2F-5798-C3F0-1B3B05CEFBBE}"/>
          </ac:spMkLst>
        </pc:spChg>
        <pc:spChg chg="add del mod">
          <ac:chgData name="Linehan, Kathryn Joyce (kjl5t)" userId="85f2eb49-a901-44ff-b61c-aeef26a99c23" providerId="ADAL" clId="{FC8C5F9C-7419-4A5E-A6FB-1696C34979CC}" dt="2025-05-29T15:25:32.884" v="11180" actId="478"/>
          <ac:spMkLst>
            <pc:docMk/>
            <pc:sldMk cId="606275856" sldId="1317"/>
            <ac:spMk id="9" creationId="{EDA1D6B7-FD1A-5C38-25F8-99EFC162FE19}"/>
          </ac:spMkLst>
        </pc:spChg>
        <pc:picChg chg="add mod">
          <ac:chgData name="Linehan, Kathryn Joyce (kjl5t)" userId="85f2eb49-a901-44ff-b61c-aeef26a99c23" providerId="ADAL" clId="{FC8C5F9C-7419-4A5E-A6FB-1696C34979CC}" dt="2025-05-15T15:17:02.252" v="3344"/>
          <ac:picMkLst>
            <pc:docMk/>
            <pc:sldMk cId="606275856" sldId="1317"/>
            <ac:picMk id="7" creationId="{02834FFC-AA89-816D-841E-42C730ED8E1D}"/>
          </ac:picMkLst>
        </pc:picChg>
      </pc:sldChg>
      <pc:sldChg chg="addSp modSp add del mod ord">
        <pc:chgData name="Linehan, Kathryn Joyce (kjl5t)" userId="85f2eb49-a901-44ff-b61c-aeef26a99c23" providerId="ADAL" clId="{FC8C5F9C-7419-4A5E-A6FB-1696C34979CC}" dt="2025-05-27T16:08:57.841" v="8660" actId="47"/>
        <pc:sldMkLst>
          <pc:docMk/>
          <pc:sldMk cId="3575419048" sldId="1320"/>
        </pc:sldMkLst>
      </pc:sldChg>
      <pc:sldChg chg="addSp delSp modSp add mod modClrScheme chgLayout">
        <pc:chgData name="Linehan, Kathryn Joyce (kjl5t)" userId="85f2eb49-a901-44ff-b61c-aeef26a99c23" providerId="ADAL" clId="{FC8C5F9C-7419-4A5E-A6FB-1696C34979CC}" dt="2025-05-15T15:11:47.086" v="3029" actId="108"/>
        <pc:sldMkLst>
          <pc:docMk/>
          <pc:sldMk cId="492686874" sldId="1321"/>
        </pc:sldMkLst>
        <pc:spChg chg="add mod ord">
          <ac:chgData name="Linehan, Kathryn Joyce (kjl5t)" userId="85f2eb49-a901-44ff-b61c-aeef26a99c23" providerId="ADAL" clId="{FC8C5F9C-7419-4A5E-A6FB-1696C34979CC}" dt="2025-05-15T15:11:47.086" v="3029" actId="108"/>
          <ac:spMkLst>
            <pc:docMk/>
            <pc:sldMk cId="492686874" sldId="1321"/>
            <ac:spMk id="2" creationId="{0C82CAC8-30A1-761F-EFEA-38CBD1AF3E39}"/>
          </ac:spMkLst>
        </pc:spChg>
        <pc:spChg chg="mod">
          <ac:chgData name="Linehan, Kathryn Joyce (kjl5t)" userId="85f2eb49-a901-44ff-b61c-aeef26a99c23" providerId="ADAL" clId="{FC8C5F9C-7419-4A5E-A6FB-1696C34979CC}" dt="2025-05-15T15:10:58.344" v="2973" actId="20577"/>
          <ac:spMkLst>
            <pc:docMk/>
            <pc:sldMk cId="492686874" sldId="1321"/>
            <ac:spMk id="9" creationId="{8F71B0B3-D88D-555A-0AA8-660AE6177B6E}"/>
          </ac:spMkLst>
        </pc:spChg>
      </pc:sldChg>
      <pc:sldChg chg="modSp new del mod ord">
        <pc:chgData name="Linehan, Kathryn Joyce (kjl5t)" userId="85f2eb49-a901-44ff-b61c-aeef26a99c23" providerId="ADAL" clId="{FC8C5F9C-7419-4A5E-A6FB-1696C34979CC}" dt="2025-05-22T15:35:11.263" v="7208" actId="47"/>
        <pc:sldMkLst>
          <pc:docMk/>
          <pc:sldMk cId="2200018640" sldId="1322"/>
        </pc:sldMkLst>
      </pc:sldChg>
      <pc:sldChg chg="new del">
        <pc:chgData name="Linehan, Kathryn Joyce (kjl5t)" userId="85f2eb49-a901-44ff-b61c-aeef26a99c23" providerId="ADAL" clId="{FC8C5F9C-7419-4A5E-A6FB-1696C34979CC}" dt="2025-05-15T15:11:16.787" v="2976" actId="680"/>
        <pc:sldMkLst>
          <pc:docMk/>
          <pc:sldMk cId="3022125099" sldId="1322"/>
        </pc:sldMkLst>
      </pc:sldChg>
      <pc:sldChg chg="modSp add mod ord">
        <pc:chgData name="Linehan, Kathryn Joyce (kjl5t)" userId="85f2eb49-a901-44ff-b61c-aeef26a99c23" providerId="ADAL" clId="{FC8C5F9C-7419-4A5E-A6FB-1696C34979CC}" dt="2025-05-15T16:58:24.735" v="4911" actId="20577"/>
        <pc:sldMkLst>
          <pc:docMk/>
          <pc:sldMk cId="4134495043" sldId="1323"/>
        </pc:sldMkLst>
        <pc:spChg chg="mod">
          <ac:chgData name="Linehan, Kathryn Joyce (kjl5t)" userId="85f2eb49-a901-44ff-b61c-aeef26a99c23" providerId="ADAL" clId="{FC8C5F9C-7419-4A5E-A6FB-1696C34979CC}" dt="2025-05-15T16:58:24.735" v="4911" actId="20577"/>
          <ac:spMkLst>
            <pc:docMk/>
            <pc:sldMk cId="4134495043" sldId="1323"/>
            <ac:spMk id="2" creationId="{8E6084D8-012B-879D-7FEA-0192B728EA8E}"/>
          </ac:spMkLst>
        </pc:spChg>
      </pc:sldChg>
      <pc:sldChg chg="modSp add mod ord">
        <pc:chgData name="Linehan, Kathryn Joyce (kjl5t)" userId="85f2eb49-a901-44ff-b61c-aeef26a99c23" providerId="ADAL" clId="{FC8C5F9C-7419-4A5E-A6FB-1696C34979CC}" dt="2025-05-15T15:50:03.741" v="3993" actId="20577"/>
        <pc:sldMkLst>
          <pc:docMk/>
          <pc:sldMk cId="1992756299" sldId="1324"/>
        </pc:sldMkLst>
        <pc:spChg chg="mod">
          <ac:chgData name="Linehan, Kathryn Joyce (kjl5t)" userId="85f2eb49-a901-44ff-b61c-aeef26a99c23" providerId="ADAL" clId="{FC8C5F9C-7419-4A5E-A6FB-1696C34979CC}" dt="2025-05-15T15:50:03.741" v="3993" actId="20577"/>
          <ac:spMkLst>
            <pc:docMk/>
            <pc:sldMk cId="1992756299" sldId="1324"/>
            <ac:spMk id="2" creationId="{0612807B-ABC0-90F6-1D65-7E453EA00E75}"/>
          </ac:spMkLst>
        </pc:spChg>
      </pc:sldChg>
      <pc:sldChg chg="addSp delSp modSp add mod ord modNotesTx">
        <pc:chgData name="Linehan, Kathryn Joyce (kjl5t)" userId="85f2eb49-a901-44ff-b61c-aeef26a99c23" providerId="ADAL" clId="{FC8C5F9C-7419-4A5E-A6FB-1696C34979CC}" dt="2025-05-19T18:54:51.771" v="5986" actId="2711"/>
        <pc:sldMkLst>
          <pc:docMk/>
          <pc:sldMk cId="795115010" sldId="1325"/>
        </pc:sldMkLst>
        <pc:spChg chg="mod">
          <ac:chgData name="Linehan, Kathryn Joyce (kjl5t)" userId="85f2eb49-a901-44ff-b61c-aeef26a99c23" providerId="ADAL" clId="{FC8C5F9C-7419-4A5E-A6FB-1696C34979CC}" dt="2025-05-15T17:00:14.635" v="4958" actId="20577"/>
          <ac:spMkLst>
            <pc:docMk/>
            <pc:sldMk cId="795115010" sldId="1325"/>
            <ac:spMk id="2" creationId="{E194522F-22B9-60C3-183A-0BA5F63449A4}"/>
          </ac:spMkLst>
        </pc:spChg>
        <pc:spChg chg="mod">
          <ac:chgData name="Linehan, Kathryn Joyce (kjl5t)" userId="85f2eb49-a901-44ff-b61c-aeef26a99c23" providerId="ADAL" clId="{FC8C5F9C-7419-4A5E-A6FB-1696C34979CC}" dt="2025-05-19T18:54:51.771" v="5986" actId="2711"/>
          <ac:spMkLst>
            <pc:docMk/>
            <pc:sldMk cId="795115010" sldId="1325"/>
            <ac:spMk id="3" creationId="{97DE898E-28BB-D887-D855-B2A28D76903E}"/>
          </ac:spMkLst>
        </pc:spChg>
        <pc:spChg chg="mod">
          <ac:chgData name="Linehan, Kathryn Joyce (kjl5t)" userId="85f2eb49-a901-44ff-b61c-aeef26a99c23" providerId="ADAL" clId="{FC8C5F9C-7419-4A5E-A6FB-1696C34979CC}" dt="2025-05-19T18:46:29.330" v="5754" actId="20577"/>
          <ac:spMkLst>
            <pc:docMk/>
            <pc:sldMk cId="795115010" sldId="1325"/>
            <ac:spMk id="4" creationId="{4D4D34FE-70E6-623F-7E69-6126AC892181}"/>
          </ac:spMkLst>
        </pc:spChg>
        <pc:spChg chg="add mod">
          <ac:chgData name="Linehan, Kathryn Joyce (kjl5t)" userId="85f2eb49-a901-44ff-b61c-aeef26a99c23" providerId="ADAL" clId="{FC8C5F9C-7419-4A5E-A6FB-1696C34979CC}" dt="2025-05-19T18:40:46.235" v="5559"/>
          <ac:spMkLst>
            <pc:docMk/>
            <pc:sldMk cId="795115010" sldId="1325"/>
            <ac:spMk id="9" creationId="{00F56FB6-116E-9027-8680-E1B8C7208E2A}"/>
          </ac:spMkLst>
        </pc:spChg>
      </pc:sldChg>
      <pc:sldChg chg="modSp add mod ord">
        <pc:chgData name="Linehan, Kathryn Joyce (kjl5t)" userId="85f2eb49-a901-44ff-b61c-aeef26a99c23" providerId="ADAL" clId="{FC8C5F9C-7419-4A5E-A6FB-1696C34979CC}" dt="2025-05-19T20:30:16.366" v="6575"/>
        <pc:sldMkLst>
          <pc:docMk/>
          <pc:sldMk cId="1023427479" sldId="1326"/>
        </pc:sldMkLst>
        <pc:spChg chg="mod">
          <ac:chgData name="Linehan, Kathryn Joyce (kjl5t)" userId="85f2eb49-a901-44ff-b61c-aeef26a99c23" providerId="ADAL" clId="{FC8C5F9C-7419-4A5E-A6FB-1696C34979CC}" dt="2025-05-15T17:02:43.443" v="4987" actId="20577"/>
          <ac:spMkLst>
            <pc:docMk/>
            <pc:sldMk cId="1023427479" sldId="1326"/>
            <ac:spMk id="2" creationId="{2E19F6EF-5910-FA58-3679-076621C4BEFB}"/>
          </ac:spMkLst>
        </pc:spChg>
      </pc:sldChg>
      <pc:sldChg chg="modSp add mod ord">
        <pc:chgData name="Linehan, Kathryn Joyce (kjl5t)" userId="85f2eb49-a901-44ff-b61c-aeef26a99c23" providerId="ADAL" clId="{FC8C5F9C-7419-4A5E-A6FB-1696C34979CC}" dt="2025-05-15T17:03:40.247" v="5028"/>
        <pc:sldMkLst>
          <pc:docMk/>
          <pc:sldMk cId="930100469" sldId="1327"/>
        </pc:sldMkLst>
        <pc:spChg chg="mod">
          <ac:chgData name="Linehan, Kathryn Joyce (kjl5t)" userId="85f2eb49-a901-44ff-b61c-aeef26a99c23" providerId="ADAL" clId="{FC8C5F9C-7419-4A5E-A6FB-1696C34979CC}" dt="2025-05-15T17:03:15.252" v="5014" actId="20577"/>
          <ac:spMkLst>
            <pc:docMk/>
            <pc:sldMk cId="930100469" sldId="1327"/>
            <ac:spMk id="2" creationId="{983A46A6-65DC-210A-ADEC-CB73A272D732}"/>
          </ac:spMkLst>
        </pc:spChg>
      </pc:sldChg>
      <pc:sldChg chg="modSp add del mod ord">
        <pc:chgData name="Linehan, Kathryn Joyce (kjl5t)" userId="85f2eb49-a901-44ff-b61c-aeef26a99c23" providerId="ADAL" clId="{FC8C5F9C-7419-4A5E-A6FB-1696C34979CC}" dt="2025-05-22T15:43:49.815" v="7274" actId="47"/>
        <pc:sldMkLst>
          <pc:docMk/>
          <pc:sldMk cId="1942341737" sldId="1328"/>
        </pc:sldMkLst>
      </pc:sldChg>
      <pc:sldChg chg="delSp modSp add mod modNotesTx">
        <pc:chgData name="Linehan, Kathryn Joyce (kjl5t)" userId="85f2eb49-a901-44ff-b61c-aeef26a99c23" providerId="ADAL" clId="{FC8C5F9C-7419-4A5E-A6FB-1696C34979CC}" dt="2025-05-29T16:45:25.878" v="11624" actId="20577"/>
        <pc:sldMkLst>
          <pc:docMk/>
          <pc:sldMk cId="2166911712" sldId="1329"/>
        </pc:sldMkLst>
        <pc:spChg chg="mod">
          <ac:chgData name="Linehan, Kathryn Joyce (kjl5t)" userId="85f2eb49-a901-44ff-b61c-aeef26a99c23" providerId="ADAL" clId="{FC8C5F9C-7419-4A5E-A6FB-1696C34979CC}" dt="2025-05-19T18:55:27.063" v="5988" actId="20577"/>
          <ac:spMkLst>
            <pc:docMk/>
            <pc:sldMk cId="2166911712" sldId="1329"/>
            <ac:spMk id="2" creationId="{17F03D3D-4BED-E5B5-D96A-04F78686C3E7}"/>
          </ac:spMkLst>
        </pc:spChg>
        <pc:spChg chg="mod">
          <ac:chgData name="Linehan, Kathryn Joyce (kjl5t)" userId="85f2eb49-a901-44ff-b61c-aeef26a99c23" providerId="ADAL" clId="{FC8C5F9C-7419-4A5E-A6FB-1696C34979CC}" dt="2025-05-19T18:57:36.457" v="6072" actId="2711"/>
          <ac:spMkLst>
            <pc:docMk/>
            <pc:sldMk cId="2166911712" sldId="1329"/>
            <ac:spMk id="3" creationId="{CF35A10B-C3D5-2589-984D-C3F08F7B6385}"/>
          </ac:spMkLst>
        </pc:spChg>
      </pc:sldChg>
      <pc:sldChg chg="add">
        <pc:chgData name="Linehan, Kathryn Joyce (kjl5t)" userId="85f2eb49-a901-44ff-b61c-aeef26a99c23" providerId="ADAL" clId="{FC8C5F9C-7419-4A5E-A6FB-1696C34979CC}" dt="2025-05-19T18:57:57.125" v="6073" actId="2890"/>
        <pc:sldMkLst>
          <pc:docMk/>
          <pc:sldMk cId="3476949464" sldId="1330"/>
        </pc:sldMkLst>
      </pc:sldChg>
      <pc:sldChg chg="modSp add del mod ord">
        <pc:chgData name="Linehan, Kathryn Joyce (kjl5t)" userId="85f2eb49-a901-44ff-b61c-aeef26a99c23" providerId="ADAL" clId="{FC8C5F9C-7419-4A5E-A6FB-1696C34979CC}" dt="2025-05-22T15:44:06.535" v="7284" actId="47"/>
        <pc:sldMkLst>
          <pc:docMk/>
          <pc:sldMk cId="3880827866" sldId="1331"/>
        </pc:sldMkLst>
      </pc:sldChg>
      <pc:sldChg chg="modSp add mod">
        <pc:chgData name="Linehan, Kathryn Joyce (kjl5t)" userId="85f2eb49-a901-44ff-b61c-aeef26a99c23" providerId="ADAL" clId="{FC8C5F9C-7419-4A5E-A6FB-1696C34979CC}" dt="2025-05-19T20:28:03.115" v="6560" actId="20577"/>
        <pc:sldMkLst>
          <pc:docMk/>
          <pc:sldMk cId="3005797671" sldId="1332"/>
        </pc:sldMkLst>
        <pc:spChg chg="mod">
          <ac:chgData name="Linehan, Kathryn Joyce (kjl5t)" userId="85f2eb49-a901-44ff-b61c-aeef26a99c23" providerId="ADAL" clId="{FC8C5F9C-7419-4A5E-A6FB-1696C34979CC}" dt="2025-05-19T20:28:03.115" v="6560" actId="20577"/>
          <ac:spMkLst>
            <pc:docMk/>
            <pc:sldMk cId="3005797671" sldId="1332"/>
            <ac:spMk id="2" creationId="{E9F11FC7-335F-4E9B-A67C-9987C149B70A}"/>
          </ac:spMkLst>
        </pc:spChg>
      </pc:sldChg>
      <pc:sldChg chg="modSp mod ord modNotesTx">
        <pc:chgData name="Linehan, Kathryn Joyce (kjl5t)" userId="85f2eb49-a901-44ff-b61c-aeef26a99c23" providerId="ADAL" clId="{FC8C5F9C-7419-4A5E-A6FB-1696C34979CC}" dt="2025-05-29T16:45:01.760" v="11623" actId="20577"/>
        <pc:sldMkLst>
          <pc:docMk/>
          <pc:sldMk cId="4089875491" sldId="1333"/>
        </pc:sldMkLst>
        <pc:spChg chg="mod">
          <ac:chgData name="Linehan, Kathryn Joyce (kjl5t)" userId="85f2eb49-a901-44ff-b61c-aeef26a99c23" providerId="ADAL" clId="{FC8C5F9C-7419-4A5E-A6FB-1696C34979CC}" dt="2025-05-27T16:07:02.846" v="8658" actId="20577"/>
          <ac:spMkLst>
            <pc:docMk/>
            <pc:sldMk cId="4089875491" sldId="1333"/>
            <ac:spMk id="3" creationId="{366E52CA-A9DC-1818-CB4C-906DB073DA48}"/>
          </ac:spMkLst>
        </pc:spChg>
      </pc:sldChg>
      <pc:sldChg chg="modSp mod modNotesTx">
        <pc:chgData name="Linehan, Kathryn Joyce (kjl5t)" userId="85f2eb49-a901-44ff-b61c-aeef26a99c23" providerId="ADAL" clId="{FC8C5F9C-7419-4A5E-A6FB-1696C34979CC}" dt="2025-05-29T16:46:16.389" v="11629" actId="20577"/>
        <pc:sldMkLst>
          <pc:docMk/>
          <pc:sldMk cId="825357521" sldId="1334"/>
        </pc:sldMkLst>
        <pc:spChg chg="mod">
          <ac:chgData name="Linehan, Kathryn Joyce (kjl5t)" userId="85f2eb49-a901-44ff-b61c-aeef26a99c23" providerId="ADAL" clId="{FC8C5F9C-7419-4A5E-A6FB-1696C34979CC}" dt="2025-05-27T15:41:18.005" v="7928" actId="20577"/>
          <ac:spMkLst>
            <pc:docMk/>
            <pc:sldMk cId="825357521" sldId="1334"/>
            <ac:spMk id="2" creationId="{29CE86AE-B91A-E284-6CA3-416DD10AFAAD}"/>
          </ac:spMkLst>
        </pc:spChg>
        <pc:spChg chg="mod">
          <ac:chgData name="Linehan, Kathryn Joyce (kjl5t)" userId="85f2eb49-a901-44ff-b61c-aeef26a99c23" providerId="ADAL" clId="{FC8C5F9C-7419-4A5E-A6FB-1696C34979CC}" dt="2025-05-29T16:46:12.806" v="11628" actId="14100"/>
          <ac:spMkLst>
            <pc:docMk/>
            <pc:sldMk cId="825357521" sldId="1334"/>
            <ac:spMk id="3" creationId="{89D12720-F128-5C84-3B8E-481C5E1AE9FF}"/>
          </ac:spMkLst>
        </pc:spChg>
        <pc:graphicFrameChg chg="mod modGraphic">
          <ac:chgData name="Linehan, Kathryn Joyce (kjl5t)" userId="85f2eb49-a901-44ff-b61c-aeef26a99c23" providerId="ADAL" clId="{FC8C5F9C-7419-4A5E-A6FB-1696C34979CC}" dt="2025-05-27T15:40:54.483" v="7918" actId="113"/>
          <ac:graphicFrameMkLst>
            <pc:docMk/>
            <pc:sldMk cId="825357521" sldId="1334"/>
            <ac:graphicFrameMk id="9" creationId="{8CA2F77C-FB8F-5986-3015-736E3CDED811}"/>
          </ac:graphicFrameMkLst>
        </pc:graphicFrameChg>
      </pc:sldChg>
      <pc:sldChg chg="modSp mod ord modNotesTx">
        <pc:chgData name="Linehan, Kathryn Joyce (kjl5t)" userId="85f2eb49-a901-44ff-b61c-aeef26a99c23" providerId="ADAL" clId="{FC8C5F9C-7419-4A5E-A6FB-1696C34979CC}" dt="2025-05-29T16:44:48.091" v="11622" actId="14100"/>
        <pc:sldMkLst>
          <pc:docMk/>
          <pc:sldMk cId="1748402424" sldId="1335"/>
        </pc:sldMkLst>
        <pc:spChg chg="mod">
          <ac:chgData name="Linehan, Kathryn Joyce (kjl5t)" userId="85f2eb49-a901-44ff-b61c-aeef26a99c23" providerId="ADAL" clId="{FC8C5F9C-7419-4A5E-A6FB-1696C34979CC}" dt="2025-05-27T15:53:06.108" v="8337" actId="20577"/>
          <ac:spMkLst>
            <pc:docMk/>
            <pc:sldMk cId="1748402424" sldId="1335"/>
            <ac:spMk id="2" creationId="{03C75F74-1061-BD59-1A8A-9C8CBFE2375A}"/>
          </ac:spMkLst>
        </pc:spChg>
        <pc:spChg chg="mod">
          <ac:chgData name="Linehan, Kathryn Joyce (kjl5t)" userId="85f2eb49-a901-44ff-b61c-aeef26a99c23" providerId="ADAL" clId="{FC8C5F9C-7419-4A5E-A6FB-1696C34979CC}" dt="2025-05-29T16:44:48.091" v="11622" actId="14100"/>
          <ac:spMkLst>
            <pc:docMk/>
            <pc:sldMk cId="1748402424" sldId="1335"/>
            <ac:spMk id="3" creationId="{164ABB59-3F89-106C-F452-7D9E95126774}"/>
          </ac:spMkLst>
        </pc:spChg>
        <pc:spChg chg="mod">
          <ac:chgData name="Linehan, Kathryn Joyce (kjl5t)" userId="85f2eb49-a901-44ff-b61c-aeef26a99c23" providerId="ADAL" clId="{FC8C5F9C-7419-4A5E-A6FB-1696C34979CC}" dt="2025-05-27T15:54:04.513" v="8346" actId="1076"/>
          <ac:spMkLst>
            <pc:docMk/>
            <pc:sldMk cId="1748402424" sldId="1335"/>
            <ac:spMk id="13" creationId="{76F9D305-2F1B-992F-0CCB-0D63D705A858}"/>
          </ac:spMkLst>
        </pc:spChg>
        <pc:graphicFrameChg chg="mod modGraphic">
          <ac:chgData name="Linehan, Kathryn Joyce (kjl5t)" userId="85f2eb49-a901-44ff-b61c-aeef26a99c23" providerId="ADAL" clId="{FC8C5F9C-7419-4A5E-A6FB-1696C34979CC}" dt="2025-05-27T15:53:36.412" v="8343" actId="2164"/>
          <ac:graphicFrameMkLst>
            <pc:docMk/>
            <pc:sldMk cId="1748402424" sldId="1335"/>
            <ac:graphicFrameMk id="9" creationId="{818EC36C-72D6-D1C9-3D98-2AD81D692156}"/>
          </ac:graphicFrameMkLst>
        </pc:graphicFrameChg>
      </pc:sldChg>
      <pc:sldChg chg="modSp mod modNotesTx">
        <pc:chgData name="Linehan, Kathryn Joyce (kjl5t)" userId="85f2eb49-a901-44ff-b61c-aeef26a99c23" providerId="ADAL" clId="{FC8C5F9C-7419-4A5E-A6FB-1696C34979CC}" dt="2025-05-29T16:42:54.185" v="11598" actId="20577"/>
        <pc:sldMkLst>
          <pc:docMk/>
          <pc:sldMk cId="213557800" sldId="1336"/>
        </pc:sldMkLst>
        <pc:spChg chg="mod">
          <ac:chgData name="Linehan, Kathryn Joyce (kjl5t)" userId="85f2eb49-a901-44ff-b61c-aeef26a99c23" providerId="ADAL" clId="{FC8C5F9C-7419-4A5E-A6FB-1696C34979CC}" dt="2025-05-29T15:26:29.033" v="11181" actId="13926"/>
          <ac:spMkLst>
            <pc:docMk/>
            <pc:sldMk cId="213557800" sldId="1336"/>
            <ac:spMk id="3" creationId="{046CEA36-BFF4-B6F7-073B-8D344A15B8E3}"/>
          </ac:spMkLst>
        </pc:spChg>
      </pc:sldChg>
      <pc:sldChg chg="addSp modSp add del mod modNotesTx">
        <pc:chgData name="Linehan, Kathryn Joyce (kjl5t)" userId="85f2eb49-a901-44ff-b61c-aeef26a99c23" providerId="ADAL" clId="{FC8C5F9C-7419-4A5E-A6FB-1696C34979CC}" dt="2025-05-29T16:42:32.116" v="11597" actId="20577"/>
        <pc:sldMkLst>
          <pc:docMk/>
          <pc:sldMk cId="3237202259" sldId="1337"/>
        </pc:sldMkLst>
        <pc:spChg chg="mod">
          <ac:chgData name="Linehan, Kathryn Joyce (kjl5t)" userId="85f2eb49-a901-44ff-b61c-aeef26a99c23" providerId="ADAL" clId="{FC8C5F9C-7419-4A5E-A6FB-1696C34979CC}" dt="2025-05-27T15:58:31.027" v="8422" actId="20577"/>
          <ac:spMkLst>
            <pc:docMk/>
            <pc:sldMk cId="3237202259" sldId="1337"/>
            <ac:spMk id="2" creationId="{7718541E-D3B7-5B54-F80E-0E7F57A6F1F3}"/>
          </ac:spMkLst>
        </pc:spChg>
        <pc:spChg chg="mod">
          <ac:chgData name="Linehan, Kathryn Joyce (kjl5t)" userId="85f2eb49-a901-44ff-b61c-aeef26a99c23" providerId="ADAL" clId="{FC8C5F9C-7419-4A5E-A6FB-1696C34979CC}" dt="2025-05-27T16:00:43.853" v="8587" actId="20577"/>
          <ac:spMkLst>
            <pc:docMk/>
            <pc:sldMk cId="3237202259" sldId="1337"/>
            <ac:spMk id="3" creationId="{54E7B592-DAE1-06F2-AF56-EB31D17C14AC}"/>
          </ac:spMkLst>
        </pc:spChg>
        <pc:spChg chg="add mod">
          <ac:chgData name="Linehan, Kathryn Joyce (kjl5t)" userId="85f2eb49-a901-44ff-b61c-aeef26a99c23" providerId="ADAL" clId="{FC8C5F9C-7419-4A5E-A6FB-1696C34979CC}" dt="2025-05-27T15:28:01.801" v="7670" actId="20577"/>
          <ac:spMkLst>
            <pc:docMk/>
            <pc:sldMk cId="3237202259" sldId="1337"/>
            <ac:spMk id="4" creationId="{C1766D46-F03D-0F96-C416-3EF7518364E8}"/>
          </ac:spMkLst>
        </pc:spChg>
      </pc:sldChg>
      <pc:sldChg chg="modNotesTx">
        <pc:chgData name="Linehan, Kathryn Joyce (kjl5t)" userId="85f2eb49-a901-44ff-b61c-aeef26a99c23" providerId="ADAL" clId="{FC8C5F9C-7419-4A5E-A6FB-1696C34979CC}" dt="2025-05-29T16:42:23.357" v="11596" actId="20577"/>
        <pc:sldMkLst>
          <pc:docMk/>
          <pc:sldMk cId="1386208220" sldId="1338"/>
        </pc:sldMkLst>
      </pc:sldChg>
      <pc:sldChg chg="modSp mod modNotesTx">
        <pc:chgData name="Linehan, Kathryn Joyce (kjl5t)" userId="85f2eb49-a901-44ff-b61c-aeef26a99c23" providerId="ADAL" clId="{FC8C5F9C-7419-4A5E-A6FB-1696C34979CC}" dt="2025-05-29T16:42:18.313" v="11595" actId="20577"/>
        <pc:sldMkLst>
          <pc:docMk/>
          <pc:sldMk cId="1290052847" sldId="1339"/>
        </pc:sldMkLst>
        <pc:spChg chg="mod">
          <ac:chgData name="Linehan, Kathryn Joyce (kjl5t)" userId="85f2eb49-a901-44ff-b61c-aeef26a99c23" providerId="ADAL" clId="{FC8C5F9C-7419-4A5E-A6FB-1696C34979CC}" dt="2025-05-27T16:11:18.866" v="8665" actId="20577"/>
          <ac:spMkLst>
            <pc:docMk/>
            <pc:sldMk cId="1290052847" sldId="1339"/>
            <ac:spMk id="3" creationId="{2F9B2BC8-1CB9-48C4-0E10-F53BC9A7D81C}"/>
          </ac:spMkLst>
        </pc:spChg>
      </pc:sldChg>
      <pc:sldChg chg="modNotesTx">
        <pc:chgData name="Linehan, Kathryn Joyce (kjl5t)" userId="85f2eb49-a901-44ff-b61c-aeef26a99c23" providerId="ADAL" clId="{FC8C5F9C-7419-4A5E-A6FB-1696C34979CC}" dt="2025-05-29T16:41:39.742" v="11591" actId="20577"/>
        <pc:sldMkLst>
          <pc:docMk/>
          <pc:sldMk cId="1133894062" sldId="1341"/>
        </pc:sldMkLst>
      </pc:sldChg>
      <pc:sldChg chg="addSp modSp mod modNotesTx">
        <pc:chgData name="Linehan, Kathryn Joyce (kjl5t)" userId="85f2eb49-a901-44ff-b61c-aeef26a99c23" providerId="ADAL" clId="{FC8C5F9C-7419-4A5E-A6FB-1696C34979CC}" dt="2025-05-29T15:29:19.873" v="11392" actId="20577"/>
        <pc:sldMkLst>
          <pc:docMk/>
          <pc:sldMk cId="1177075788" sldId="1342"/>
        </pc:sldMkLst>
        <pc:spChg chg="mod">
          <ac:chgData name="Linehan, Kathryn Joyce (kjl5t)" userId="85f2eb49-a901-44ff-b61c-aeef26a99c23" providerId="ADAL" clId="{FC8C5F9C-7419-4A5E-A6FB-1696C34979CC}" dt="2025-05-29T15:27:02.125" v="11182" actId="13926"/>
          <ac:spMkLst>
            <pc:docMk/>
            <pc:sldMk cId="1177075788" sldId="1342"/>
            <ac:spMk id="3" creationId="{197E8850-5E62-A7F5-76A9-444BC451D2AF}"/>
          </ac:spMkLst>
        </pc:spChg>
        <pc:spChg chg="add mod">
          <ac:chgData name="Linehan, Kathryn Joyce (kjl5t)" userId="85f2eb49-a901-44ff-b61c-aeef26a99c23" providerId="ADAL" clId="{FC8C5F9C-7419-4A5E-A6FB-1696C34979CC}" dt="2025-05-22T14:15:01.117" v="7176"/>
          <ac:spMkLst>
            <pc:docMk/>
            <pc:sldMk cId="1177075788" sldId="1342"/>
            <ac:spMk id="4" creationId="{FB7E8B6B-AA33-E9AE-89DE-753A21ABF18B}"/>
          </ac:spMkLst>
        </pc:spChg>
      </pc:sldChg>
      <pc:sldChg chg="modNotesTx">
        <pc:chgData name="Linehan, Kathryn Joyce (kjl5t)" userId="85f2eb49-a901-44ff-b61c-aeef26a99c23" providerId="ADAL" clId="{FC8C5F9C-7419-4A5E-A6FB-1696C34979CC}" dt="2025-05-29T16:41:11.260" v="11570" actId="20577"/>
        <pc:sldMkLst>
          <pc:docMk/>
          <pc:sldMk cId="3439663680" sldId="1344"/>
        </pc:sldMkLst>
      </pc:sldChg>
      <pc:sldChg chg="modSp mod modNotesTx">
        <pc:chgData name="Linehan, Kathryn Joyce (kjl5t)" userId="85f2eb49-a901-44ff-b61c-aeef26a99c23" providerId="ADAL" clId="{FC8C5F9C-7419-4A5E-A6FB-1696C34979CC}" dt="2025-05-29T15:30:55.158" v="11485" actId="20577"/>
        <pc:sldMkLst>
          <pc:docMk/>
          <pc:sldMk cId="2758328042" sldId="1345"/>
        </pc:sldMkLst>
        <pc:spChg chg="mod">
          <ac:chgData name="Linehan, Kathryn Joyce (kjl5t)" userId="85f2eb49-a901-44ff-b61c-aeef26a99c23" providerId="ADAL" clId="{FC8C5F9C-7419-4A5E-A6FB-1696C34979CC}" dt="2025-05-29T15:30:42.908" v="11429" actId="13926"/>
          <ac:spMkLst>
            <pc:docMk/>
            <pc:sldMk cId="2758328042" sldId="1345"/>
            <ac:spMk id="3" creationId="{711C0256-FD17-8904-FBBB-0C58ED148A4E}"/>
          </ac:spMkLst>
        </pc:spChg>
      </pc:sldChg>
      <pc:sldChg chg="modNotesTx">
        <pc:chgData name="Linehan, Kathryn Joyce (kjl5t)" userId="85f2eb49-a901-44ff-b61c-aeef26a99c23" providerId="ADAL" clId="{FC8C5F9C-7419-4A5E-A6FB-1696C34979CC}" dt="2025-05-29T16:41:26.733" v="11571" actId="20577"/>
        <pc:sldMkLst>
          <pc:docMk/>
          <pc:sldMk cId="3868061987" sldId="1346"/>
        </pc:sldMkLst>
      </pc:sldChg>
      <pc:sldChg chg="addSp delSp modSp add mod ord modNotesTx">
        <pc:chgData name="Linehan, Kathryn Joyce (kjl5t)" userId="85f2eb49-a901-44ff-b61c-aeef26a99c23" providerId="ADAL" clId="{FC8C5F9C-7419-4A5E-A6FB-1696C34979CC}" dt="2025-05-29T16:45:51.332" v="11626" actId="20577"/>
        <pc:sldMkLst>
          <pc:docMk/>
          <pc:sldMk cId="3821019973" sldId="1347"/>
        </pc:sldMkLst>
        <pc:spChg chg="mod">
          <ac:chgData name="Linehan, Kathryn Joyce (kjl5t)" userId="85f2eb49-a901-44ff-b61c-aeef26a99c23" providerId="ADAL" clId="{FC8C5F9C-7419-4A5E-A6FB-1696C34979CC}" dt="2025-05-22T13:39:52.601" v="6639" actId="20577"/>
          <ac:spMkLst>
            <pc:docMk/>
            <pc:sldMk cId="3821019973" sldId="1347"/>
            <ac:spMk id="2" creationId="{B3CB0AE8-0C1C-277A-B7B8-2A8367E41F47}"/>
          </ac:spMkLst>
        </pc:spChg>
        <pc:spChg chg="add del mod">
          <ac:chgData name="Linehan, Kathryn Joyce (kjl5t)" userId="85f2eb49-a901-44ff-b61c-aeef26a99c23" providerId="ADAL" clId="{FC8C5F9C-7419-4A5E-A6FB-1696C34979CC}" dt="2025-05-22T13:50:39.622" v="7002" actId="20577"/>
          <ac:spMkLst>
            <pc:docMk/>
            <pc:sldMk cId="3821019973" sldId="1347"/>
            <ac:spMk id="3" creationId="{3718142E-43EA-EFC5-C7DC-3FBD482B4CE8}"/>
          </ac:spMkLst>
        </pc:spChg>
        <pc:spChg chg="add mod">
          <ac:chgData name="Linehan, Kathryn Joyce (kjl5t)" userId="85f2eb49-a901-44ff-b61c-aeef26a99c23" providerId="ADAL" clId="{FC8C5F9C-7419-4A5E-A6FB-1696C34979CC}" dt="2025-05-22T13:50:50.902" v="7011" actId="1035"/>
          <ac:spMkLst>
            <pc:docMk/>
            <pc:sldMk cId="3821019973" sldId="1347"/>
            <ac:spMk id="10" creationId="{F6A965F2-35A2-BBC8-BC13-9120C3D8EAD6}"/>
          </ac:spMkLst>
        </pc:spChg>
        <pc:picChg chg="add mod">
          <ac:chgData name="Linehan, Kathryn Joyce (kjl5t)" userId="85f2eb49-a901-44ff-b61c-aeef26a99c23" providerId="ADAL" clId="{FC8C5F9C-7419-4A5E-A6FB-1696C34979CC}" dt="2025-05-22T13:50:50.902" v="7011" actId="1035"/>
          <ac:picMkLst>
            <pc:docMk/>
            <pc:sldMk cId="3821019973" sldId="1347"/>
            <ac:picMk id="5" creationId="{4D31303D-3F5B-F889-4FE7-F54B147C3E1B}"/>
          </ac:picMkLst>
        </pc:picChg>
      </pc:sldChg>
      <pc:sldChg chg="ord modNotesTx">
        <pc:chgData name="Linehan, Kathryn Joyce (kjl5t)" userId="85f2eb49-a901-44ff-b61c-aeef26a99c23" providerId="ADAL" clId="{FC8C5F9C-7419-4A5E-A6FB-1696C34979CC}" dt="2025-05-29T16:40:58.244" v="11569" actId="20577"/>
        <pc:sldMkLst>
          <pc:docMk/>
          <pc:sldMk cId="3192013270" sldId="1348"/>
        </pc:sldMkLst>
      </pc:sldChg>
      <pc:sldChg chg="modSp add mod ord modNotesTx">
        <pc:chgData name="Linehan, Kathryn Joyce (kjl5t)" userId="85f2eb49-a901-44ff-b61c-aeef26a99c23" providerId="ADAL" clId="{FC8C5F9C-7419-4A5E-A6FB-1696C34979CC}" dt="2025-05-29T16:51:03.413" v="11663" actId="20577"/>
        <pc:sldMkLst>
          <pc:docMk/>
          <pc:sldMk cId="1737840325" sldId="1349"/>
        </pc:sldMkLst>
        <pc:spChg chg="mod">
          <ac:chgData name="Linehan, Kathryn Joyce (kjl5t)" userId="85f2eb49-a901-44ff-b61c-aeef26a99c23" providerId="ADAL" clId="{FC8C5F9C-7419-4A5E-A6FB-1696C34979CC}" dt="2025-05-22T15:21:15.160" v="7190" actId="20577"/>
          <ac:spMkLst>
            <pc:docMk/>
            <pc:sldMk cId="1737840325" sldId="1349"/>
            <ac:spMk id="2" creationId="{ACF15F2B-B4BA-1EB1-E253-ECB27057F3CE}"/>
          </ac:spMkLst>
        </pc:spChg>
        <pc:spChg chg="mod">
          <ac:chgData name="Linehan, Kathryn Joyce (kjl5t)" userId="85f2eb49-a901-44ff-b61c-aeef26a99c23" providerId="ADAL" clId="{FC8C5F9C-7419-4A5E-A6FB-1696C34979CC}" dt="2025-05-29T16:51:03.413" v="11663" actId="20577"/>
          <ac:spMkLst>
            <pc:docMk/>
            <pc:sldMk cId="1737840325" sldId="1349"/>
            <ac:spMk id="3" creationId="{C11E6DA1-37E3-4248-4B03-4EB8DF58ABBD}"/>
          </ac:spMkLst>
        </pc:spChg>
      </pc:sldChg>
      <pc:sldChg chg="modSp add mod modNotesTx">
        <pc:chgData name="Linehan, Kathryn Joyce (kjl5t)" userId="85f2eb49-a901-44ff-b61c-aeef26a99c23" providerId="ADAL" clId="{FC8C5F9C-7419-4A5E-A6FB-1696C34979CC}" dt="2025-05-30T19:27:30.453" v="11725" actId="5793"/>
        <pc:sldMkLst>
          <pc:docMk/>
          <pc:sldMk cId="1586389724" sldId="1350"/>
        </pc:sldMkLst>
        <pc:spChg chg="mod">
          <ac:chgData name="Linehan, Kathryn Joyce (kjl5t)" userId="85f2eb49-a901-44ff-b61c-aeef26a99c23" providerId="ADAL" clId="{FC8C5F9C-7419-4A5E-A6FB-1696C34979CC}" dt="2025-05-27T16:11:41.692" v="8692" actId="20577"/>
          <ac:spMkLst>
            <pc:docMk/>
            <pc:sldMk cId="1586389724" sldId="1350"/>
            <ac:spMk id="2" creationId="{453B46F8-1D79-310B-4D3B-302DEFF4BF9B}"/>
          </ac:spMkLst>
        </pc:spChg>
        <pc:spChg chg="mod">
          <ac:chgData name="Linehan, Kathryn Joyce (kjl5t)" userId="85f2eb49-a901-44ff-b61c-aeef26a99c23" providerId="ADAL" clId="{FC8C5F9C-7419-4A5E-A6FB-1696C34979CC}" dt="2025-05-30T19:27:30.453" v="11725" actId="5793"/>
          <ac:spMkLst>
            <pc:docMk/>
            <pc:sldMk cId="1586389724" sldId="1350"/>
            <ac:spMk id="3" creationId="{843683A6-4F6C-AB24-9458-312AFC7E9F3C}"/>
          </ac:spMkLst>
        </pc:spChg>
      </pc:sldChg>
      <pc:sldChg chg="modSp add mod modNotesTx">
        <pc:chgData name="Linehan, Kathryn Joyce (kjl5t)" userId="85f2eb49-a901-44ff-b61c-aeef26a99c23" providerId="ADAL" clId="{FC8C5F9C-7419-4A5E-A6FB-1696C34979CC}" dt="2025-05-27T16:16:52.422" v="8842"/>
        <pc:sldMkLst>
          <pc:docMk/>
          <pc:sldMk cId="3082266001" sldId="1351"/>
        </pc:sldMkLst>
        <pc:spChg chg="mod">
          <ac:chgData name="Linehan, Kathryn Joyce (kjl5t)" userId="85f2eb49-a901-44ff-b61c-aeef26a99c23" providerId="ADAL" clId="{FC8C5F9C-7419-4A5E-A6FB-1696C34979CC}" dt="2025-05-27T16:15:44.395" v="8804" actId="20577"/>
          <ac:spMkLst>
            <pc:docMk/>
            <pc:sldMk cId="3082266001" sldId="1351"/>
            <ac:spMk id="2" creationId="{B2FA1972-6800-DCB7-5F53-A212B7AE2A63}"/>
          </ac:spMkLst>
        </pc:spChg>
        <pc:spChg chg="mod">
          <ac:chgData name="Linehan, Kathryn Joyce (kjl5t)" userId="85f2eb49-a901-44ff-b61c-aeef26a99c23" providerId="ADAL" clId="{FC8C5F9C-7419-4A5E-A6FB-1696C34979CC}" dt="2025-05-27T16:16:12.014" v="8838" actId="20577"/>
          <ac:spMkLst>
            <pc:docMk/>
            <pc:sldMk cId="3082266001" sldId="1351"/>
            <ac:spMk id="3" creationId="{25FC83C5-E358-E7BF-485D-4BD7A42147D8}"/>
          </ac:spMkLst>
        </pc:spChg>
        <pc:spChg chg="mod">
          <ac:chgData name="Linehan, Kathryn Joyce (kjl5t)" userId="85f2eb49-a901-44ff-b61c-aeef26a99c23" providerId="ADAL" clId="{FC8C5F9C-7419-4A5E-A6FB-1696C34979CC}" dt="2025-05-27T16:16:52.422" v="8842"/>
          <ac:spMkLst>
            <pc:docMk/>
            <pc:sldMk cId="3082266001" sldId="1351"/>
            <ac:spMk id="9" creationId="{70178EC1-F968-01A1-779D-880647794B76}"/>
          </ac:spMkLst>
        </pc:spChg>
      </pc:sldChg>
    </pc:docChg>
  </pc:docChgLst>
  <pc:docChgLst>
    <pc:chgData name="Rushing, Bruce Michael (ejf9db)" userId="eeb59a58-68f2-4687-8d71-205402e142cf" providerId="ADAL" clId="{4E5F6212-3C96-184F-BB91-E0B287D08058}"/>
    <pc:docChg chg="undo custSel addSld delSld modSld sldOrd">
      <pc:chgData name="Rushing, Bruce Michael (ejf9db)" userId="eeb59a58-68f2-4687-8d71-205402e142cf" providerId="ADAL" clId="{4E5F6212-3C96-184F-BB91-E0B287D08058}" dt="2025-05-22T14:50:13.060" v="7052" actId="5793"/>
      <pc:docMkLst>
        <pc:docMk/>
      </pc:docMkLst>
      <pc:sldChg chg="del">
        <pc:chgData name="Rushing, Bruce Michael (ejf9db)" userId="eeb59a58-68f2-4687-8d71-205402e142cf" providerId="ADAL" clId="{4E5F6212-3C96-184F-BB91-E0B287D08058}" dt="2025-05-20T12:59:04.307" v="961" actId="2696"/>
        <pc:sldMkLst>
          <pc:docMk/>
          <pc:sldMk cId="0" sldId="257"/>
        </pc:sldMkLst>
      </pc:sldChg>
      <pc:sldChg chg="modSp mod">
        <pc:chgData name="Rushing, Bruce Michael (ejf9db)" userId="eeb59a58-68f2-4687-8d71-205402e142cf" providerId="ADAL" clId="{4E5F6212-3C96-184F-BB91-E0B287D08058}" dt="2025-05-19T17:00:41.368" v="92" actId="20577"/>
        <pc:sldMkLst>
          <pc:docMk/>
          <pc:sldMk cId="0" sldId="258"/>
        </pc:sldMkLst>
        <pc:spChg chg="mod">
          <ac:chgData name="Rushing, Bruce Michael (ejf9db)" userId="eeb59a58-68f2-4687-8d71-205402e142cf" providerId="ADAL" clId="{4E5F6212-3C96-184F-BB91-E0B287D08058}" dt="2025-05-19T17:00:41.368" v="92" actId="20577"/>
          <ac:spMkLst>
            <pc:docMk/>
            <pc:sldMk cId="0" sldId="258"/>
            <ac:spMk id="3" creationId="{00000000-0000-0000-0000-000000000000}"/>
          </ac:spMkLst>
        </pc:spChg>
      </pc:sldChg>
      <pc:sldChg chg="mod modShow">
        <pc:chgData name="Rushing, Bruce Michael (ejf9db)" userId="eeb59a58-68f2-4687-8d71-205402e142cf" providerId="ADAL" clId="{4E5F6212-3C96-184F-BB91-E0B287D08058}" dt="2025-05-20T14:51:17.207" v="2776" actId="729"/>
        <pc:sldMkLst>
          <pc:docMk/>
          <pc:sldMk cId="0" sldId="262"/>
        </pc:sldMkLst>
      </pc:sldChg>
      <pc:sldChg chg="mod modShow">
        <pc:chgData name="Rushing, Bruce Michael (ejf9db)" userId="eeb59a58-68f2-4687-8d71-205402e142cf" providerId="ADAL" clId="{4E5F6212-3C96-184F-BB91-E0B287D08058}" dt="2025-05-20T14:43:28.569" v="2484" actId="729"/>
        <pc:sldMkLst>
          <pc:docMk/>
          <pc:sldMk cId="0" sldId="264"/>
        </pc:sldMkLst>
      </pc:sldChg>
      <pc:sldChg chg="mod modShow">
        <pc:chgData name="Rushing, Bruce Michael (ejf9db)" userId="eeb59a58-68f2-4687-8d71-205402e142cf" providerId="ADAL" clId="{4E5F6212-3C96-184F-BB91-E0B287D08058}" dt="2025-05-20T14:51:25.443" v="2778" actId="729"/>
        <pc:sldMkLst>
          <pc:docMk/>
          <pc:sldMk cId="0" sldId="275"/>
        </pc:sldMkLst>
      </pc:sldChg>
      <pc:sldChg chg="mod modShow">
        <pc:chgData name="Rushing, Bruce Michael (ejf9db)" userId="eeb59a58-68f2-4687-8d71-205402e142cf" providerId="ADAL" clId="{4E5F6212-3C96-184F-BB91-E0B287D08058}" dt="2025-05-20T14:51:20.411" v="2777" actId="729"/>
        <pc:sldMkLst>
          <pc:docMk/>
          <pc:sldMk cId="0" sldId="276"/>
        </pc:sldMkLst>
      </pc:sldChg>
      <pc:sldChg chg="modSp mod">
        <pc:chgData name="Rushing, Bruce Michael (ejf9db)" userId="eeb59a58-68f2-4687-8d71-205402e142cf" providerId="ADAL" clId="{4E5F6212-3C96-184F-BB91-E0B287D08058}" dt="2025-05-22T14:50:13.060" v="7052" actId="5793"/>
        <pc:sldMkLst>
          <pc:docMk/>
          <pc:sldMk cId="0" sldId="284"/>
        </pc:sldMkLst>
        <pc:spChg chg="mod">
          <ac:chgData name="Rushing, Bruce Michael (ejf9db)" userId="eeb59a58-68f2-4687-8d71-205402e142cf" providerId="ADAL" clId="{4E5F6212-3C96-184F-BB91-E0B287D08058}" dt="2025-05-22T14:50:13.060" v="7052" actId="5793"/>
          <ac:spMkLst>
            <pc:docMk/>
            <pc:sldMk cId="0" sldId="284"/>
            <ac:spMk id="3" creationId="{00000000-0000-0000-0000-000000000000}"/>
          </ac:spMkLst>
        </pc:spChg>
      </pc:sldChg>
      <pc:sldChg chg="mod ord modShow">
        <pc:chgData name="Rushing, Bruce Michael (ejf9db)" userId="eeb59a58-68f2-4687-8d71-205402e142cf" providerId="ADAL" clId="{4E5F6212-3C96-184F-BB91-E0B287D08058}" dt="2025-05-20T14:51:29.694" v="2780" actId="729"/>
        <pc:sldMkLst>
          <pc:docMk/>
          <pc:sldMk cId="0" sldId="287"/>
        </pc:sldMkLst>
      </pc:sldChg>
      <pc:sldChg chg="mod modShow">
        <pc:chgData name="Rushing, Bruce Michael (ejf9db)" userId="eeb59a58-68f2-4687-8d71-205402e142cf" providerId="ADAL" clId="{4E5F6212-3C96-184F-BB91-E0B287D08058}" dt="2025-05-20T14:54:00.139" v="3147" actId="729"/>
        <pc:sldMkLst>
          <pc:docMk/>
          <pc:sldMk cId="0" sldId="288"/>
        </pc:sldMkLst>
      </pc:sldChg>
      <pc:sldChg chg="mod modShow">
        <pc:chgData name="Rushing, Bruce Michael (ejf9db)" userId="eeb59a58-68f2-4687-8d71-205402e142cf" providerId="ADAL" clId="{4E5F6212-3C96-184F-BB91-E0B287D08058}" dt="2025-05-20T14:54:07.715" v="3148" actId="729"/>
        <pc:sldMkLst>
          <pc:docMk/>
          <pc:sldMk cId="0" sldId="289"/>
        </pc:sldMkLst>
      </pc:sldChg>
      <pc:sldChg chg="mod modShow">
        <pc:chgData name="Rushing, Bruce Michael (ejf9db)" userId="eeb59a58-68f2-4687-8d71-205402e142cf" providerId="ADAL" clId="{4E5F6212-3C96-184F-BB91-E0B287D08058}" dt="2025-05-20T14:54:10.525" v="3149" actId="729"/>
        <pc:sldMkLst>
          <pc:docMk/>
          <pc:sldMk cId="0" sldId="290"/>
        </pc:sldMkLst>
      </pc:sldChg>
      <pc:sldChg chg="mod modShow">
        <pc:chgData name="Rushing, Bruce Michael (ejf9db)" userId="eeb59a58-68f2-4687-8d71-205402e142cf" providerId="ADAL" clId="{4E5F6212-3C96-184F-BB91-E0B287D08058}" dt="2025-05-20T14:54:15.493" v="3150" actId="729"/>
        <pc:sldMkLst>
          <pc:docMk/>
          <pc:sldMk cId="0" sldId="291"/>
        </pc:sldMkLst>
      </pc:sldChg>
      <pc:sldChg chg="mod modShow">
        <pc:chgData name="Rushing, Bruce Michael (ejf9db)" userId="eeb59a58-68f2-4687-8d71-205402e142cf" providerId="ADAL" clId="{4E5F6212-3C96-184F-BB91-E0B287D08058}" dt="2025-05-20T14:54:20.111" v="3151" actId="729"/>
        <pc:sldMkLst>
          <pc:docMk/>
          <pc:sldMk cId="0" sldId="292"/>
        </pc:sldMkLst>
      </pc:sldChg>
      <pc:sldChg chg="mod ord modShow">
        <pc:chgData name="Rushing, Bruce Michael (ejf9db)" userId="eeb59a58-68f2-4687-8d71-205402e142cf" providerId="ADAL" clId="{4E5F6212-3C96-184F-BB91-E0B287D08058}" dt="2025-05-20T14:47:43.482" v="2754" actId="20578"/>
        <pc:sldMkLst>
          <pc:docMk/>
          <pc:sldMk cId="3575419048" sldId="1320"/>
        </pc:sldMkLst>
      </pc:sldChg>
      <pc:sldChg chg="mod modShow">
        <pc:chgData name="Rushing, Bruce Michael (ejf9db)" userId="eeb59a58-68f2-4687-8d71-205402e142cf" providerId="ADAL" clId="{4E5F6212-3C96-184F-BB91-E0B287D08058}" dt="2025-05-20T14:43:33.267" v="2485" actId="729"/>
        <pc:sldMkLst>
          <pc:docMk/>
          <pc:sldMk cId="2200018640" sldId="1322"/>
        </pc:sldMkLst>
      </pc:sldChg>
      <pc:sldChg chg="modSp add del mod">
        <pc:chgData name="Rushing, Bruce Michael (ejf9db)" userId="eeb59a58-68f2-4687-8d71-205402e142cf" providerId="ADAL" clId="{4E5F6212-3C96-184F-BB91-E0B287D08058}" dt="2025-05-20T14:10:12.065" v="2039" actId="2696"/>
        <pc:sldMkLst>
          <pc:docMk/>
          <pc:sldMk cId="2461850028" sldId="1333"/>
        </pc:sldMkLst>
      </pc:sldChg>
      <pc:sldChg chg="add del">
        <pc:chgData name="Rushing, Bruce Michael (ejf9db)" userId="eeb59a58-68f2-4687-8d71-205402e142cf" providerId="ADAL" clId="{4E5F6212-3C96-184F-BB91-E0B287D08058}" dt="2025-05-20T12:44:39.061" v="96" actId="2696"/>
        <pc:sldMkLst>
          <pc:docMk/>
          <pc:sldMk cId="2768034918" sldId="1333"/>
        </pc:sldMkLst>
      </pc:sldChg>
      <pc:sldChg chg="modSp add mod">
        <pc:chgData name="Rushing, Bruce Michael (ejf9db)" userId="eeb59a58-68f2-4687-8d71-205402e142cf" providerId="ADAL" clId="{4E5F6212-3C96-184F-BB91-E0B287D08058}" dt="2025-05-22T14:47:55.746" v="6963" actId="33524"/>
        <pc:sldMkLst>
          <pc:docMk/>
          <pc:sldMk cId="4089875491" sldId="1333"/>
        </pc:sldMkLst>
        <pc:spChg chg="mod">
          <ac:chgData name="Rushing, Bruce Michael (ejf9db)" userId="eeb59a58-68f2-4687-8d71-205402e142cf" providerId="ADAL" clId="{4E5F6212-3C96-184F-BB91-E0B287D08058}" dt="2025-05-22T14:47:55.746" v="6963" actId="33524"/>
          <ac:spMkLst>
            <pc:docMk/>
            <pc:sldMk cId="4089875491" sldId="1333"/>
            <ac:spMk id="3" creationId="{366E52CA-A9DC-1818-CB4C-906DB073DA48}"/>
          </ac:spMkLst>
        </pc:spChg>
      </pc:sldChg>
      <pc:sldChg chg="new del">
        <pc:chgData name="Rushing, Bruce Michael (ejf9db)" userId="eeb59a58-68f2-4687-8d71-205402e142cf" providerId="ADAL" clId="{4E5F6212-3C96-184F-BB91-E0B287D08058}" dt="2025-05-20T12:44:12.480" v="94" actId="2696"/>
        <pc:sldMkLst>
          <pc:docMk/>
          <pc:sldMk cId="4098126028" sldId="1333"/>
        </pc:sldMkLst>
      </pc:sldChg>
      <pc:sldChg chg="addSp delSp modSp add mod">
        <pc:chgData name="Rushing, Bruce Michael (ejf9db)" userId="eeb59a58-68f2-4687-8d71-205402e142cf" providerId="ADAL" clId="{4E5F6212-3C96-184F-BB91-E0B287D08058}" dt="2025-05-22T14:45:29.716" v="6959" actId="20577"/>
        <pc:sldMkLst>
          <pc:docMk/>
          <pc:sldMk cId="825357521" sldId="1334"/>
        </pc:sldMkLst>
        <pc:spChg chg="mod">
          <ac:chgData name="Rushing, Bruce Michael (ejf9db)" userId="eeb59a58-68f2-4687-8d71-205402e142cf" providerId="ADAL" clId="{4E5F6212-3C96-184F-BB91-E0B287D08058}" dt="2025-05-20T13:12:07.073" v="1239" actId="20577"/>
          <ac:spMkLst>
            <pc:docMk/>
            <pc:sldMk cId="825357521" sldId="1334"/>
            <ac:spMk id="2" creationId="{29CE86AE-B91A-E284-6CA3-416DD10AFAAD}"/>
          </ac:spMkLst>
        </pc:spChg>
        <pc:spChg chg="add mod">
          <ac:chgData name="Rushing, Bruce Michael (ejf9db)" userId="eeb59a58-68f2-4687-8d71-205402e142cf" providerId="ADAL" clId="{4E5F6212-3C96-184F-BB91-E0B287D08058}" dt="2025-05-22T14:45:29.716" v="6959" actId="20577"/>
          <ac:spMkLst>
            <pc:docMk/>
            <pc:sldMk cId="825357521" sldId="1334"/>
            <ac:spMk id="3" creationId="{89D12720-F128-5C84-3B8E-481C5E1AE9FF}"/>
          </ac:spMkLst>
        </pc:spChg>
        <pc:graphicFrameChg chg="add del mod ord modGraphic">
          <ac:chgData name="Rushing, Bruce Michael (ejf9db)" userId="eeb59a58-68f2-4687-8d71-205402e142cf" providerId="ADAL" clId="{4E5F6212-3C96-184F-BB91-E0B287D08058}" dt="2025-05-22T14:44:26.907" v="6793" actId="20577"/>
          <ac:graphicFrameMkLst>
            <pc:docMk/>
            <pc:sldMk cId="825357521" sldId="1334"/>
            <ac:graphicFrameMk id="9" creationId="{8CA2F77C-FB8F-5986-3015-736E3CDED811}"/>
          </ac:graphicFrameMkLst>
        </pc:graphicFrameChg>
      </pc:sldChg>
      <pc:sldChg chg="add del">
        <pc:chgData name="Rushing, Bruce Michael (ejf9db)" userId="eeb59a58-68f2-4687-8d71-205402e142cf" providerId="ADAL" clId="{4E5F6212-3C96-184F-BB91-E0B287D08058}" dt="2025-05-20T14:10:29.969" v="2042" actId="2696"/>
        <pc:sldMkLst>
          <pc:docMk/>
          <pc:sldMk cId="1569574140" sldId="1335"/>
        </pc:sldMkLst>
      </pc:sldChg>
      <pc:sldChg chg="addSp modSp add mod">
        <pc:chgData name="Rushing, Bruce Michael (ejf9db)" userId="eeb59a58-68f2-4687-8d71-205402e142cf" providerId="ADAL" clId="{4E5F6212-3C96-184F-BB91-E0B287D08058}" dt="2025-05-22T14:46:08.358" v="6962" actId="1076"/>
        <pc:sldMkLst>
          <pc:docMk/>
          <pc:sldMk cId="1748402424" sldId="1335"/>
        </pc:sldMkLst>
        <pc:spChg chg="add mod">
          <ac:chgData name="Rushing, Bruce Michael (ejf9db)" userId="eeb59a58-68f2-4687-8d71-205402e142cf" providerId="ADAL" clId="{4E5F6212-3C96-184F-BB91-E0B287D08058}" dt="2025-05-22T14:46:04.273" v="6961"/>
          <ac:spMkLst>
            <pc:docMk/>
            <pc:sldMk cId="1748402424" sldId="1335"/>
            <ac:spMk id="3" creationId="{164ABB59-3F89-106C-F452-7D9E95126774}"/>
          </ac:spMkLst>
        </pc:spChg>
        <pc:spChg chg="mod">
          <ac:chgData name="Rushing, Bruce Michael (ejf9db)" userId="eeb59a58-68f2-4687-8d71-205402e142cf" providerId="ADAL" clId="{4E5F6212-3C96-184F-BB91-E0B287D08058}" dt="2025-05-22T14:46:08.358" v="6962" actId="1076"/>
          <ac:spMkLst>
            <pc:docMk/>
            <pc:sldMk cId="1748402424" sldId="1335"/>
            <ac:spMk id="13" creationId="{76F9D305-2F1B-992F-0CCB-0D63D705A858}"/>
          </ac:spMkLst>
        </pc:spChg>
        <pc:graphicFrameChg chg="modGraphic">
          <ac:chgData name="Rushing, Bruce Michael (ejf9db)" userId="eeb59a58-68f2-4687-8d71-205402e142cf" providerId="ADAL" clId="{4E5F6212-3C96-184F-BB91-E0B287D08058}" dt="2025-05-22T14:45:48.450" v="6960" actId="20577"/>
          <ac:graphicFrameMkLst>
            <pc:docMk/>
            <pc:sldMk cId="1748402424" sldId="1335"/>
            <ac:graphicFrameMk id="9" creationId="{818EC36C-72D6-D1C9-3D98-2AD81D692156}"/>
          </ac:graphicFrameMkLst>
        </pc:graphicFrameChg>
      </pc:sldChg>
      <pc:sldChg chg="add del">
        <pc:chgData name="Rushing, Bruce Michael (ejf9db)" userId="eeb59a58-68f2-4687-8d71-205402e142cf" providerId="ADAL" clId="{4E5F6212-3C96-184F-BB91-E0B287D08058}" dt="2025-05-20T13:00:27.676" v="964" actId="2696"/>
        <pc:sldMkLst>
          <pc:docMk/>
          <pc:sldMk cId="2326449556" sldId="1335"/>
        </pc:sldMkLst>
      </pc:sldChg>
      <pc:sldChg chg="new del">
        <pc:chgData name="Rushing, Bruce Michael (ejf9db)" userId="eeb59a58-68f2-4687-8d71-205402e142cf" providerId="ADAL" clId="{4E5F6212-3C96-184F-BB91-E0B287D08058}" dt="2025-05-20T14:05:33.195" v="2038" actId="2696"/>
        <pc:sldMkLst>
          <pc:docMk/>
          <pc:sldMk cId="3163829672" sldId="1335"/>
        </pc:sldMkLst>
      </pc:sldChg>
      <pc:sldChg chg="new del">
        <pc:chgData name="Rushing, Bruce Michael (ejf9db)" userId="eeb59a58-68f2-4687-8d71-205402e142cf" providerId="ADAL" clId="{4E5F6212-3C96-184F-BB91-E0B287D08058}" dt="2025-05-20T14:05:26.505" v="2036" actId="2696"/>
        <pc:sldMkLst>
          <pc:docMk/>
          <pc:sldMk cId="3753491214" sldId="1335"/>
        </pc:sldMkLst>
      </pc:sldChg>
      <pc:sldChg chg="delSp modSp add mod">
        <pc:chgData name="Rushing, Bruce Michael (ejf9db)" userId="eeb59a58-68f2-4687-8d71-205402e142cf" providerId="ADAL" clId="{4E5F6212-3C96-184F-BB91-E0B287D08058}" dt="2025-05-20T14:45:46.419" v="2687" actId="478"/>
        <pc:sldMkLst>
          <pc:docMk/>
          <pc:sldMk cId="213557800" sldId="1336"/>
        </pc:sldMkLst>
        <pc:spChg chg="mod">
          <ac:chgData name="Rushing, Bruce Michael (ejf9db)" userId="eeb59a58-68f2-4687-8d71-205402e142cf" providerId="ADAL" clId="{4E5F6212-3C96-184F-BB91-E0B287D08058}" dt="2025-05-20T14:18:12.016" v="2149" actId="20577"/>
          <ac:spMkLst>
            <pc:docMk/>
            <pc:sldMk cId="213557800" sldId="1336"/>
            <ac:spMk id="2" creationId="{3445BAF7-3986-C7F1-368C-6BA0697F574A}"/>
          </ac:spMkLst>
        </pc:spChg>
        <pc:spChg chg="mod">
          <ac:chgData name="Rushing, Bruce Michael (ejf9db)" userId="eeb59a58-68f2-4687-8d71-205402e142cf" providerId="ADAL" clId="{4E5F6212-3C96-184F-BB91-E0B287D08058}" dt="2025-05-20T14:26:15.938" v="2483" actId="20577"/>
          <ac:spMkLst>
            <pc:docMk/>
            <pc:sldMk cId="213557800" sldId="1336"/>
            <ac:spMk id="3" creationId="{046CEA36-BFF4-B6F7-073B-8D344A15B8E3}"/>
          </ac:spMkLst>
        </pc:spChg>
      </pc:sldChg>
      <pc:sldChg chg="addSp delSp modSp add del mod">
        <pc:chgData name="Rushing, Bruce Michael (ejf9db)" userId="eeb59a58-68f2-4687-8d71-205402e142cf" providerId="ADAL" clId="{4E5F6212-3C96-184F-BB91-E0B287D08058}" dt="2025-05-20T14:17:56.722" v="2124"/>
        <pc:sldMkLst>
          <pc:docMk/>
          <pc:sldMk cId="487211770" sldId="1336"/>
        </pc:sldMkLst>
      </pc:sldChg>
      <pc:sldChg chg="delSp modSp add mod">
        <pc:chgData name="Rushing, Bruce Michael (ejf9db)" userId="eeb59a58-68f2-4687-8d71-205402e142cf" providerId="ADAL" clId="{4E5F6212-3C96-184F-BB91-E0B287D08058}" dt="2025-05-22T12:48:01.845" v="3843" actId="20577"/>
        <pc:sldMkLst>
          <pc:docMk/>
          <pc:sldMk cId="3237202259" sldId="1337"/>
        </pc:sldMkLst>
        <pc:spChg chg="mod">
          <ac:chgData name="Rushing, Bruce Michael (ejf9db)" userId="eeb59a58-68f2-4687-8d71-205402e142cf" providerId="ADAL" clId="{4E5F6212-3C96-184F-BB91-E0B287D08058}" dt="2025-05-20T14:43:53.333" v="2512" actId="20577"/>
          <ac:spMkLst>
            <pc:docMk/>
            <pc:sldMk cId="3237202259" sldId="1337"/>
            <ac:spMk id="2" creationId="{7718541E-D3B7-5B54-F80E-0E7F57A6F1F3}"/>
          </ac:spMkLst>
        </pc:spChg>
        <pc:spChg chg="mod">
          <ac:chgData name="Rushing, Bruce Michael (ejf9db)" userId="eeb59a58-68f2-4687-8d71-205402e142cf" providerId="ADAL" clId="{4E5F6212-3C96-184F-BB91-E0B287D08058}" dt="2025-05-22T12:48:01.845" v="3843" actId="20577"/>
          <ac:spMkLst>
            <pc:docMk/>
            <pc:sldMk cId="3237202259" sldId="1337"/>
            <ac:spMk id="3" creationId="{54E7B592-DAE1-06F2-AF56-EB31D17C14AC}"/>
          </ac:spMkLst>
        </pc:spChg>
      </pc:sldChg>
      <pc:sldChg chg="add del">
        <pc:chgData name="Rushing, Bruce Michael (ejf9db)" userId="eeb59a58-68f2-4687-8d71-205402e142cf" providerId="ADAL" clId="{4E5F6212-3C96-184F-BB91-E0B287D08058}" dt="2025-05-20T14:48:02.044" v="2755" actId="2696"/>
        <pc:sldMkLst>
          <pc:docMk/>
          <pc:sldMk cId="1126292946" sldId="1338"/>
        </pc:sldMkLst>
      </pc:sldChg>
      <pc:sldChg chg="modSp add mod modCm">
        <pc:chgData name="Rushing, Bruce Michael (ejf9db)" userId="eeb59a58-68f2-4687-8d71-205402e142cf" providerId="ADAL" clId="{4E5F6212-3C96-184F-BB91-E0B287D08058}" dt="2025-05-22T14:16:22.698" v="5766" actId="20577"/>
        <pc:sldMkLst>
          <pc:docMk/>
          <pc:sldMk cId="1386208220" sldId="1338"/>
        </pc:sldMkLst>
        <pc:spChg chg="mod">
          <ac:chgData name="Rushing, Bruce Michael (ejf9db)" userId="eeb59a58-68f2-4687-8d71-205402e142cf" providerId="ADAL" clId="{4E5F6212-3C96-184F-BB91-E0B287D08058}" dt="2025-05-20T14:48:32.570" v="2775" actId="20577"/>
          <ac:spMkLst>
            <pc:docMk/>
            <pc:sldMk cId="1386208220" sldId="1338"/>
            <ac:spMk id="2" creationId="{0A828180-A50E-7C7F-C99A-8516C24C6340}"/>
          </ac:spMkLst>
        </pc:spChg>
        <pc:spChg chg="mod">
          <ac:chgData name="Rushing, Bruce Michael (ejf9db)" userId="eeb59a58-68f2-4687-8d71-205402e142cf" providerId="ADAL" clId="{4E5F6212-3C96-184F-BB91-E0B287D08058}" dt="2025-05-22T14:16:22.698" v="5766" actId="20577"/>
          <ac:spMkLst>
            <pc:docMk/>
            <pc:sldMk cId="1386208220" sldId="1338"/>
            <ac:spMk id="3" creationId="{F58AF820-370A-47D9-1039-83515AC9DF8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Rushing, Bruce Michael (ejf9db)" userId="eeb59a58-68f2-4687-8d71-205402e142cf" providerId="ADAL" clId="{4E5F6212-3C96-184F-BB91-E0B287D08058}" dt="2025-05-22T14:16:22.698" v="5766" actId="20577"/>
              <pc2:cmMkLst xmlns:pc2="http://schemas.microsoft.com/office/powerpoint/2019/9/main/command">
                <pc:docMk/>
                <pc:sldMk cId="1386208220" sldId="1338"/>
                <pc2:cmMk id="{8FCE4D27-50B2-4D77-882C-FE615A15CAA7}"/>
              </pc2:cmMkLst>
            </pc226:cmChg>
          </p:ext>
        </pc:extLst>
      </pc:sldChg>
      <pc:sldChg chg="modSp add mod">
        <pc:chgData name="Rushing, Bruce Michael (ejf9db)" userId="eeb59a58-68f2-4687-8d71-205402e142cf" providerId="ADAL" clId="{4E5F6212-3C96-184F-BB91-E0B287D08058}" dt="2025-05-22T12:42:59.041" v="3755" actId="20577"/>
        <pc:sldMkLst>
          <pc:docMk/>
          <pc:sldMk cId="1290052847" sldId="1339"/>
        </pc:sldMkLst>
        <pc:spChg chg="mod">
          <ac:chgData name="Rushing, Bruce Michael (ejf9db)" userId="eeb59a58-68f2-4687-8d71-205402e142cf" providerId="ADAL" clId="{4E5F6212-3C96-184F-BB91-E0B287D08058}" dt="2025-05-20T15:16:59.129" v="3172" actId="20577"/>
          <ac:spMkLst>
            <pc:docMk/>
            <pc:sldMk cId="1290052847" sldId="1339"/>
            <ac:spMk id="2" creationId="{1C404CC7-2B0C-2E17-21C9-CC3027DF6C9B}"/>
          </ac:spMkLst>
        </pc:spChg>
        <pc:spChg chg="mod">
          <ac:chgData name="Rushing, Bruce Michael (ejf9db)" userId="eeb59a58-68f2-4687-8d71-205402e142cf" providerId="ADAL" clId="{4E5F6212-3C96-184F-BB91-E0B287D08058}" dt="2025-05-22T12:42:59.041" v="3755" actId="20577"/>
          <ac:spMkLst>
            <pc:docMk/>
            <pc:sldMk cId="1290052847" sldId="1339"/>
            <ac:spMk id="3" creationId="{2F9B2BC8-1CB9-48C4-0E10-F53BC9A7D81C}"/>
          </ac:spMkLst>
        </pc:spChg>
      </pc:sldChg>
      <pc:sldChg chg="modSp add mod">
        <pc:chgData name="Rushing, Bruce Michael (ejf9db)" userId="eeb59a58-68f2-4687-8d71-205402e142cf" providerId="ADAL" clId="{4E5F6212-3C96-184F-BB91-E0B287D08058}" dt="2025-05-22T12:43:35.982" v="3765" actId="20577"/>
        <pc:sldMkLst>
          <pc:docMk/>
          <pc:sldMk cId="2221305234" sldId="1340"/>
        </pc:sldMkLst>
        <pc:spChg chg="mod">
          <ac:chgData name="Rushing, Bruce Michael (ejf9db)" userId="eeb59a58-68f2-4687-8d71-205402e142cf" providerId="ADAL" clId="{4E5F6212-3C96-184F-BB91-E0B287D08058}" dt="2025-05-22T12:43:35.982" v="3765" actId="20577"/>
          <ac:spMkLst>
            <pc:docMk/>
            <pc:sldMk cId="2221305234" sldId="1340"/>
            <ac:spMk id="2" creationId="{F3EBF07B-1AAC-9201-6B92-ACD6A65E8284}"/>
          </ac:spMkLst>
        </pc:spChg>
      </pc:sldChg>
      <pc:sldChg chg="modSp add mod">
        <pc:chgData name="Rushing, Bruce Michael (ejf9db)" userId="eeb59a58-68f2-4687-8d71-205402e142cf" providerId="ADAL" clId="{4E5F6212-3C96-184F-BB91-E0B287D08058}" dt="2025-05-22T13:35:50.979" v="5269" actId="20577"/>
        <pc:sldMkLst>
          <pc:docMk/>
          <pc:sldMk cId="1133894062" sldId="1341"/>
        </pc:sldMkLst>
        <pc:spChg chg="mod">
          <ac:chgData name="Rushing, Bruce Michael (ejf9db)" userId="eeb59a58-68f2-4687-8d71-205402e142cf" providerId="ADAL" clId="{4E5F6212-3C96-184F-BB91-E0B287D08058}" dt="2025-05-22T12:43:46.633" v="3775" actId="20577"/>
          <ac:spMkLst>
            <pc:docMk/>
            <pc:sldMk cId="1133894062" sldId="1341"/>
            <ac:spMk id="2" creationId="{1B933C29-B353-2AB3-F56F-D5F246E55BF4}"/>
          </ac:spMkLst>
        </pc:spChg>
        <pc:spChg chg="mod">
          <ac:chgData name="Rushing, Bruce Michael (ejf9db)" userId="eeb59a58-68f2-4687-8d71-205402e142cf" providerId="ADAL" clId="{4E5F6212-3C96-184F-BB91-E0B287D08058}" dt="2025-05-22T13:35:50.979" v="5269" actId="20577"/>
          <ac:spMkLst>
            <pc:docMk/>
            <pc:sldMk cId="1133894062" sldId="1341"/>
            <ac:spMk id="3" creationId="{495A7915-9426-908D-F5EE-1D06FE5235F4}"/>
          </ac:spMkLst>
        </pc:spChg>
      </pc:sldChg>
      <pc:sldChg chg="modSp add mod">
        <pc:chgData name="Rushing, Bruce Michael (ejf9db)" userId="eeb59a58-68f2-4687-8d71-205402e142cf" providerId="ADAL" clId="{4E5F6212-3C96-184F-BB91-E0B287D08058}" dt="2025-05-22T13:39:36.396" v="5480" actId="20577"/>
        <pc:sldMkLst>
          <pc:docMk/>
          <pc:sldMk cId="1177075788" sldId="1342"/>
        </pc:sldMkLst>
        <pc:spChg chg="mod">
          <ac:chgData name="Rushing, Bruce Michael (ejf9db)" userId="eeb59a58-68f2-4687-8d71-205402e142cf" providerId="ADAL" clId="{4E5F6212-3C96-184F-BB91-E0B287D08058}" dt="2025-05-22T12:43:52.146" v="3784" actId="20577"/>
          <ac:spMkLst>
            <pc:docMk/>
            <pc:sldMk cId="1177075788" sldId="1342"/>
            <ac:spMk id="2" creationId="{BD269977-37FD-E92C-E31E-D9B27FDF3041}"/>
          </ac:spMkLst>
        </pc:spChg>
        <pc:spChg chg="mod">
          <ac:chgData name="Rushing, Bruce Michael (ejf9db)" userId="eeb59a58-68f2-4687-8d71-205402e142cf" providerId="ADAL" clId="{4E5F6212-3C96-184F-BB91-E0B287D08058}" dt="2025-05-22T13:39:36.396" v="5480" actId="20577"/>
          <ac:spMkLst>
            <pc:docMk/>
            <pc:sldMk cId="1177075788" sldId="1342"/>
            <ac:spMk id="3" creationId="{197E8850-5E62-A7F5-76A9-444BC451D2AF}"/>
          </ac:spMkLst>
        </pc:spChg>
      </pc:sldChg>
      <pc:sldChg chg="modSp add mod">
        <pc:chgData name="Rushing, Bruce Michael (ejf9db)" userId="eeb59a58-68f2-4687-8d71-205402e142cf" providerId="ADAL" clId="{4E5F6212-3C96-184F-BB91-E0B287D08058}" dt="2025-05-22T13:17:00.148" v="5199" actId="20577"/>
        <pc:sldMkLst>
          <pc:docMk/>
          <pc:sldMk cId="1827016625" sldId="1343"/>
        </pc:sldMkLst>
        <pc:spChg chg="mod">
          <ac:chgData name="Rushing, Bruce Michael (ejf9db)" userId="eeb59a58-68f2-4687-8d71-205402e142cf" providerId="ADAL" clId="{4E5F6212-3C96-184F-BB91-E0B287D08058}" dt="2025-05-22T13:17:00.148" v="5199" actId="20577"/>
          <ac:spMkLst>
            <pc:docMk/>
            <pc:sldMk cId="1827016625" sldId="1343"/>
            <ac:spMk id="2" creationId="{2A33818C-75AE-0377-F588-EAE05259CE55}"/>
          </ac:spMkLst>
        </pc:spChg>
      </pc:sldChg>
      <pc:sldChg chg="modSp add mod">
        <pc:chgData name="Rushing, Bruce Michael (ejf9db)" userId="eeb59a58-68f2-4687-8d71-205402e142cf" providerId="ADAL" clId="{4E5F6212-3C96-184F-BB91-E0B287D08058}" dt="2025-05-22T14:41:17.325" v="6471" actId="20577"/>
        <pc:sldMkLst>
          <pc:docMk/>
          <pc:sldMk cId="3439663680" sldId="1344"/>
        </pc:sldMkLst>
        <pc:spChg chg="mod">
          <ac:chgData name="Rushing, Bruce Michael (ejf9db)" userId="eeb59a58-68f2-4687-8d71-205402e142cf" providerId="ADAL" clId="{4E5F6212-3C96-184F-BB91-E0B287D08058}" dt="2025-05-22T13:17:15.265" v="5236" actId="20577"/>
          <ac:spMkLst>
            <pc:docMk/>
            <pc:sldMk cId="3439663680" sldId="1344"/>
            <ac:spMk id="2" creationId="{D5CA05DB-2036-C591-F53C-DBFD18477F35}"/>
          </ac:spMkLst>
        </pc:spChg>
        <pc:spChg chg="mod">
          <ac:chgData name="Rushing, Bruce Michael (ejf9db)" userId="eeb59a58-68f2-4687-8d71-205402e142cf" providerId="ADAL" clId="{4E5F6212-3C96-184F-BB91-E0B287D08058}" dt="2025-05-22T14:41:17.325" v="6471" actId="20577"/>
          <ac:spMkLst>
            <pc:docMk/>
            <pc:sldMk cId="3439663680" sldId="1344"/>
            <ac:spMk id="3" creationId="{DF700666-68FF-5B5E-65F8-362181729384}"/>
          </ac:spMkLst>
        </pc:spChg>
      </pc:sldChg>
      <pc:sldChg chg="modSp add mod">
        <pc:chgData name="Rushing, Bruce Michael (ejf9db)" userId="eeb59a58-68f2-4687-8d71-205402e142cf" providerId="ADAL" clId="{4E5F6212-3C96-184F-BB91-E0B287D08058}" dt="2025-05-22T14:43:31.191" v="6786" actId="20577"/>
        <pc:sldMkLst>
          <pc:docMk/>
          <pc:sldMk cId="2758328042" sldId="1345"/>
        </pc:sldMkLst>
        <pc:spChg chg="mod">
          <ac:chgData name="Rushing, Bruce Michael (ejf9db)" userId="eeb59a58-68f2-4687-8d71-205402e142cf" providerId="ADAL" clId="{4E5F6212-3C96-184F-BB91-E0B287D08058}" dt="2025-05-22T12:44:11.844" v="3797" actId="20577"/>
          <ac:spMkLst>
            <pc:docMk/>
            <pc:sldMk cId="2758328042" sldId="1345"/>
            <ac:spMk id="2" creationId="{EE5B56FC-6F57-B40F-214D-D9CB412EFC6C}"/>
          </ac:spMkLst>
        </pc:spChg>
        <pc:spChg chg="mod">
          <ac:chgData name="Rushing, Bruce Michael (ejf9db)" userId="eeb59a58-68f2-4687-8d71-205402e142cf" providerId="ADAL" clId="{4E5F6212-3C96-184F-BB91-E0B287D08058}" dt="2025-05-22T14:43:31.191" v="6786" actId="20577"/>
          <ac:spMkLst>
            <pc:docMk/>
            <pc:sldMk cId="2758328042" sldId="1345"/>
            <ac:spMk id="3" creationId="{711C0256-FD17-8904-FBBB-0C58ED148A4E}"/>
          </ac:spMkLst>
        </pc:spChg>
      </pc:sldChg>
      <pc:sldChg chg="addSp delSp modSp add mod">
        <pc:chgData name="Rushing, Bruce Michael (ejf9db)" userId="eeb59a58-68f2-4687-8d71-205402e142cf" providerId="ADAL" clId="{4E5F6212-3C96-184F-BB91-E0B287D08058}" dt="2025-05-22T14:18:30.893" v="5827" actId="1076"/>
        <pc:sldMkLst>
          <pc:docMk/>
          <pc:sldMk cId="3868061987" sldId="1346"/>
        </pc:sldMkLst>
        <pc:spChg chg="add mod">
          <ac:chgData name="Rushing, Bruce Michael (ejf9db)" userId="eeb59a58-68f2-4687-8d71-205402e142cf" providerId="ADAL" clId="{4E5F6212-3C96-184F-BB91-E0B287D08058}" dt="2025-05-22T13:38:34.032" v="5323" actId="20577"/>
          <ac:spMkLst>
            <pc:docMk/>
            <pc:sldMk cId="3868061987" sldId="1346"/>
            <ac:spMk id="11" creationId="{44CF2F91-33E5-D28D-581B-B1FC60B918E6}"/>
          </ac:spMkLst>
        </pc:spChg>
        <pc:spChg chg="add mod">
          <ac:chgData name="Rushing, Bruce Michael (ejf9db)" userId="eeb59a58-68f2-4687-8d71-205402e142cf" providerId="ADAL" clId="{4E5F6212-3C96-184F-BB91-E0B287D08058}" dt="2025-05-22T14:18:30.893" v="5827" actId="1076"/>
          <ac:spMkLst>
            <pc:docMk/>
            <pc:sldMk cId="3868061987" sldId="1346"/>
            <ac:spMk id="12" creationId="{D4F0AD7E-45D5-F54D-DDC5-8850EB097530}"/>
          </ac:spMkLst>
        </pc:spChg>
        <pc:picChg chg="add mod">
          <ac:chgData name="Rushing, Bruce Michael (ejf9db)" userId="eeb59a58-68f2-4687-8d71-205402e142cf" providerId="ADAL" clId="{4E5F6212-3C96-184F-BB91-E0B287D08058}" dt="2025-05-22T14:18:04.136" v="5767" actId="1076"/>
          <ac:picMkLst>
            <pc:docMk/>
            <pc:sldMk cId="3868061987" sldId="1346"/>
            <ac:picMk id="10" creationId="{D4E763D0-EF1C-FF75-DDA2-7C5755D48331}"/>
          </ac:picMkLst>
        </pc:picChg>
      </pc:sldChg>
      <pc:sldChg chg="addSp modSp add del mod ord">
        <pc:chgData name="Rushing, Bruce Michael (ejf9db)" userId="eeb59a58-68f2-4687-8d71-205402e142cf" providerId="ADAL" clId="{4E5F6212-3C96-184F-BB91-E0B287D08058}" dt="2025-05-22T14:09:45.435" v="5765" actId="1076"/>
        <pc:sldMkLst>
          <pc:docMk/>
          <pc:sldMk cId="3192013270" sldId="1348"/>
        </pc:sldMkLst>
        <pc:spChg chg="mod">
          <ac:chgData name="Rushing, Bruce Michael (ejf9db)" userId="eeb59a58-68f2-4687-8d71-205402e142cf" providerId="ADAL" clId="{4E5F6212-3C96-184F-BB91-E0B287D08058}" dt="2025-05-22T13:41:40.281" v="5512" actId="20577"/>
          <ac:spMkLst>
            <pc:docMk/>
            <pc:sldMk cId="3192013270" sldId="1348"/>
            <ac:spMk id="2" creationId="{35CB4650-D6A9-88FD-F1C6-5B8C30FAB74A}"/>
          </ac:spMkLst>
        </pc:spChg>
        <pc:spChg chg="mod">
          <ac:chgData name="Rushing, Bruce Michael (ejf9db)" userId="eeb59a58-68f2-4687-8d71-205402e142cf" providerId="ADAL" clId="{4E5F6212-3C96-184F-BB91-E0B287D08058}" dt="2025-05-22T14:08:12.869" v="5757" actId="20577"/>
          <ac:spMkLst>
            <pc:docMk/>
            <pc:sldMk cId="3192013270" sldId="1348"/>
            <ac:spMk id="3" creationId="{FC91E7BD-3D02-11AE-680A-261E128A62C5}"/>
          </ac:spMkLst>
        </pc:spChg>
        <pc:picChg chg="add mod">
          <ac:chgData name="Rushing, Bruce Michael (ejf9db)" userId="eeb59a58-68f2-4687-8d71-205402e142cf" providerId="ADAL" clId="{4E5F6212-3C96-184F-BB91-E0B287D08058}" dt="2025-05-22T14:09:45.435" v="5765" actId="1076"/>
          <ac:picMkLst>
            <pc:docMk/>
            <pc:sldMk cId="3192013270" sldId="1348"/>
            <ac:picMk id="5" creationId="{0E0B68FB-CA3D-D7CD-3B6F-AFC48D44637F}"/>
          </ac:picMkLst>
        </pc:picChg>
      </pc:sldChg>
    </pc:docChg>
  </pc:docChgLst>
</pc:chgInfo>
</file>

<file path=ppt/comments/modernComment_535_F3C68C2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9DB0197-D8D5-4E9C-A6E2-E6A87A79945C}" authorId="{EC3DF505-3E7A-E1BA-1E3F-BB8E18AAC93F}" status="resolved" created="2025-05-22T13:56:04.59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89875491" sldId="1333"/>
      <ac:spMk id="2" creationId="{09DCEBFF-DD18-3A8E-20AC-D9097D025287}"/>
    </ac:deMkLst>
    <p188:replyLst>
      <p188:reply id="{E671BCC7-6394-9049-B2D2-19F8A35C1BC6}" authorId="{BC2A36AE-51D3-EDAE-2F17-0A222BD1752B}" created="2025-05-22T14:50:27.094">
        <p188:txBody>
          <a:bodyPr/>
          <a:lstStyle/>
          <a:p>
            <a:r>
              <a:rPr lang="en-US"/>
              <a:t>Added in references</a:t>
            </a:r>
          </a:p>
        </p188:txBody>
      </p188:reply>
    </p188:replyLst>
    <p188:txBody>
      <a:bodyPr/>
      <a:lstStyle/>
      <a:p>
        <a:r>
          <a:rPr lang="en-US"/>
          <a:t>Users will need some more info to make sense of this slide, is there a link to a source/more info?</a:t>
        </a:r>
      </a:p>
    </p188:txBody>
  </p188:cm>
</p188:cmLst>
</file>

<file path=ppt/comments/modernComment_536_3131F4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F6CA327-2C11-4FC0-A8B1-5AFBD8F14367}" authorId="{EC3DF505-3E7A-E1BA-1E3F-BB8E18AAC93F}" status="resolved" created="2025-05-22T13:37:47.481" complete="100000">
    <pc:sldMkLst xmlns:pc="http://schemas.microsoft.com/office/powerpoint/2013/main/command">
      <pc:docMk/>
      <pc:sldMk cId="825357521" sldId="1334"/>
    </pc:sldMkLst>
    <p188:txBody>
      <a:bodyPr/>
      <a:lstStyle/>
      <a:p>
        <a:r>
          <a:rPr lang="en-US"/>
          <a:t>Explain what the categories mean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5-05-22T14:45:34.175" authorId="{BC2A36AE-51D3-EDAE-2F17-0A222BD1752B}"/>
          </p223:rxn>
        </p223:reactions>
      </p:ext>
    </p188:extLst>
  </p188:cm>
</p188:cmLst>
</file>

<file path=ppt/comments/modernComment_537_683680F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2A2351E-1A9E-4FC8-B859-73A1A17ADE65}" authorId="{EC3DF505-3E7A-E1BA-1E3F-BB8E18AAC93F}" status="resolved" created="2025-05-22T13:57:32.302" complete="100000">
    <pc:sldMkLst xmlns:pc="http://schemas.microsoft.com/office/powerpoint/2013/main/command">
      <pc:docMk/>
      <pc:sldMk cId="1748402424" sldId="1335"/>
    </pc:sldMkLst>
    <p188:txBody>
      <a:bodyPr/>
      <a:lstStyle/>
      <a:p>
        <a:r>
          <a:rPr lang="en-US"/>
          <a:t>Same comment as before - explain headings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5-05-22T14:46:50.089" authorId="{BC2A36AE-51D3-EDAE-2F17-0A222BD1752B}"/>
          </p223:rxn>
        </p223:reactions>
      </p:ext>
    </p188:extLst>
  </p188:cm>
</p188:cmLst>
</file>

<file path=ppt/comments/modernComment_53A_529FDBD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FCE4D27-50B2-4D77-882C-FE615A15CAA7}" authorId="{EC3DF505-3E7A-E1BA-1E3F-BB8E18AAC93F}" status="resolved" created="2025-05-22T13:58:51.741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386208220" sldId="1338"/>
      <ac:spMk id="3" creationId="{F58AF820-370A-47D9-1039-83515AC9DF89}"/>
      <ac:txMk cp="180" len="11">
        <ac:context len="292" hash="1279736617"/>
      </ac:txMk>
    </ac:txMkLst>
    <p188:pos x="9496648" y="1572213"/>
    <p188:replyLst>
      <p188:reply id="{064C5D35-89BE-2443-BA86-C47E034DB927}" authorId="{BC2A36AE-51D3-EDAE-2F17-0A222BD1752B}" created="2025-05-22T14:16:34.220">
        <p188:txBody>
          <a:bodyPr/>
          <a:lstStyle/>
          <a:p>
            <a:r>
              <a:rPr lang="en-US"/>
              <a:t>Yes, it can do across multiple nodes.</a:t>
            </a:r>
          </a:p>
        </p188:txBody>
      </p188:reply>
    </p188:replyLst>
    <p188:txBody>
      <a:bodyPr/>
      <a:lstStyle/>
      <a:p>
        <a:r>
          <a:rPr lang="en-US"/>
          <a:t>What about multi-node? Doubtful anyone would need more than 8 GPUs for inference, right?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D1A7B-8BB7-4CBC-A32D-AAA2F91239E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3DD4A-DA7D-4BC1-A215-C94E4DB0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9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3DD4A-DA7D-4BC1-A215-C94E4DB047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20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49BFF-2615-8714-2BCB-AE03B8D36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1D299F-A788-257C-21A1-24DE17809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7B057C-0249-C4CE-CB2D-36706C69F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49746-49CE-0B47-F555-B1CD1705A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1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BACA5-8EAB-0D1E-5FE5-F62638119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B772A-0572-25C2-19E1-81A70E4964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A356A-3D8E-C1FC-8E38-1D916BAA5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B1CB6-F06F-F629-DA49-51E370716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78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48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3E348-1013-FCB2-0D7E-6537B4836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42A335-D98B-D154-FAF6-15F94F4E72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AD85AE-5F80-AD94-18CF-C4A76A66D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62A30-FFD9-1772-900C-06BE38C57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0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5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Homework for </a:t>
            </a:r>
            <a:r>
              <a:rPr lang="en-US" err="1"/>
              <a:t>Keras</a:t>
            </a:r>
            <a:r>
              <a:rPr lang="en-US"/>
              <a:t> users: try out GPU dashboard and see if it reports all of the GPU memory as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02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A1F99-129A-26B6-BDB7-851CBFA23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493A41-39AC-63DE-AA56-22437B0F1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59B36-A803-7F87-6870-2C23658F6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9E727-8088-C051-1CA1-888DDA1EDB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3DD4A-DA7D-4BC1-A215-C94E4DB047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77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F3398-45CE-3F99-588E-4610318DB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A39B35-AB36-B90C-BAEC-339D9D5EB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67224F-F1AA-CCA8-326C-CA360C9D0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calculation is a breakdown of M + N (from previous slide)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292A9-67C2-95F5-8A98-AF7C63FEE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3DD4A-DA7D-4BC1-A215-C94E4DB047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1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your resource usage using GPU Dashboard, </a:t>
            </a:r>
            <a:r>
              <a:rPr lang="en-US" dirty="0" err="1"/>
              <a:t>seff</a:t>
            </a:r>
            <a:r>
              <a:rPr lang="en-US" dirty="0"/>
              <a:t> (completed jobs), or </a:t>
            </a:r>
            <a:r>
              <a:rPr lang="en-US" dirty="0" err="1"/>
              <a:t>sstat</a:t>
            </a:r>
            <a:r>
              <a:rPr lang="en-US" dirty="0"/>
              <a:t> (running jobs)</a:t>
            </a:r>
          </a:p>
          <a:p>
            <a:endParaRPr lang="en-US" dirty="0"/>
          </a:p>
          <a:p>
            <a:r>
              <a:rPr lang="en-US" dirty="0"/>
              <a:t>I</a:t>
            </a:r>
            <a:r>
              <a:rPr lang="en-US" sz="1200" dirty="0"/>
              <a:t>t may be the case that even if CPU Efficiency is a low percentage, you need all of the requested CPU cores for a specific part of the code, e.g., data preprocessing.</a:t>
            </a:r>
          </a:p>
          <a:p>
            <a:r>
              <a:rPr lang="en-US" dirty="0"/>
              <a:t>In this case, request the number of CPU cores that you need for the compute intensive part of the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88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BB9DD-74C3-563D-5D86-D0F7471BF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18F551-A7E4-013C-B182-E313AE6445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183A05-100D-1638-51B3-2017A951B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1B67D-5FCB-E065-7479-A32BDD965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1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FD5D6-AFF9-5F72-EF5E-899AB1D88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E17161-F332-EA83-68F0-61E940B85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B91481-276D-11D6-BC34-0453E2AD6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718BC-1EEE-3D41-53E6-F2DA91508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3DD4A-DA7D-4BC1-A215-C94E4DB047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0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B10E7-DF58-3F9F-2D71-89E3328D8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E43C71-F984-4878-8D81-AF25D96C4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C59CF7-A4EA-EF61-6B4E-14B8ECF25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6EFED-5703-81B6-73BD-3E87CE096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41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E46AB-F771-83E9-CE2F-347DD19AE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0AB492-9293-9287-D43B-069D12E76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7BEB4-4A07-87AB-2643-2E10FB3B2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55254-73E5-5C2A-312C-8D7C6E5D8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5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9E954-7C3F-15A1-0676-A3A06F316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61E4FF-1FBA-ED4A-4418-E0CEFB407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B23C66-262E-9B91-3B85-9AE63CE8A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60193-4639-C7FD-1299-4710E722F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3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C7A70-DE4A-6134-319C-489377CD1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B571D0-A4AA-5A87-35BD-49FF414363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58D303-3819-2F45-3D0F-5AF68FEAD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9207F-EB63-1E31-614E-71D0F42C7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91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18B96-4533-00D0-5554-169A2C1F3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4F16F6-C027-A32A-DE7C-D5E93A23C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6B600B-2FE2-EE56-DE4E-620A07DB9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95C70-D09A-FDFC-12C7-D64B9F619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37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F98D4-388E-A1E1-2522-9EEF3F2D8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5FB683-4091-7AEF-2833-F3DF1005C9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09AE9D-8F84-DF27-A8FF-FE5C16D3B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81C2C-0391-FE72-0DC0-F38F95B41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10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59A8B-D8EF-121E-1A44-2DF64F29B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BA6940-DBEA-D785-CBE9-1B61A3D11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0E52DA-DCA8-31BD-A573-DC760FD17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most users: accelerate is probably better due to ease of use.  </a:t>
            </a:r>
            <a:r>
              <a:rPr lang="en-US" dirty="0" err="1"/>
              <a:t>DeepSpeed</a:t>
            </a:r>
            <a:r>
              <a:rPr lang="en-US" dirty="0"/>
              <a:t> does improve inference, but is mainly used for training.  If serving an LLM, </a:t>
            </a:r>
            <a:r>
              <a:rPr lang="en-US" dirty="0" err="1"/>
              <a:t>vLLM</a:t>
            </a:r>
            <a:r>
              <a:rPr lang="en-US" dirty="0"/>
              <a:t> is a good choice.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3A5A3-DA5D-448C-9E11-1E2F81700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213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A97A3-58A5-884E-A8BC-B0C0C1067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E7CDB9-7D60-36BE-7CC2-AF4A14C3B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80898-3307-C891-D20E-12353D504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A4F46-ED04-B7C1-E346-D43385196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90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1612F-37B0-017B-E38C-407DD7CFB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463251-F7A4-1496-5992-A2151D4A8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3FBE40-45E9-D565-A7FF-FC2F8C7A5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Small: less than 1 million calls.  Looking at number of calls and length of calls.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8878B-57D6-44C4-BA3A-438152B59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55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19557-3B8A-24B1-C17D-13D5A9C2C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982167-D5AB-359B-B260-82A71F3E6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FA35C1-EFCB-FEF3-9603-F34893398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64627-5DF3-6433-2D39-E99B3C5D1C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3DD4A-DA7D-4BC1-A215-C94E4DB047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0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225E2-7BA4-0E94-4954-7CEB54C8A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899FC7-3528-640F-E3DB-052ADCE71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CFB94A-D6D6-A1BF-3C8C-6C741F0BB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8357A-A602-1426-3CFC-D1E145B3C9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3DD4A-DA7D-4BC1-A215-C94E4DB047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63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1FD4A-C7DB-3624-AAE6-F8F85295F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AAAA4A-D5F3-DF3A-6024-843AD5BA9D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2547B1-F46A-0FCE-B012-D1726DDD9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52416-EEA7-1389-F08C-F52392A56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3DD4A-DA7D-4BC1-A215-C94E4DB047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82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CF8B3-D60B-2DD8-B3D9-508011796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05F1D-AD5B-A2F3-E6CF-AEB11A6B47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354675-752F-8D34-2890-7EC1A23C7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8B97A-E41E-8014-F479-1D718E946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3DD4A-DA7D-4BC1-A215-C94E4DB047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7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As of now: only one person can be using a GPU at a time. </a:t>
            </a:r>
            <a:r>
              <a:rPr lang="en-US" sz="1200"/>
              <a:t>If you request a GPU, you will receive all of the GPU memory.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28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21973-AA9B-8AC2-6BF8-BC2ACD2B0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BE64BA-D29D-64D0-EB13-2D573C8498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F1142E-DD7E-9D3A-5EFB-B6B34BF4B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6740B-3E59-F3C9-D48D-76081CA0D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3DD4A-DA7D-4BC1-A215-C94E4DB047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8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1D536-24D9-0DD3-CB43-443C29A27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6D85A4-CD97-116E-65EC-16E1683FD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279E3D-BDA4-0CAB-28EF-80E685D47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As of now: only one person can be using a GPU at a time. </a:t>
            </a:r>
            <a:r>
              <a:rPr lang="en-US" sz="1200"/>
              <a:t>If you request a GPU, you will receive all of the GPU memory.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8020E-D612-21FF-09E9-09F3F5F7C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3018-57DA-FB4C-8D47-8E9E06D568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82CD-8495-6749-84DA-57271B72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620" y="365126"/>
            <a:ext cx="960491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7C8CF-A43C-9F4D-81FE-1B13F8C02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51026"/>
            <a:ext cx="10515600" cy="4549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8521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Friday, May 30,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98357" y="4960437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11200" y="449421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98357" y="2514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2459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310E-174E-D416-CB4D-7B74F2A4C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A0075-3911-9EC5-2925-EB83FED92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CF076-A20F-772C-09CA-A0E2FC24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388-09BF-49ED-AF58-979BA840F191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8F6A9-5953-703F-900F-7C6D3C42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9A1FC-4E92-25F5-4E29-6819AD09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1BB-132C-4D78-A174-9BC778AC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3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0A1F-77DA-A430-E4F6-C4200522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FEA5D-3FA6-CBE6-B4AA-D95EDA8A4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F721-AC7C-331C-8B97-BC7AA525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388-09BF-49ED-AF58-979BA840F191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FF551-7D29-250A-26BB-5534A809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95E0-3DB6-BD1E-3E82-5175FC34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1BB-132C-4D78-A174-9BC778AC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83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6DDC-09B5-AE6B-09A1-43D08A6A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176D6-786F-1481-AC95-38FF79400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F01D6-DB54-3928-639C-2019798F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388-09BF-49ED-AF58-979BA840F191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65734-12D9-685A-4946-BA3860A7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EE483-2953-DAC3-7547-5190ABA5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1BB-132C-4D78-A174-9BC778AC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5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17D7-92AD-D743-5B69-74A2DAB1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E23B-BB75-2584-2464-508362B2D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9B2A2-C940-507C-7E4D-144AFADB8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65288-FB36-D1E8-259A-2E2966B9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388-09BF-49ED-AF58-979BA840F191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D2F34-C958-40DE-B0E4-84FA99BB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7536E-28E9-E5B9-7D4C-EE2515BC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1BB-132C-4D78-A174-9BC778AC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60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1220-F5E7-3F97-E65C-DEC8664B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5AFB4-4319-5820-E6B9-C7DAB171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22641-73DA-AA1E-3D4B-24C3ED501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409F4-2A5C-F189-D610-4C280926B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CDAE6-670F-DCDC-A78B-B20437681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650A8-2067-D6C5-D5E8-34E78B0B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388-09BF-49ED-AF58-979BA840F191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A6413-CE2B-6270-3310-4E931AEF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49591-6899-5D96-5ED6-5D28D231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1BB-132C-4D78-A174-9BC778AC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8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8A4E-3DDC-D1D3-BE0E-5D71B2B6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C3C56-0DA0-0DE6-8413-FFEBB28A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388-09BF-49ED-AF58-979BA840F191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C8C80-1C1C-5EAB-45A1-4715AA2D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C8316-F916-503F-1256-41A3BDA8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1BB-132C-4D78-A174-9BC778AC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7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DC755-C718-C845-063C-B4BDB296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388-09BF-49ED-AF58-979BA840F191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A7C60-15ED-CEC5-3C66-B7CEE683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9F7EA-C8AE-5E4A-761A-18E2E3BA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1BB-132C-4D78-A174-9BC778AC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9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F948-8F3C-00DD-97F5-5777C4B9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6EB2-3EDA-243A-03F7-2D904A9B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F79F-5639-5C2A-972D-A73456AF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D2080-B0B8-2671-76C4-59BFD310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388-09BF-49ED-AF58-979BA840F191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CA13C-A431-9F34-FBEA-6898AD23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F0788-CAEF-82F3-FCAB-038D9965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1BB-132C-4D78-A174-9BC778AC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0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5337-8CCD-3A1B-35EC-F7DBA89F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F029D-377C-8D72-457C-716105FE0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90F73-D62C-2EB3-3950-614BF19BB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31024-C414-24A7-94AB-0098A568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388-09BF-49ED-AF58-979BA840F191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52BC5-DC29-26F5-80F2-A8CAAFF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723DB-7210-C99C-39BA-D1CEC3A6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1BB-132C-4D78-A174-9BC778AC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7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3E4F-FDCB-D450-58F2-894D8728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A5FC2-A118-727A-804F-547975B1A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FE13C-6E04-CA84-7285-64B3CABF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388-09BF-49ED-AF58-979BA840F191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578C0-BE21-09C2-B6DA-942FADD8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5BC0-59F4-9A9A-18E7-12EF8F7E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1BB-132C-4D78-A174-9BC778AC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58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1991B-0D25-6DF7-B8F4-0B0E74023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B213E-F0EF-31A0-0E7B-B0CA9F43F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D028E-E307-243D-E1FE-A7B11238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6388-09BF-49ED-AF58-979BA840F191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61B1A-9CD0-63CE-EF5A-FFFB9A9E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5B91B-50B0-A386-A070-9890D1E4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CA1BB-132C-4D78-A174-9BC778AC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18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82757"/>
            <a:ext cx="12192000" cy="732883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5400">
                <a:solidFill>
                  <a:schemeClr val="bg1"/>
                </a:solidFill>
                <a:latin typeface="ITC Franklin Gothic Std Demi Compressed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1289" y="2415639"/>
            <a:ext cx="12192000" cy="773112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4400" baseline="0">
                <a:solidFill>
                  <a:schemeClr val="bg1"/>
                </a:solidFill>
                <a:latin typeface="ITC Franklin Gothic Std Demi Extra Compressed"/>
              </a:defRPr>
            </a:lvl1pPr>
          </a:lstStyle>
          <a:p>
            <a:pPr lvl="0"/>
            <a:r>
              <a:rPr lang="en-US"/>
              <a:t>Subtitle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2095" y="3644103"/>
            <a:ext cx="12192000" cy="419581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2800" baseline="0">
                <a:solidFill>
                  <a:schemeClr val="bg1"/>
                </a:solidFill>
                <a:latin typeface="ITC Franklin Gothic Std Book Compressed"/>
              </a:defRPr>
            </a:lvl1pPr>
          </a:lstStyle>
          <a:p>
            <a:pPr lvl="0"/>
            <a:r>
              <a:rPr lang="en-US"/>
              <a:t>OPTIONAL AUTHOR NAME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063684"/>
            <a:ext cx="12192000" cy="346075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600" b="0" i="1" baseline="0">
                <a:solidFill>
                  <a:schemeClr val="bg1"/>
                </a:solidFill>
                <a:latin typeface="ITC Franklin Gothic Std Book"/>
              </a:defRPr>
            </a:lvl1pPr>
          </a:lstStyle>
          <a:p>
            <a:pPr lvl="0"/>
            <a:r>
              <a:rPr lang="en-US"/>
              <a:t>August 27th, 2016</a:t>
            </a:r>
          </a:p>
        </p:txBody>
      </p:sp>
    </p:spTree>
    <p:extLst>
      <p:ext uri="{BB962C8B-B14F-4D97-AF65-F5344CB8AC3E}">
        <p14:creationId xmlns:p14="http://schemas.microsoft.com/office/powerpoint/2010/main" val="30582319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82CD-8495-6749-84DA-57271B72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620" y="365126"/>
            <a:ext cx="960491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7C8CF-A43C-9F4D-81FE-1B13F8C02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51026"/>
            <a:ext cx="10515600" cy="4549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6754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4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5B12C-6590-DB93-F563-2623E9EF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BEA12-5B6E-2007-2BE6-BC739D7DE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DB5E-6C49-4A48-C8DE-E24D0F38F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C6388-09BF-49ED-AF58-979BA840F191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526B7-12A0-A9F9-322F-72EA2FCA6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5807-30B1-2455-39CC-7F7230C2B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7CA1BB-132C-4D78-A174-9BC778ACF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4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computing.princeton.edu/support/knowledge-base/scaling-analysi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guide/gpu#limiting_gpu_memory_growth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535_F3C68C2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537_683680F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imdettmers.com/2018/12/16/deep-learning-hardware-guide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ssalai.org/docs/concepts/paradigms_of_parallelism/#data-paralle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ssalai.org/docs/concepts/paradigms_of_parallelism/#pipeline-paralle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arxiv.org/abs/1811.06965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ssalai.org/docs/concepts/paradigms_of_parallelism/#tensor-paralle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53A_529FDBDC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huggingface.co/docs/accelerate" TargetMode="External"/><Relationship Id="rId7" Type="http://schemas.openxmlformats.org/officeDocument/2006/relationships/hyperlink" Target="https://unfoldai.com/gpu-memory-requirements-for-llms/" TargetMode="External"/><Relationship Id="rId2" Type="http://schemas.openxmlformats.org/officeDocument/2006/relationships/hyperlink" Target="https://huggingface.co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singh7.medium.com/calculate-how-much-gpu-memory-you-need-to-serve-any-llm-67301a844f21" TargetMode="External"/><Relationship Id="rId5" Type="http://schemas.openxmlformats.org/officeDocument/2006/relationships/hyperlink" Target="https://docs.vllm.ai/en/latest/" TargetMode="External"/><Relationship Id="rId4" Type="http://schemas.openxmlformats.org/officeDocument/2006/relationships/hyperlink" Target="https://www.deepspeed.ai/inference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536_3131F4D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F6E763-8475-84E2-962A-44A762CB9113}"/>
              </a:ext>
            </a:extLst>
          </p:cNvPr>
          <p:cNvSpPr/>
          <p:nvPr/>
        </p:nvSpPr>
        <p:spPr>
          <a:xfrm>
            <a:off x="0" y="0"/>
            <a:ext cx="12216190" cy="5175243"/>
          </a:xfrm>
          <a:prstGeom prst="rect">
            <a:avLst/>
          </a:prstGeom>
          <a:solidFill>
            <a:srgbClr val="232D4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46E0C4-8EB6-FB41-5989-DEFFF8396D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Multi-GPU LLM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5502C-0B60-BD58-0915-8700008A5A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RC Workshop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B152B-8A21-11DF-7AC8-467E1DC2EB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Kathryn Linehan, Bruce Rushing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B6BB7-A13C-98DB-02EB-41C2A3027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June 3</a:t>
            </a:r>
            <a:r>
              <a:rPr lang="en-US" baseline="30000"/>
              <a:t>rd</a:t>
            </a:r>
            <a:r>
              <a:rPr lang="en-US"/>
              <a:t>, 2025</a:t>
            </a:r>
          </a:p>
        </p:txBody>
      </p:sp>
      <p:pic>
        <p:nvPicPr>
          <p:cNvPr id="7" name="Picture 6" descr="Logo, company name">
            <a:extLst>
              <a:ext uri="{FF2B5EF4-FFF2-40B4-BE49-F238E27FC236}">
                <a16:creationId xmlns:a16="http://schemas.microsoft.com/office/drawing/2014/main" id="{13D86142-6C7E-DA66-8BBC-5E4F59F0D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2" t="37306" r="10767" b="36317"/>
          <a:stretch/>
        </p:blipFill>
        <p:spPr>
          <a:xfrm>
            <a:off x="4107947" y="5499159"/>
            <a:ext cx="3976105" cy="111728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F0E327-A2DC-A6F0-3953-A272B7C91AE4}"/>
              </a:ext>
            </a:extLst>
          </p:cNvPr>
          <p:cNvCxnSpPr>
            <a:cxnSpLocks/>
          </p:cNvCxnSpPr>
          <p:nvPr/>
        </p:nvCxnSpPr>
        <p:spPr>
          <a:xfrm>
            <a:off x="1117979" y="3456295"/>
            <a:ext cx="9956042" cy="0"/>
          </a:xfrm>
          <a:prstGeom prst="line">
            <a:avLst/>
          </a:prstGeom>
          <a:ln w="19050" cap="rnd" cmpd="sng">
            <a:solidFill>
              <a:schemeClr val="bg1"/>
            </a:solidFill>
            <a:prstDash val="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5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3772-AC24-9AB5-3F1B-7F7F2976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79" y="11163"/>
            <a:ext cx="9604917" cy="1325563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GPU access on UVA HPC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19C78-A178-7922-18C5-1CB7DFFACB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06751"/>
            <a:ext cx="10515600" cy="4855149"/>
          </a:xfrm>
        </p:spPr>
        <p:txBody>
          <a:bodyPr lIns="91440" tIns="45720" rIns="91440" bIns="45720" anchor="t">
            <a:normAutofit lnSpcReduction="10000"/>
          </a:bodyPr>
          <a:lstStyle/>
          <a:p>
            <a:pPr marL="0" indent="0">
              <a:buNone/>
            </a:pPr>
            <a:r>
              <a:rPr lang="en-US" sz="2400" b="1">
                <a:latin typeface="Aptos" panose="020B0004020202020204" pitchFamily="34" charset="0"/>
              </a:rPr>
              <a:t>Open OnDemand (OOD)</a:t>
            </a:r>
          </a:p>
          <a:p>
            <a:r>
              <a:rPr lang="en-US" sz="2400">
                <a:latin typeface="Aptos" panose="020B0004020202020204" pitchFamily="34" charset="0"/>
              </a:rPr>
              <a:t>Choose “GPU” or “Interactive” as the Rivanna/Afton Partition</a:t>
            </a:r>
          </a:p>
          <a:p>
            <a:r>
              <a:rPr lang="en-US" sz="2400">
                <a:latin typeface="Aptos" panose="020B0004020202020204" pitchFamily="34" charset="0"/>
              </a:rPr>
              <a:t>Optional: choose GPU type and number of GPUs</a:t>
            </a:r>
          </a:p>
          <a:p>
            <a:r>
              <a:rPr lang="en-US" sz="2400" b="1">
                <a:latin typeface="Aptos" panose="020B0004020202020204" pitchFamily="34" charset="0"/>
              </a:rPr>
              <a:t>Cannot use H200 GPUs 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 b="1"/>
              <a:t>SLURM</a:t>
            </a:r>
          </a:p>
          <a:p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Specify GPU partition: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#SBATCH -p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Request n GPUs: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gres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:&lt;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optional_gpu_name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&gt;:n</a:t>
            </a:r>
          </a:p>
          <a:p>
            <a:pPr lvl="1"/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Ex) 	Request 1 GPU: </a:t>
            </a:r>
            <a:r>
              <a:rPr lang="en-US" sz="2400">
                <a:solidFill>
                  <a:prstClr val="black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SBATCH --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gres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=gpu:1</a:t>
            </a:r>
          </a:p>
          <a:p>
            <a:pPr lvl="1"/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Ex) 	Request 4 A100s: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gres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=gpu:a100:4</a:t>
            </a:r>
          </a:p>
          <a:p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To request 80GB A100,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additionally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 use: </a:t>
            </a:r>
          </a:p>
          <a:p>
            <a:pPr marL="400050" lvl="1" indent="0">
              <a:buNone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#SBATCH --constraint=a100_80gb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endParaRPr lang="en-US" sz="2400" b="1"/>
          </a:p>
          <a:p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CAF25-CFAF-6447-F64F-A2CE5BB75471}"/>
              </a:ext>
            </a:extLst>
          </p:cNvPr>
          <p:cNvSpPr txBox="1"/>
          <p:nvPr/>
        </p:nvSpPr>
        <p:spPr>
          <a:xfrm>
            <a:off x="9672274" y="193959"/>
            <a:ext cx="2270298" cy="193899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>
                <a:latin typeface="Aptos" panose="020B0004020202020204" pitchFamily="34" charset="0"/>
              </a:rPr>
              <a:t>**When you request memory for HPC, that is CPU memory.**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3E48F60-4455-6CF0-C233-BB6F24F91CF4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2F34CB6-9D77-4540-65F4-EEB1F819DC29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E2084E0-0CE6-CA14-AC0D-D21535847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33CA1D-4875-221F-2821-A6C59D2AF3C6}"/>
              </a:ext>
            </a:extLst>
          </p:cNvPr>
          <p:cNvSpPr txBox="1"/>
          <p:nvPr/>
        </p:nvSpPr>
        <p:spPr>
          <a:xfrm>
            <a:off x="18472" y="6603822"/>
            <a:ext cx="116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More info: https://www.rc.virginia.edu/userinfo/hpc/slurm/#gpu-intensive-computation</a:t>
            </a:r>
          </a:p>
        </p:txBody>
      </p:sp>
    </p:spTree>
    <p:extLst>
      <p:ext uri="{BB962C8B-B14F-4D97-AF65-F5344CB8AC3E}">
        <p14:creationId xmlns:p14="http://schemas.microsoft.com/office/powerpoint/2010/main" val="345452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E1D83-4E68-0FCA-F234-6EF251C1D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A94D-1496-9AD2-40EF-FC82EC55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21" y="257500"/>
            <a:ext cx="10972800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UVA HPC – NVIDIA DGX </a:t>
            </a:r>
            <a:r>
              <a:rPr lang="en-US" sz="3600" err="1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BasePOD</a:t>
            </a: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 on Rivanna/Afton</a:t>
            </a:r>
            <a:endParaRPr sz="3600">
              <a:solidFill>
                <a:srgbClr val="E57200"/>
              </a:solidFill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F6161D6-6A60-AD41-9749-4CC9608710BE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2787C97-7AA6-9F44-F35B-C8A09502E6F0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D559081-188F-9344-25D4-EE805085E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6E6B8E-FB24-44CE-D157-E2B0622D611C}"/>
              </a:ext>
            </a:extLst>
          </p:cNvPr>
          <p:cNvSpPr txBox="1"/>
          <p:nvPr/>
        </p:nvSpPr>
        <p:spPr>
          <a:xfrm>
            <a:off x="491613" y="1774459"/>
            <a:ext cx="11130116" cy="5324535"/>
          </a:xfrm>
          <a:prstGeom prst="rect">
            <a:avLst/>
          </a:prstGeom>
          <a:noFill/>
        </p:spPr>
        <p:txBody>
          <a:bodyPr wrap="square" numCol="2" spcCol="640080" rtlCol="0">
            <a:spAutoFit/>
          </a:bodyPr>
          <a:lstStyle/>
          <a:p>
            <a:r>
              <a:rPr lang="en-US" sz="2000" b="1">
                <a:latin typeface="Aptos" panose="020B0004020202020204" pitchFamily="34" charset="0"/>
              </a:rPr>
              <a:t>18 DGX A100 nodes </a:t>
            </a:r>
            <a:r>
              <a:rPr lang="en-US" sz="2000">
                <a:latin typeface="Aptos" panose="020B0004020202020204" pitchFamily="34" charset="0"/>
              </a:rPr>
              <a:t>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</a:rPr>
              <a:t>2TB of RAM memory per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</a:rPr>
              <a:t>8 A100s per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</a:rPr>
              <a:t>80 GB GPU memory per GPU device</a:t>
            </a:r>
          </a:p>
          <a:p>
            <a:endParaRPr lang="en-US" sz="2000">
              <a:latin typeface="Aptos" panose="020B0004020202020204" pitchFamily="34" charset="0"/>
            </a:endParaRPr>
          </a:p>
          <a:p>
            <a:r>
              <a:rPr lang="en-US" sz="2000" b="1">
                <a:latin typeface="Aptos" panose="020B0004020202020204" pitchFamily="34" charset="0"/>
              </a:rPr>
              <a:t>Advanced Features </a:t>
            </a:r>
            <a:r>
              <a:rPr lang="en-US" sz="2000">
                <a:latin typeface="Aptos" panose="020B0004020202020204" pitchFamily="34" charset="0"/>
              </a:rPr>
              <a:t>(compared to regular GPU nodes):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>
                <a:latin typeface="Aptos" panose="020B0004020202020204" pitchFamily="34" charset="0"/>
              </a:rPr>
              <a:t>NVLink</a:t>
            </a:r>
            <a:r>
              <a:rPr lang="en-US" sz="2000">
                <a:latin typeface="Aptos" panose="020B0004020202020204" pitchFamily="34" charset="0"/>
              </a:rPr>
              <a:t> for fast multi-GPU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>
                <a:latin typeface="Aptos" panose="020B0004020202020204" pitchFamily="34" charset="0"/>
              </a:rPr>
              <a:t>GPUDirect</a:t>
            </a:r>
            <a:r>
              <a:rPr lang="en-US" sz="2000">
                <a:latin typeface="Aptos" panose="020B0004020202020204" pitchFamily="34" charset="0"/>
              </a:rPr>
              <a:t> RDMA Peer Memory for fast multi-node multi-GPU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>
                <a:latin typeface="Aptos" panose="020B0004020202020204" pitchFamily="34" charset="0"/>
              </a:rPr>
              <a:t>GPUDirect</a:t>
            </a:r>
            <a:r>
              <a:rPr lang="en-US" sz="2000">
                <a:latin typeface="Aptos" panose="020B0004020202020204" pitchFamily="34" charset="0"/>
              </a:rPr>
              <a:t> Storage with 200 TB IBM ESS3200 (</a:t>
            </a:r>
            <a:r>
              <a:rPr lang="en-US" sz="2000" err="1">
                <a:latin typeface="Aptos" panose="020B0004020202020204" pitchFamily="34" charset="0"/>
              </a:rPr>
              <a:t>NVMe</a:t>
            </a:r>
            <a:r>
              <a:rPr lang="en-US" sz="2000">
                <a:latin typeface="Aptos" panose="020B0004020202020204" pitchFamily="34" charset="0"/>
              </a:rPr>
              <a:t>) </a:t>
            </a:r>
            <a:r>
              <a:rPr lang="en-US" sz="2000" err="1">
                <a:latin typeface="Aptos" panose="020B0004020202020204" pitchFamily="34" charset="0"/>
              </a:rPr>
              <a:t>SpectrumScale</a:t>
            </a:r>
            <a:r>
              <a:rPr lang="en-US" sz="2000">
                <a:latin typeface="Aptos" panose="020B0004020202020204" pitchFamily="34" charset="0"/>
              </a:rPr>
              <a:t> storage array</a:t>
            </a:r>
          </a:p>
          <a:p>
            <a:endParaRPr lang="en-US" sz="2000">
              <a:latin typeface="Aptos" panose="020B0004020202020204" pitchFamily="34" charset="0"/>
            </a:endParaRPr>
          </a:p>
          <a:p>
            <a:endParaRPr lang="en-US" sz="2000" b="1">
              <a:latin typeface="Aptos" panose="020B0004020202020204" pitchFamily="34" charset="0"/>
            </a:endParaRPr>
          </a:p>
          <a:p>
            <a:endParaRPr lang="en-US" sz="2000" b="1">
              <a:latin typeface="Aptos" panose="020B0004020202020204" pitchFamily="34" charset="0"/>
            </a:endParaRPr>
          </a:p>
          <a:p>
            <a:endParaRPr lang="en-US" sz="2000" b="1">
              <a:latin typeface="Aptos" panose="020B0004020202020204" pitchFamily="34" charset="0"/>
            </a:endParaRPr>
          </a:p>
          <a:p>
            <a:endParaRPr lang="en-US" sz="2000" b="1">
              <a:latin typeface="Aptos" panose="020B0004020202020204" pitchFamily="34" charset="0"/>
            </a:endParaRPr>
          </a:p>
          <a:p>
            <a:r>
              <a:rPr lang="en-US" sz="2000" b="1">
                <a:latin typeface="Aptos" panose="020B0004020202020204" pitchFamily="34" charset="0"/>
              </a:rPr>
              <a:t>Ideal Scenarios: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</a:rPr>
              <a:t>Job needs multiple GPUs on a single node or even multiple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</a:rPr>
              <a:t>Job (single or multi-GPU) is I/O intensive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B5B4B-8399-5FC9-2BAF-192E0AA3615A}"/>
              </a:ext>
            </a:extLst>
          </p:cNvPr>
          <p:cNvSpPr txBox="1"/>
          <p:nvPr/>
        </p:nvSpPr>
        <p:spPr>
          <a:xfrm>
            <a:off x="422787" y="1052983"/>
            <a:ext cx="12435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Aptos" panose="020B0004020202020204" pitchFamily="34" charset="0"/>
              </a:rPr>
              <a:t>Cluster of high-performance GPUs that can be used for large deep-learning models</a:t>
            </a:r>
          </a:p>
          <a:p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55EA15-B70D-D736-F17F-C1490E63B755}"/>
              </a:ext>
            </a:extLst>
          </p:cNvPr>
          <p:cNvCxnSpPr/>
          <p:nvPr/>
        </p:nvCxnSpPr>
        <p:spPr>
          <a:xfrm>
            <a:off x="6025415" y="1733995"/>
            <a:ext cx="0" cy="4032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224B8D-E203-18EE-A293-523CC1A8EBF0}"/>
              </a:ext>
            </a:extLst>
          </p:cNvPr>
          <p:cNvSpPr txBox="1"/>
          <p:nvPr/>
        </p:nvSpPr>
        <p:spPr>
          <a:xfrm>
            <a:off x="18472" y="6603822"/>
            <a:ext cx="116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More info: https://www.rc.virginia.edu/userinfo/hpc/basepod/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2D403F-0F5B-1EF2-451E-A91FEC321AC8}"/>
              </a:ext>
            </a:extLst>
          </p:cNvPr>
          <p:cNvSpPr txBox="1"/>
          <p:nvPr/>
        </p:nvSpPr>
        <p:spPr>
          <a:xfrm>
            <a:off x="6509544" y="3526518"/>
            <a:ext cx="4628057" cy="101566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>
                <a:latin typeface="Aptos" panose="020B0004020202020204" pitchFamily="34" charset="0"/>
              </a:rPr>
              <a:t>If you have ever used an A100 with 80 GB on our system, you were using a POD node! </a:t>
            </a:r>
          </a:p>
        </p:txBody>
      </p:sp>
    </p:spTree>
    <p:extLst>
      <p:ext uri="{BB962C8B-B14F-4D97-AF65-F5344CB8AC3E}">
        <p14:creationId xmlns:p14="http://schemas.microsoft.com/office/powerpoint/2010/main" val="138152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86AF9-65F7-8B04-4BE4-8E7B75356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522F-22B9-60C3-183A-0BA5F634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79" y="350779"/>
            <a:ext cx="9604917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POD access on UVA HPC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E898E-28BB-D887-D855-B2A28D7690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373006"/>
            <a:ext cx="10928927" cy="4478068"/>
          </a:xfrm>
        </p:spPr>
        <p:txBody>
          <a:bodyPr lIns="91440" tIns="45720" rIns="91440" bIns="4572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 b="1">
                <a:latin typeface="Aptos" panose="020B0004020202020204" pitchFamily="34" charset="0"/>
              </a:rPr>
              <a:t>Open OnDemand (OOD)</a:t>
            </a:r>
          </a:p>
          <a:p>
            <a:r>
              <a:rPr lang="en-US">
                <a:latin typeface="Aptos" panose="020B0004020202020204" pitchFamily="34" charset="0"/>
              </a:rPr>
              <a:t>Choose “GPU” as the Rivanna/Afton Partition</a:t>
            </a:r>
          </a:p>
          <a:p>
            <a:r>
              <a:rPr lang="en-US">
                <a:latin typeface="Aptos" panose="020B0004020202020204" pitchFamily="34" charset="0"/>
              </a:rPr>
              <a:t>Choose “NVIDIA A100” as GPU type and fill in number of GPUs</a:t>
            </a:r>
          </a:p>
          <a:p>
            <a:r>
              <a:rPr lang="en-US">
                <a:latin typeface="Aptos" panose="020B0004020202020204" pitchFamily="34" charset="0"/>
              </a:rPr>
              <a:t>Select “Yes” for Show Additional Options and type                                        “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--constraint=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gpupod</a:t>
            </a:r>
            <a:r>
              <a:rPr lang="en-US">
                <a:latin typeface="Aptos" panose="020B0004020202020204" pitchFamily="34" charset="0"/>
              </a:rPr>
              <a:t>” in the </a:t>
            </a:r>
            <a:r>
              <a:rPr lang="en-US" err="1">
                <a:latin typeface="Aptos" panose="020B0004020202020204" pitchFamily="34" charset="0"/>
              </a:rPr>
              <a:t>Slurm</a:t>
            </a:r>
            <a:r>
              <a:rPr lang="en-US">
                <a:latin typeface="Aptos" panose="020B0004020202020204" pitchFamily="34" charset="0"/>
              </a:rPr>
              <a:t> Option textbox</a:t>
            </a:r>
          </a:p>
          <a:p>
            <a:endParaRPr lang="en-US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b="1">
                <a:latin typeface="Aptos" panose="020B0004020202020204" pitchFamily="34" charset="0"/>
              </a:rPr>
              <a:t>SLURM</a:t>
            </a:r>
          </a:p>
          <a:p>
            <a:pPr marL="628650" indent="-571500" defTabSz="914400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#SBATCH -p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indent="-571500" defTabSz="914400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#SBATCH --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gres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=gpu:a100:n  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n: requested # of GPUs/node</a:t>
            </a:r>
          </a:p>
          <a:p>
            <a:pPr marL="628650" indent="-571500" defTabSz="914400"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#SBATCH -C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gpupod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D34FE-70E6-623F-7E69-6126AC892181}"/>
              </a:ext>
            </a:extLst>
          </p:cNvPr>
          <p:cNvSpPr txBox="1"/>
          <p:nvPr/>
        </p:nvSpPr>
        <p:spPr>
          <a:xfrm>
            <a:off x="9236364" y="270303"/>
            <a:ext cx="2676698" cy="15696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**When you request memory for HPC, that is CPU memory.**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6913F0-68E8-F9C4-38F3-02C42699913F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0BA3A30-72B7-CFBF-6D14-4DD2B04F8AA9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DCEA8EB-AE8D-3F01-8E62-95F15DCD4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F56FB6-116E-9027-8680-E1B8C7208E2A}"/>
              </a:ext>
            </a:extLst>
          </p:cNvPr>
          <p:cNvSpPr txBox="1"/>
          <p:nvPr/>
        </p:nvSpPr>
        <p:spPr>
          <a:xfrm>
            <a:off x="18472" y="6603822"/>
            <a:ext cx="116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More info: https://www.rc.virginia.edu/userinfo/hpc/basepod/#accessing-the-pod</a:t>
            </a:r>
          </a:p>
        </p:txBody>
      </p:sp>
    </p:spTree>
    <p:extLst>
      <p:ext uri="{BB962C8B-B14F-4D97-AF65-F5344CB8AC3E}">
        <p14:creationId xmlns:p14="http://schemas.microsoft.com/office/powerpoint/2010/main" val="79511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F9E66-A7CB-759E-498D-99AAF702C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3D3D-4BED-E5B5-D96A-04F78686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79" y="350779"/>
            <a:ext cx="9604917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POD on UVA HPC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A10B-C3D5-2589-984D-C3F08F7B63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373006"/>
            <a:ext cx="10928927" cy="4478068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latin typeface="Aptos" panose="020B0004020202020204" pitchFamily="34" charset="0"/>
              </a:rPr>
              <a:t>Before running a multi-node job, please make sure the job can scale well to 8 GPUs on a single node.</a:t>
            </a:r>
          </a:p>
          <a:p>
            <a:r>
              <a:rPr lang="en-US">
                <a:latin typeface="Aptos" panose="020B0004020202020204" pitchFamily="34" charset="0"/>
              </a:rPr>
              <a:t>Multi-node jobs on the POD should request all GPUs on the nodes, i.e.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gres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=gpu:a100:8</a:t>
            </a:r>
            <a:r>
              <a:rPr lang="en-US">
                <a:latin typeface="Aptos" panose="020B0004020202020204" pitchFamily="34" charset="0"/>
              </a:rPr>
              <a:t>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F21791F-9EC2-0D5D-E6F4-51BFAF7489F5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C069E41-8D85-9D86-1F9F-BD1B2820EC65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06D222B-22E9-27D0-BBD7-D3C8924C4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4CAFD5-EA5E-E1A8-DC97-062690813BA1}"/>
              </a:ext>
            </a:extLst>
          </p:cNvPr>
          <p:cNvSpPr txBox="1"/>
          <p:nvPr/>
        </p:nvSpPr>
        <p:spPr>
          <a:xfrm>
            <a:off x="18472" y="6603822"/>
            <a:ext cx="116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More info: https://www.rc.virginia.edu/userinfo/hpc/basepod/#accessing-the-pod</a:t>
            </a:r>
          </a:p>
        </p:txBody>
      </p:sp>
    </p:spTree>
    <p:extLst>
      <p:ext uri="{BB962C8B-B14F-4D97-AF65-F5344CB8AC3E}">
        <p14:creationId xmlns:p14="http://schemas.microsoft.com/office/powerpoint/2010/main" val="21669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3F8DA-B12F-C271-73D2-12250DC84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1972-6800-DCB7-5F53-A212B7AE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79" y="350779"/>
            <a:ext cx="9604917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 dirty="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GPU Limit on UVA HPC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C83C5-E358-E7BF-485D-4BD7A42147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373006"/>
            <a:ext cx="10928927" cy="4478068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The maximum number of GPUs you can request for a UVA HPC job is 32. </a:t>
            </a:r>
          </a:p>
          <a:p>
            <a:r>
              <a:rPr lang="en-US" dirty="0">
                <a:latin typeface="Aptos" panose="020B0004020202020204" pitchFamily="34" charset="0"/>
              </a:rPr>
              <a:t>The maximum number of nodes is 4.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210052D-8614-F041-B87F-65CFDAF01065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4A3EBE-6704-A2F8-9EAC-0CC5C7E7C07E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C01EFAF-2DD2-4CEC-184C-8E494F565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178EC1-F968-01A1-779D-880647794B76}"/>
              </a:ext>
            </a:extLst>
          </p:cNvPr>
          <p:cNvSpPr txBox="1"/>
          <p:nvPr/>
        </p:nvSpPr>
        <p:spPr>
          <a:xfrm>
            <a:off x="18472" y="6603822"/>
            <a:ext cx="116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More info: https://www.rc.virginia.edu/userinfo/hpc/#job-queues</a:t>
            </a:r>
          </a:p>
        </p:txBody>
      </p:sp>
    </p:spTree>
    <p:extLst>
      <p:ext uri="{BB962C8B-B14F-4D97-AF65-F5344CB8AC3E}">
        <p14:creationId xmlns:p14="http://schemas.microsoft.com/office/powerpoint/2010/main" val="308226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108C-20A5-9210-DCC2-F00AB1E0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66" y="50299"/>
            <a:ext cx="9604917" cy="1325563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Wait Time in the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A44A1-9687-5E95-DD12-9E45CD508B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196718"/>
            <a:ext cx="10515600" cy="4630840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800">
                <a:latin typeface="Aptos" panose="020B0004020202020204" pitchFamily="34" charset="0"/>
              </a:rPr>
              <a:t>You may not need to request A100(s)!</a:t>
            </a:r>
          </a:p>
          <a:p>
            <a:r>
              <a:rPr lang="en-US" sz="2800">
                <a:latin typeface="Aptos" panose="020B0004020202020204" pitchFamily="34" charset="0"/>
              </a:rPr>
              <a:t>Requesting A100(s) may mean you wait in the queue for a much longer time than using another GPU, </a:t>
            </a:r>
          </a:p>
          <a:p>
            <a:r>
              <a:rPr lang="en-US" sz="2800">
                <a:latin typeface="Aptos" panose="020B0004020202020204" pitchFamily="34" charset="0"/>
              </a:rPr>
              <a:t>This could give you a slower overall time (wait time + execution time) than if you had used another GPU.</a:t>
            </a:r>
          </a:p>
          <a:p>
            <a:pPr marL="0" indent="0">
              <a:buNone/>
            </a:pPr>
            <a:endParaRPr lang="en-US" sz="2800">
              <a:latin typeface="Aptos" panose="020B0004020202020204" pitchFamily="34" charset="0"/>
            </a:endParaRPr>
          </a:p>
          <a:p>
            <a:endParaRPr lang="en-US" sz="2800">
              <a:latin typeface="Aptos" panose="020B0004020202020204" pitchFamily="34" charset="0"/>
            </a:endParaRPr>
          </a:p>
          <a:p>
            <a:endParaRPr lang="en-US" sz="280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endParaRPr lang="en-US" sz="2400"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20283-D44C-4A3B-A84F-E1EADE72309B}"/>
              </a:ext>
            </a:extLst>
          </p:cNvPr>
          <p:cNvSpPr txBox="1"/>
          <p:nvPr/>
        </p:nvSpPr>
        <p:spPr>
          <a:xfrm>
            <a:off x="563880" y="6537960"/>
            <a:ext cx="766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Photo Source: </a:t>
            </a:r>
            <a:r>
              <a:rPr lang="en-US" sz="1400">
                <a:hlinkClick r:id="rId3"/>
              </a:rPr>
              <a:t>https://researchcomputing.princeton.edu/support/knowledge-base/scaling-analysis</a:t>
            </a:r>
            <a:r>
              <a:rPr lang="en-US" sz="140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4E061B-353D-0A25-62E2-0D4876828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254" y="3515983"/>
            <a:ext cx="10167472" cy="2487322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0F1A357-487A-D095-AFBE-7EF7E3FB9FB1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DDE4AE5-A6D3-2CC5-8864-62D914AB51D8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E7CC20D-933C-FA91-4DC2-8F1495826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2ADF8C-C5B3-BA34-11FF-213297C04CF5}"/>
              </a:ext>
            </a:extLst>
          </p:cNvPr>
          <p:cNvSpPr txBox="1"/>
          <p:nvPr/>
        </p:nvSpPr>
        <p:spPr>
          <a:xfrm>
            <a:off x="121497" y="6535675"/>
            <a:ext cx="829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ptos" panose="020B0004020202020204" pitchFamily="34" charset="0"/>
              </a:rPr>
              <a:t>Graphic Source: </a:t>
            </a:r>
            <a:r>
              <a:rPr lang="en-US" sz="1400">
                <a:solidFill>
                  <a:schemeClr val="bg1"/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https://researchcomputing.princeton.edu/support/knowledge-base/scaling-analysis</a:t>
            </a:r>
            <a:r>
              <a:rPr lang="en-US" sz="1400">
                <a:solidFill>
                  <a:schemeClr val="bg1"/>
                </a:solidFill>
                <a:latin typeface="Aptos" panose="020B00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712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C64C0-95CE-3775-751C-D7B15BB72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0AE8-0C1C-277A-B7B8-2A8367E4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79" y="350779"/>
            <a:ext cx="9604917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Viewing Available GPUs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142E-43EA-EFC5-C7DC-3FBD482B4C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373006"/>
            <a:ext cx="10928927" cy="4478068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2800">
                <a:latin typeface="Aptos" panose="020B0004020202020204" pitchFamily="34" charset="0"/>
              </a:rPr>
              <a:t>The </a:t>
            </a:r>
            <a:r>
              <a:rPr lang="en-US" sz="2800" err="1">
                <a:latin typeface="Aptos" panose="020B0004020202020204" pitchFamily="34" charset="0"/>
              </a:rPr>
              <a:t>gpu</a:t>
            </a:r>
            <a:r>
              <a:rPr lang="en-US" sz="2800">
                <a:latin typeface="Aptos" panose="020B0004020202020204" pitchFamily="34" charset="0"/>
              </a:rPr>
              <a:t> partition can be very busy!</a:t>
            </a:r>
          </a:p>
          <a:p>
            <a:r>
              <a:rPr lang="en-US" sz="2800">
                <a:latin typeface="Aptos" panose="020B0004020202020204" pitchFamily="34" charset="0"/>
              </a:rPr>
              <a:t>To view information about the </a:t>
            </a:r>
            <a:r>
              <a:rPr lang="en-US" sz="2800" err="1">
                <a:latin typeface="Aptos" panose="020B0004020202020204" pitchFamily="34" charset="0"/>
              </a:rPr>
              <a:t>gpu</a:t>
            </a:r>
            <a:r>
              <a:rPr lang="en-US" sz="2800">
                <a:latin typeface="Aptos" panose="020B0004020202020204" pitchFamily="34" charset="0"/>
              </a:rPr>
              <a:t> partition including total (T) and allocated (A) GPUs, type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qlist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–p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>
                <a:latin typeface="Aptos" panose="020B0004020202020204" pitchFamily="34" charset="0"/>
              </a:rPr>
              <a:t>at the command line</a:t>
            </a:r>
          </a:p>
          <a:p>
            <a:pPr marL="0" indent="0">
              <a:buNone/>
            </a:pPr>
            <a:endParaRPr lang="en-US" sz="2800">
              <a:latin typeface="Aptos" panose="020B00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82CC465-2999-48FA-776A-75ECB62696BB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4E09F1C-C571-E567-4EC1-2CFEA92DDBD6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0667E4C-0055-2281-98A2-0DAD7A140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31303D-3F5B-F889-4FE7-F54B147C3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87" y="2996104"/>
            <a:ext cx="10869542" cy="280074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A965F2-35A2-BBC8-BC13-9120C3D8EAD6}"/>
              </a:ext>
            </a:extLst>
          </p:cNvPr>
          <p:cNvSpPr/>
          <p:nvPr/>
        </p:nvSpPr>
        <p:spPr>
          <a:xfrm>
            <a:off x="9981848" y="3081528"/>
            <a:ext cx="1618669" cy="2757482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108C-20A5-9210-DCC2-F00AB1E0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47" y="589875"/>
            <a:ext cx="9604917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GPU Dashboard in OOD </a:t>
            </a:r>
            <a:r>
              <a:rPr lang="en-US" sz="3600" err="1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JupyterLab</a:t>
            </a:r>
            <a:endParaRPr lang="en-US" sz="3600">
              <a:solidFill>
                <a:srgbClr val="E57200"/>
              </a:solidFill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A44A1-9687-5E95-DD12-9E45CD508B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9654" y="1856821"/>
            <a:ext cx="6698381" cy="4325613"/>
          </a:xfrm>
        </p:spPr>
        <p:txBody>
          <a:bodyPr lIns="91440" tIns="45720" rIns="91440" bIns="45720" anchor="t">
            <a:normAutofit fontScale="92500" lnSpcReduction="10000"/>
          </a:bodyPr>
          <a:lstStyle/>
          <a:p>
            <a:r>
              <a:rPr lang="en-US">
                <a:latin typeface="Aptos" panose="020B0004020202020204" pitchFamily="34" charset="0"/>
              </a:rPr>
              <a:t>This will be demoed during today’s workshop</a:t>
            </a:r>
          </a:p>
          <a:p>
            <a:r>
              <a:rPr lang="en-US">
                <a:latin typeface="Aptos" panose="020B0004020202020204" pitchFamily="34" charset="0"/>
              </a:rPr>
              <a:t>Includes GPU and CPU memory and utilization tracking in real time</a:t>
            </a:r>
          </a:p>
          <a:p>
            <a:r>
              <a:rPr lang="en-US">
                <a:latin typeface="Aptos" panose="020B0004020202020204" pitchFamily="34" charset="0"/>
              </a:rPr>
              <a:t>Helpful for GPU selection</a:t>
            </a:r>
          </a:p>
          <a:p>
            <a:endParaRPr lang="en-US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endParaRPr lang="en-US">
              <a:latin typeface="Aptos" panose="020B0004020202020204" pitchFamily="34" charset="0"/>
            </a:endParaRPr>
          </a:p>
          <a:p>
            <a:endParaRPr lang="en-US">
              <a:latin typeface="Aptos" panose="020B0004020202020204" pitchFamily="34" charset="0"/>
            </a:endParaRPr>
          </a:p>
          <a:p>
            <a:pPr marL="914400" lvl="2" indent="0">
              <a:buNone/>
            </a:pPr>
            <a:r>
              <a:rPr lang="en-US">
                <a:latin typeface="Aptos" panose="020B0004020202020204" pitchFamily="34" charset="0"/>
              </a:rPr>
              <a:t> </a:t>
            </a:r>
          </a:p>
          <a:p>
            <a:pPr marL="457200" lvl="1" indent="0">
              <a:buNone/>
            </a:pPr>
            <a:endParaRPr lang="en-US">
              <a:highlight>
                <a:srgbClr val="FFFF00"/>
              </a:highlight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>
              <a:highlight>
                <a:srgbClr val="FFFF00"/>
              </a:highlight>
              <a:latin typeface="Aptos" panose="020B0004020202020204" pitchFamily="34" charset="0"/>
            </a:endParaRPr>
          </a:p>
          <a:p>
            <a:pPr marL="457200" lvl="1" indent="0">
              <a:buNone/>
            </a:pPr>
            <a:endParaRPr lang="en-US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90A48-0746-14CF-76A8-64254D970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930" y="1413601"/>
            <a:ext cx="4105848" cy="423921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2F71000-FD26-5D34-0EE1-43299AF06DB9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FA6BB7B-B135-AD82-3833-119390E8CC5E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D854CFF-937F-C246-8CCE-E56B70A23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108C-20A5-9210-DCC2-F00AB1E0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10" y="492305"/>
            <a:ext cx="9604917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GPU Dashboard: Memory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A44A1-9687-5E95-DD12-9E45CD508B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4794" y="1478575"/>
            <a:ext cx="10515600" cy="4941773"/>
          </a:xfrm>
        </p:spPr>
        <p:txBody>
          <a:bodyPr lIns="91440" tIns="45720" rIns="91440" bIns="45720" anchor="t">
            <a:normAutofit/>
          </a:bodyPr>
          <a:lstStyle/>
          <a:p>
            <a:pPr marL="0" indent="0">
              <a:buNone/>
            </a:pPr>
            <a:r>
              <a:rPr lang="en-US" sz="2400" b="1" err="1">
                <a:latin typeface="Aptos" panose="020B0004020202020204" pitchFamily="34" charset="0"/>
              </a:rPr>
              <a:t>PyTorch</a:t>
            </a:r>
            <a:endParaRPr lang="en-US" sz="2400" b="1">
              <a:latin typeface="Aptos" panose="020B0004020202020204" pitchFamily="34" charset="0"/>
            </a:endParaRPr>
          </a:p>
          <a:p>
            <a:r>
              <a:rPr lang="en-US" sz="2400">
                <a:latin typeface="Aptos" panose="020B0004020202020204" pitchFamily="34" charset="0"/>
              </a:rPr>
              <a:t>Correct GPU memory usage will be reported</a:t>
            </a:r>
          </a:p>
          <a:p>
            <a:pPr marL="0" indent="0">
              <a:buNone/>
            </a:pPr>
            <a:endParaRPr lang="en-US" sz="240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400" b="1">
                <a:latin typeface="Aptos" panose="020B0004020202020204" pitchFamily="34" charset="0"/>
              </a:rPr>
              <a:t>TensorFlow/</a:t>
            </a:r>
            <a:r>
              <a:rPr lang="en-US" sz="2400" b="1" err="1">
                <a:latin typeface="Aptos" panose="020B0004020202020204" pitchFamily="34" charset="0"/>
              </a:rPr>
              <a:t>Keras</a:t>
            </a:r>
            <a:endParaRPr lang="en-US" sz="2400" b="1">
              <a:latin typeface="Aptos" panose="020B0004020202020204" pitchFamily="34" charset="0"/>
            </a:endParaRPr>
          </a:p>
          <a:p>
            <a:r>
              <a:rPr lang="en-US" sz="2400">
                <a:latin typeface="Aptos" panose="020B0004020202020204" pitchFamily="34" charset="0"/>
              </a:rPr>
              <a:t>By default, TF automatically allocates ALL of the GPU memory so GPU Dashboard may show that all (or almost all) of the GPU memory is being used</a:t>
            </a:r>
          </a:p>
          <a:p>
            <a:r>
              <a:rPr lang="en-US" sz="2400">
                <a:latin typeface="Aptos" panose="020B0004020202020204" pitchFamily="34" charset="0"/>
              </a:rPr>
              <a:t>To track the amount of GPU memory actually used, you can add these lines to your python script:</a:t>
            </a:r>
          </a:p>
          <a:p>
            <a:endParaRPr lang="en-US" sz="240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2400"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3A13D-11DE-EC64-537B-61E305FA6D3F}"/>
              </a:ext>
            </a:extLst>
          </p:cNvPr>
          <p:cNvSpPr txBox="1"/>
          <p:nvPr/>
        </p:nvSpPr>
        <p:spPr>
          <a:xfrm>
            <a:off x="2133692" y="5252110"/>
            <a:ext cx="734568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os.environ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['TF_FORCE_GPU_ALLOW_GROWTH'] = 'true'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87B6A-B9D3-5D67-8EF9-C9A64116FAC6}"/>
              </a:ext>
            </a:extLst>
          </p:cNvPr>
          <p:cNvSpPr txBox="1"/>
          <p:nvPr/>
        </p:nvSpPr>
        <p:spPr>
          <a:xfrm>
            <a:off x="563880" y="6537960"/>
            <a:ext cx="766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More Info: </a:t>
            </a:r>
            <a:r>
              <a:rPr lang="en-US" sz="1400">
                <a:hlinkClick r:id="rId3"/>
              </a:rPr>
              <a:t>https://www.tensorflow.org/guide/gpu#limiting_gpu_memory_growth</a:t>
            </a:r>
            <a:r>
              <a:rPr lang="en-US" sz="1400"/>
              <a:t> 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A15C3BE-1F2C-6A6F-98D5-862F9476C416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7B769B8-D063-C75C-54D0-02760CB3AD2C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B7AB035-67D2-3790-6DF2-9C6693304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E67B5-72DD-3160-42D8-6127443DD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EBFF-DD18-3A8E-20AC-D9097D02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2972"/>
            <a:ext cx="10972800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Calculating GPU Memory Requirements</a:t>
            </a:r>
            <a:endParaRPr sz="3600">
              <a:solidFill>
                <a:srgbClr val="E57200"/>
              </a:solidFill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E52CA-A9DC-1818-CB4C-906DB073D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307141"/>
              </a:xfrm>
              <a:noFill/>
            </p:spPr>
            <p:txBody>
              <a:bodyPr wrap="square" numCol="1" spcCol="457200" rtlCol="0">
                <a:spAutoFit/>
              </a:bodyPr>
              <a:lstStyle/>
              <a:p>
                <a:pPr defTabSz="914400">
                  <a:spcBef>
                    <a:spcPts val="0"/>
                  </a:spcBef>
                </a:pPr>
                <a:r>
                  <a:rPr lang="en-US" sz="2800" dirty="0">
                    <a:solidFill>
                      <a:prstClr val="black"/>
                    </a:solidFill>
                    <a:latin typeface="Aptos" panose="02110004020202020204"/>
                  </a:rPr>
                  <a:t>You must store 2 things when running a LLM on GPUs:</a:t>
                </a:r>
              </a:p>
              <a:p>
                <a:pPr marL="914400" lvl="1" indent="-457200" defTabSz="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black"/>
                    </a:solidFill>
                    <a:latin typeface="Aptos" panose="02110004020202020204"/>
                  </a:rPr>
                  <a:t>Model Parameters and activations</a:t>
                </a:r>
              </a:p>
              <a:p>
                <a:pPr marL="914400" lvl="1" indent="-457200" defTabSz="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black"/>
                    </a:solidFill>
                    <a:latin typeface="Aptos" panose="02110004020202020204"/>
                  </a:rPr>
                  <a:t>QKV Cache for context</a:t>
                </a:r>
              </a:p>
              <a:p>
                <a:pPr defTabSz="914400">
                  <a:spcBef>
                    <a:spcPts val="0"/>
                  </a:spcBef>
                </a:pPr>
                <a:r>
                  <a:rPr lang="en-US" sz="2800" dirty="0">
                    <a:solidFill>
                      <a:prstClr val="black"/>
                    </a:solidFill>
                    <a:latin typeface="Aptos" panose="02110004020202020204"/>
                  </a:rPr>
                  <a:t>For calculating 1, a good general rule of thumb is the formula where P is the parameter count (in billions) and Q is bytes per parameter:</a:t>
                </a:r>
              </a:p>
              <a:p>
                <a:pPr marL="0" indent="0" defTabSz="91440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=1.2∗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32∕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latin typeface="Aptos" panose="02110004020202020204"/>
                </a:endParaRPr>
              </a:p>
              <a:p>
                <a:pPr defTabSz="914400">
                  <a:spcBef>
                    <a:spcPts val="0"/>
                  </a:spcBef>
                </a:pPr>
                <a:r>
                  <a:rPr lang="en-US" sz="2800" dirty="0">
                    <a:solidFill>
                      <a:prstClr val="black"/>
                    </a:solidFill>
                    <a:latin typeface="Aptos" panose="02110004020202020204"/>
                  </a:rPr>
                  <a:t>For 2, if C is the context size, L is layers, and E is embedding dim:</a:t>
                </a:r>
              </a:p>
              <a:p>
                <a:pPr marL="0" indent="0" defTabSz="91440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∗2(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</m:den>
                      </m:f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E52CA-A9DC-1818-CB4C-906DB073D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307141"/>
              </a:xfrm>
              <a:blipFill>
                <a:blip r:embed="rId4"/>
                <a:stretch>
                  <a:fillRect l="-1000" t="-1416" r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B026D6-3B70-855A-320E-FEAE8FCF6CC9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A927687-FAD3-1CF3-509D-7D10AAD0243A}"/>
              </a:ext>
            </a:extLst>
          </p:cNvPr>
          <p:cNvSpPr/>
          <p:nvPr/>
        </p:nvSpPr>
        <p:spPr>
          <a:xfrm>
            <a:off x="-20482" y="5895832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3290D54-9598-A5A1-0FAB-A35CC21FF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754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39D85F5-B7FD-0CD0-0F80-B50497528993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D8659F-A6DA-FD32-0A37-FF26698F713C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407F694-2959-8D3C-EAF7-B6141387A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907C56-FE09-70B5-4279-D4FFF7EF3C8A}"/>
              </a:ext>
            </a:extLst>
          </p:cNvPr>
          <p:cNvSpPr txBox="1"/>
          <p:nvPr/>
        </p:nvSpPr>
        <p:spPr>
          <a:xfrm>
            <a:off x="593257" y="481709"/>
            <a:ext cx="5729388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defTabSz="914400">
              <a:spcBef>
                <a:spcPts val="0"/>
              </a:spcBef>
              <a:buNone/>
              <a:defRPr sz="3600">
                <a:solidFill>
                  <a:srgbClr val="E57200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Workshop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91EB6-9887-D1EC-365B-CC1AA52A892A}"/>
              </a:ext>
            </a:extLst>
          </p:cNvPr>
          <p:cNvSpPr txBox="1"/>
          <p:nvPr/>
        </p:nvSpPr>
        <p:spPr>
          <a:xfrm>
            <a:off x="661466" y="1408189"/>
            <a:ext cx="11474376" cy="6124754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first draft outline of this workshop was created by ChatGPT!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solidFill>
                <a:prstClr val="black"/>
              </a:solidFill>
              <a:latin typeface="Aptos" panose="0211000402020202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ptos" panose="02110004020202020204"/>
              </a:rPr>
              <a:t>UVA HPC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Multi-GPU Strategies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Accelerate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prstClr val="black"/>
                </a:solidFill>
                <a:latin typeface="Aptos" panose="02110004020202020204"/>
              </a:rPr>
              <a:t>DeepSpeed</a:t>
            </a:r>
            <a:endParaRPr lang="en-US" sz="2800" dirty="0">
              <a:solidFill>
                <a:prstClr val="black"/>
              </a:solidFill>
              <a:latin typeface="Aptos" panose="0211000402020202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prstClr val="black"/>
                </a:solidFill>
                <a:latin typeface="Aptos" panose="02110004020202020204"/>
              </a:rPr>
              <a:t>vLLM</a:t>
            </a:r>
            <a:endParaRPr lang="en-US" sz="2800" dirty="0">
              <a:solidFill>
                <a:prstClr val="black"/>
              </a:solidFill>
              <a:latin typeface="Aptos" panose="0211000402020202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ptos" panose="02110004020202020204"/>
              </a:rPr>
              <a:t>Best Practices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ptos" panose="02110004020202020204"/>
              </a:rPr>
              <a:t>Wrap Up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880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00731-A810-8A19-C7A1-26167B2DF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5F74-1061-BD59-1A8A-9C8CBFE2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2972"/>
            <a:ext cx="10972800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 dirty="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GPU Memory Requirements for Google’s Gemma 3</a:t>
            </a:r>
            <a:endParaRPr sz="3600" dirty="0">
              <a:solidFill>
                <a:srgbClr val="E57200"/>
              </a:solidFill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933F01D-9424-311E-B35C-42CBC8702672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2EC5C0-12CA-19BD-10E9-F42AA2144261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497A07A-CB97-E5C3-DC68-A7C70E31D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18EC36C-72D6-D1C9-3D98-2AD81D6921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552433"/>
              </p:ext>
            </p:extLst>
          </p:nvPr>
        </p:nvGraphicFramePr>
        <p:xfrm>
          <a:off x="609600" y="1600200"/>
          <a:ext cx="10972800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5272">
                  <a:extLst>
                    <a:ext uri="{9D8B030D-6E8A-4147-A177-3AD203B41FA5}">
                      <a16:colId xmlns:a16="http://schemas.microsoft.com/office/drawing/2014/main" val="683789516"/>
                    </a:ext>
                  </a:extLst>
                </a:gridCol>
                <a:gridCol w="2231136">
                  <a:extLst>
                    <a:ext uri="{9D8B030D-6E8A-4147-A177-3AD203B41FA5}">
                      <a16:colId xmlns:a16="http://schemas.microsoft.com/office/drawing/2014/main" val="1716562029"/>
                    </a:ext>
                  </a:extLst>
                </a:gridCol>
                <a:gridCol w="2176272">
                  <a:extLst>
                    <a:ext uri="{9D8B030D-6E8A-4147-A177-3AD203B41FA5}">
                      <a16:colId xmlns:a16="http://schemas.microsoft.com/office/drawing/2014/main" val="131277315"/>
                    </a:ext>
                  </a:extLst>
                </a:gridCol>
                <a:gridCol w="2441448">
                  <a:extLst>
                    <a:ext uri="{9D8B030D-6E8A-4147-A177-3AD203B41FA5}">
                      <a16:colId xmlns:a16="http://schemas.microsoft.com/office/drawing/2014/main" val="3986525876"/>
                    </a:ext>
                  </a:extLst>
                </a:gridCol>
                <a:gridCol w="2328672">
                  <a:extLst>
                    <a:ext uri="{9D8B030D-6E8A-4147-A177-3AD203B41FA5}">
                      <a16:colId xmlns:a16="http://schemas.microsoft.com/office/drawing/2014/main" val="229527034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Model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Context Window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046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4K Tokens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8K Tokens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32K Tokens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128K Tokens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46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" panose="020B0004020202020204" pitchFamily="34" charset="0"/>
                        </a:rPr>
                        <a:t>4B @ FP16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9.6 + 1.4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11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9.6 + 2.8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12.4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9.6 + 11.2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20.8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ptos" panose="020B0004020202020204" pitchFamily="34" charset="0"/>
                        </a:rPr>
                        <a:t>9.6 + 44.8 = </a:t>
                      </a:r>
                      <a:r>
                        <a:rPr lang="en-US" b="1" dirty="0">
                          <a:latin typeface="Aptos" panose="020B0004020202020204" pitchFamily="34" charset="0"/>
                        </a:rPr>
                        <a:t>54.4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81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4B @ INT4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2.4 + 0.4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2.8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2.4 + 0.8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3.2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2.4 + 2.9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5.3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2.4 + 11.6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14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13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12B @ FP16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28.8 + 3.1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31.9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28.8 + 6.2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35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28.8 + 24.8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53.6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28.8 + 99.2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128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77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12B @ INT4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7.2 + 0.8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7.2 + 1.6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8.8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7.2 + 6.4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13.6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7.2 + 25.6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32.8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8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27B @ FP16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64.8 + 5.5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70.3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64.8 + 11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75.8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64.8 + 44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108.8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64.8 + 176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241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6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27B @ INT4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16.2 + 1.4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17.6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16.2 + 2.8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19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16.2 + 11.2 = </a:t>
                      </a:r>
                      <a:r>
                        <a:rPr lang="en-US" b="1">
                          <a:latin typeface="Aptos" panose="020B0004020202020204" pitchFamily="34" charset="0"/>
                        </a:rPr>
                        <a:t>27.4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ptos" panose="020B0004020202020204" pitchFamily="34" charset="0"/>
                        </a:rPr>
                        <a:t>16.2 + 44.8 = </a:t>
                      </a:r>
                      <a:r>
                        <a:rPr lang="en-US" b="1" dirty="0">
                          <a:latin typeface="Aptos" panose="020B0004020202020204" pitchFamily="34" charset="0"/>
                        </a:rPr>
                        <a:t>61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9021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6F9D305-2F1B-992F-0CCB-0D63D705A858}"/>
              </a:ext>
            </a:extLst>
          </p:cNvPr>
          <p:cNvSpPr txBox="1"/>
          <p:nvPr/>
        </p:nvSpPr>
        <p:spPr>
          <a:xfrm>
            <a:off x="609600" y="5254411"/>
            <a:ext cx="6869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4B: 34 Layers, 2560 Embedding Dim</a:t>
            </a:r>
          </a:p>
          <a:p>
            <a:r>
              <a:rPr lang="en-US" dirty="0">
                <a:latin typeface="Aptos" panose="020B0004020202020204" pitchFamily="34" charset="0"/>
              </a:rPr>
              <a:t>12B: 48 Layers, 3840 Embedding Dim</a:t>
            </a:r>
          </a:p>
          <a:p>
            <a:r>
              <a:rPr lang="en-US" dirty="0">
                <a:latin typeface="Aptos" panose="020B0004020202020204" pitchFamily="34" charset="0"/>
              </a:rPr>
              <a:t>27B: 62 Layers, 5376 Embedding Dim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ABB59-3F89-106C-F452-7D9E95126774}"/>
              </a:ext>
            </a:extLst>
          </p:cNvPr>
          <p:cNvSpPr txBox="1"/>
          <p:nvPr/>
        </p:nvSpPr>
        <p:spPr>
          <a:xfrm>
            <a:off x="609600" y="4623425"/>
            <a:ext cx="11142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Models given in parameter counts (billions) at specific precisions (i.e., floating point 16 or integer 4 quantization) and variable context windows.</a:t>
            </a:r>
          </a:p>
        </p:txBody>
      </p:sp>
    </p:spTree>
    <p:extLst>
      <p:ext uri="{BB962C8B-B14F-4D97-AF65-F5344CB8AC3E}">
        <p14:creationId xmlns:p14="http://schemas.microsoft.com/office/powerpoint/2010/main" val="17484024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108C-20A5-9210-DCC2-F00AB1E0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9" y="459028"/>
            <a:ext cx="10072136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 dirty="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CPU Resource Allocation for LLM Inference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A5CD8-9DEE-EAA6-5399-BE2D4065BFC3}"/>
              </a:ext>
            </a:extLst>
          </p:cNvPr>
          <p:cNvSpPr txBox="1"/>
          <p:nvPr/>
        </p:nvSpPr>
        <p:spPr>
          <a:xfrm>
            <a:off x="563880" y="6537960"/>
            <a:ext cx="766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Source: </a:t>
            </a:r>
            <a:r>
              <a:rPr lang="en-US" sz="1400">
                <a:hlinkClick r:id="rId3"/>
              </a:rPr>
              <a:t>https://timdettmers.com/2018/12/16/deep-learning-hardware-guide/</a:t>
            </a:r>
            <a:r>
              <a:rPr lang="en-US" sz="1400"/>
              <a:t> 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3448094-D621-19C5-58F7-5842728FD176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9CBBA0-9414-2C15-E9BF-BB30B703B96D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2834FFC-AA89-816D-841E-42C730ED8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AF7A06-1D2F-5798-C3F0-1B3B05CEFBBE}"/>
              </a:ext>
            </a:extLst>
          </p:cNvPr>
          <p:cNvSpPr txBox="1"/>
          <p:nvPr/>
        </p:nvSpPr>
        <p:spPr>
          <a:xfrm>
            <a:off x="714129" y="1339272"/>
            <a:ext cx="112746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Aptos" panose="020B0004020202020204" pitchFamily="34" charset="0"/>
              </a:rPr>
              <a:t>CPU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Have enough RAM to fit LLM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Accelerate will offload computations to the CPU after GPUs are full</a:t>
            </a:r>
          </a:p>
          <a:p>
            <a:pPr marL="457200" lvl="1" indent="0">
              <a:buNone/>
            </a:pPr>
            <a:endParaRPr lang="en-US" sz="24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ptos" panose="020B0004020202020204" pitchFamily="34" charset="0"/>
              </a:rPr>
              <a:t>CPU cores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Use enough cores for any data preprocessing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Use a GPU!</a:t>
            </a:r>
          </a:p>
        </p:txBody>
      </p:sp>
    </p:spTree>
    <p:extLst>
      <p:ext uri="{BB962C8B-B14F-4D97-AF65-F5344CB8AC3E}">
        <p14:creationId xmlns:p14="http://schemas.microsoft.com/office/powerpoint/2010/main" val="60627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266CE-6C1D-AE92-5009-2FF7F480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5549FA1-DD6D-17D3-24C0-4ADB316FB6E9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B8CD6A-4D66-2DC5-7E3B-60E21AEF2239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F790088-F179-BA7F-DE35-389D52BDB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3C0025-1EE0-424E-18DC-DEA5D2B46D99}"/>
              </a:ext>
            </a:extLst>
          </p:cNvPr>
          <p:cNvSpPr txBox="1"/>
          <p:nvPr/>
        </p:nvSpPr>
        <p:spPr>
          <a:xfrm>
            <a:off x="661466" y="1408189"/>
            <a:ext cx="11474376" cy="181588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2807B-ABC0-90F6-1D65-7E453EA0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4535"/>
            <a:ext cx="10515600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MULTI-GPU STRATEGIES</a:t>
            </a:r>
          </a:p>
        </p:txBody>
      </p:sp>
    </p:spTree>
    <p:extLst>
      <p:ext uri="{BB962C8B-B14F-4D97-AF65-F5344CB8AC3E}">
        <p14:creationId xmlns:p14="http://schemas.microsoft.com/office/powerpoint/2010/main" val="1992756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2972"/>
            <a:ext cx="10972800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Overview of Multi-GPU </a:t>
            </a: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Parallelism </a:t>
            </a:r>
            <a:r>
              <a:rPr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2420"/>
            <a:ext cx="10972800" cy="1692771"/>
          </a:xfrm>
          <a:noFill/>
        </p:spPr>
        <p:txBody>
          <a:bodyPr vert="horz" wrap="square" lIns="91440" tIns="45720" rIns="91440" bIns="45720" numCol="1" spcCol="457200" rtlCol="0">
            <a:spAutoFit/>
          </a:bodyPr>
          <a:lstStyle/>
          <a:p>
            <a:pPr defTabSz="914400">
              <a:spcBef>
                <a:spcPts val="0"/>
              </a:spcBef>
            </a:pPr>
            <a:r>
              <a:rPr lang="en-US" sz="2800" b="1">
                <a:solidFill>
                  <a:prstClr val="black"/>
                </a:solidFill>
                <a:latin typeface="Aptos" panose="02110004020202020204"/>
              </a:rPr>
              <a:t>Data Parallelism</a:t>
            </a:r>
            <a:r>
              <a:rPr lang="en-US" sz="2800">
                <a:solidFill>
                  <a:prstClr val="black"/>
                </a:solidFill>
                <a:latin typeface="Aptos" panose="02110004020202020204"/>
              </a:rPr>
              <a:t>:</a:t>
            </a:r>
            <a:r>
              <a:rPr lang="en-US" sz="2800" b="1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sz="2800">
                <a:solidFill>
                  <a:prstClr val="black"/>
                </a:solidFill>
                <a:latin typeface="Aptos" panose="02110004020202020204"/>
              </a:rPr>
              <a:t>data is split across GPUs</a:t>
            </a:r>
          </a:p>
          <a:p>
            <a:pPr defTabSz="914400">
              <a:spcBef>
                <a:spcPts val="0"/>
              </a:spcBef>
            </a:pPr>
            <a:r>
              <a:rPr lang="en-US" sz="2800" b="1">
                <a:solidFill>
                  <a:prstClr val="black"/>
                </a:solidFill>
                <a:latin typeface="Aptos" panose="02110004020202020204"/>
              </a:rPr>
              <a:t>Model Parallelism</a:t>
            </a:r>
            <a:r>
              <a:rPr lang="en-US" sz="2800">
                <a:solidFill>
                  <a:prstClr val="black"/>
                </a:solidFill>
                <a:latin typeface="Aptos" panose="02110004020202020204"/>
              </a:rPr>
              <a:t>: model is split across GPUs</a:t>
            </a:r>
          </a:p>
          <a:p>
            <a:pPr lvl="1" defTabSz="914400">
              <a:spcBef>
                <a:spcPts val="0"/>
              </a:spcBef>
            </a:pPr>
            <a:r>
              <a:rPr sz="2400">
                <a:solidFill>
                  <a:prstClr val="black"/>
                </a:solidFill>
                <a:latin typeface="Aptos" panose="02110004020202020204"/>
              </a:rPr>
              <a:t>Pipeline Parallelism</a:t>
            </a:r>
            <a:endParaRPr lang="en-US" sz="2400"/>
          </a:p>
          <a:p>
            <a:pPr lvl="1" defTabSz="914400">
              <a:spcBef>
                <a:spcPts val="0"/>
              </a:spcBef>
            </a:pPr>
            <a:r>
              <a:rPr lang="en-US" sz="2400">
                <a:solidFill>
                  <a:prstClr val="black"/>
                </a:solidFill>
                <a:latin typeface="Aptos" panose="02110004020202020204"/>
              </a:rPr>
              <a:t>Tensor Parallelism</a:t>
            </a:r>
            <a:endParaRPr lang="en-US" sz="28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9BD212-94B1-EDDF-DD9A-979EF427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945956"/>
              </p:ext>
            </p:extLst>
          </p:nvPr>
        </p:nvGraphicFramePr>
        <p:xfrm>
          <a:off x="646544" y="3439166"/>
          <a:ext cx="10972800" cy="32918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835564">
                  <a:extLst>
                    <a:ext uri="{9D8B030D-6E8A-4147-A177-3AD203B41FA5}">
                      <a16:colId xmlns:a16="http://schemas.microsoft.com/office/drawing/2014/main" val="3140061740"/>
                    </a:ext>
                  </a:extLst>
                </a:gridCol>
                <a:gridCol w="3990109">
                  <a:extLst>
                    <a:ext uri="{9D8B030D-6E8A-4147-A177-3AD203B41FA5}">
                      <a16:colId xmlns:a16="http://schemas.microsoft.com/office/drawing/2014/main" val="1265084852"/>
                    </a:ext>
                  </a:extLst>
                </a:gridCol>
                <a:gridCol w="4147127">
                  <a:extLst>
                    <a:ext uri="{9D8B030D-6E8A-4147-A177-3AD203B41FA5}">
                      <a16:colId xmlns:a16="http://schemas.microsoft.com/office/drawing/2014/main" val="2320272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Aptos" panose="020B0004020202020204" pitchFamily="34" charset="0"/>
                        </a:rPr>
                        <a:t>Parallelism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ptos" panose="020B0004020202020204" pitchFamily="34" charset="0"/>
                        </a:rPr>
                        <a:t>What is Split?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ptos" panose="020B0004020202020204" pitchFamily="34" charset="0"/>
                        </a:rPr>
                        <a:t>When Used?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157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Aptos" panose="020B0004020202020204" pitchFamily="34" charset="0"/>
                        </a:rPr>
                        <a:t>Data Parallelism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ptos" panose="020B0004020202020204" pitchFamily="34" charset="0"/>
                        </a:rPr>
                        <a:t>Input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ptos" panose="020B0004020202020204" pitchFamily="34" charset="0"/>
                        </a:rPr>
                        <a:t>Long prompts/inputs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501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Aptos" panose="020B0004020202020204" pitchFamily="34" charset="0"/>
                        </a:rPr>
                        <a:t>Pipeline Parallelism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ptos" panose="020B0004020202020204" pitchFamily="34" charset="0"/>
                        </a:rPr>
                        <a:t>Model 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ptos" panose="020B0004020202020204" pitchFamily="34" charset="0"/>
                        </a:rPr>
                        <a:t>LLM exceeds single GPU memory: LLM is deep but not too wide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378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latin typeface="Aptos" panose="020B0004020202020204" pitchFamily="34" charset="0"/>
                        </a:rPr>
                        <a:t>Tensor Parallelism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ptos" panose="020B0004020202020204" pitchFamily="34" charset="0"/>
                        </a:rPr>
                        <a:t>Inside model layers (tensors)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Aptos" panose="020B0004020202020204" pitchFamily="34" charset="0"/>
                        </a:rPr>
                        <a:t>LLM exceeds single GPU memory: LLM layers are too large for one device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8190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A3E40-F1AC-B3CA-F767-113E9FB0F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7FCC-E757-347A-6BC7-BC0C5C3E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2972"/>
            <a:ext cx="10972800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Data Parallelism</a:t>
            </a:r>
            <a:endParaRPr sz="3600">
              <a:solidFill>
                <a:srgbClr val="E57200"/>
              </a:solidFill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F4048-84C8-44B3-0C3C-64CE10E6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17428"/>
            <a:ext cx="6761284" cy="641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9F58ED-F4C2-338A-E04C-D13A87930958}"/>
              </a:ext>
            </a:extLst>
          </p:cNvPr>
          <p:cNvSpPr txBox="1"/>
          <p:nvPr/>
        </p:nvSpPr>
        <p:spPr>
          <a:xfrm>
            <a:off x="480289" y="2410690"/>
            <a:ext cx="42394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ptos" panose="02110004020202020204"/>
              </a:rPr>
              <a:t>Each GPU contains the full model 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ptos" panose="02110004020202020204"/>
              </a:rPr>
              <a:t>Data is split across GPUs and inference is performed on GPUs in parallel 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  <a:latin typeface="Aptos" panose="02110004020202020204"/>
              </a:rPr>
              <a:t>Provides inference speed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6E92B-BA30-7206-3BD0-E50C8C000883}"/>
              </a:ext>
            </a:extLst>
          </p:cNvPr>
          <p:cNvSpPr txBox="1"/>
          <p:nvPr/>
        </p:nvSpPr>
        <p:spPr>
          <a:xfrm>
            <a:off x="36944" y="6566876"/>
            <a:ext cx="116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ptos" panose="020B0004020202020204" pitchFamily="34" charset="0"/>
              </a:rPr>
              <a:t>Source: </a:t>
            </a:r>
            <a:r>
              <a:rPr lang="en-US" sz="1400" dirty="0">
                <a:latin typeface="Aptos" panose="020B0004020202020204" pitchFamily="34" charset="0"/>
                <a:hlinkClick r:id="rId3"/>
              </a:rPr>
              <a:t>https://colossalai.org/docs/concepts/paradigms_of_parallelism/#data-parallel</a:t>
            </a:r>
            <a:r>
              <a:rPr lang="en-US" sz="1400" dirty="0"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5141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973"/>
            <a:ext cx="10972800" cy="1200329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Pipeline Parallelism</a:t>
            </a: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 </a:t>
            </a:r>
            <a:b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</a:b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(Inter-Layer)</a:t>
            </a:r>
            <a:endParaRPr sz="3600">
              <a:solidFill>
                <a:srgbClr val="E57200"/>
              </a:solidFill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75" y="2025061"/>
            <a:ext cx="4535052" cy="4081117"/>
          </a:xfr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Font typeface="Arial" panose="020B0604020202020204" pitchFamily="34" charset="0"/>
            </a:pPr>
            <a:r>
              <a:rPr lang="en-US" sz="2400">
                <a:solidFill>
                  <a:prstClr val="black"/>
                </a:solidFill>
                <a:latin typeface="Aptos" panose="02110004020202020204"/>
              </a:rPr>
              <a:t>Each GPU contains a different model stage (1+ layers).</a:t>
            </a:r>
          </a:p>
          <a:p>
            <a:pPr marL="285750" indent="-285750" defTabSz="914400">
              <a:buFont typeface="Arial" panose="020B0604020202020204" pitchFamily="34" charset="0"/>
            </a:pPr>
            <a:r>
              <a:rPr lang="en-US" sz="2400">
                <a:solidFill>
                  <a:prstClr val="black"/>
                </a:solidFill>
                <a:latin typeface="Aptos" panose="02110004020202020204"/>
              </a:rPr>
              <a:t>GPUs compute on batches of data in parallel but must wait for previous stage to complete.</a:t>
            </a:r>
            <a:endParaRPr sz="2400">
              <a:solidFill>
                <a:prstClr val="black"/>
              </a:solidFill>
              <a:latin typeface="Aptos" panose="02110004020202020204"/>
            </a:endParaRPr>
          </a:p>
          <a:p>
            <a:pPr marL="285750" indent="-285750" defTabSz="914400">
              <a:buFont typeface="Arial" panose="020B0604020202020204" pitchFamily="34" charset="0"/>
            </a:pPr>
            <a:r>
              <a:rPr lang="en-US" sz="2400">
                <a:solidFill>
                  <a:prstClr val="black"/>
                </a:solidFill>
                <a:latin typeface="Aptos" panose="02110004020202020204"/>
              </a:rPr>
              <a:t>Pros: </a:t>
            </a:r>
          </a:p>
          <a:p>
            <a:pPr marL="685800" lvl="1" defTabSz="914400">
              <a:buFont typeface="Arial" panose="020B0604020202020204" pitchFamily="34" charset="0"/>
            </a:pPr>
            <a:r>
              <a:rPr lang="en-US" sz="2000">
                <a:solidFill>
                  <a:prstClr val="black"/>
                </a:solidFill>
                <a:latin typeface="Aptos" panose="02110004020202020204"/>
              </a:rPr>
              <a:t>R</a:t>
            </a:r>
            <a:r>
              <a:rPr sz="2000">
                <a:solidFill>
                  <a:prstClr val="black"/>
                </a:solidFill>
                <a:latin typeface="Aptos" panose="02110004020202020204"/>
              </a:rPr>
              <a:t>educes per-GPU memory use</a:t>
            </a:r>
            <a:endParaRPr lang="en-US" sz="2000">
              <a:solidFill>
                <a:prstClr val="black"/>
              </a:solidFill>
              <a:latin typeface="Aptos" panose="02110004020202020204"/>
            </a:endParaRPr>
          </a:p>
          <a:p>
            <a:pPr marL="685800" lvl="1" defTabSz="914400">
              <a:buFont typeface="Arial" panose="020B0604020202020204" pitchFamily="34" charset="0"/>
            </a:pPr>
            <a:r>
              <a:rPr lang="en-US" sz="2000">
                <a:solidFill>
                  <a:prstClr val="black"/>
                </a:solidFill>
                <a:latin typeface="Aptos" panose="02110004020202020204"/>
              </a:rPr>
              <a:t>Improves inference throughput</a:t>
            </a:r>
            <a:endParaRPr sz="2000">
              <a:solidFill>
                <a:prstClr val="black"/>
              </a:solidFill>
              <a:latin typeface="Aptos" panose="02110004020202020204"/>
            </a:endParaRPr>
          </a:p>
          <a:p>
            <a:pPr marL="285750" indent="-285750" defTabSz="914400">
              <a:buFont typeface="Arial" panose="020B0604020202020204" pitchFamily="34" charset="0"/>
            </a:pPr>
            <a:r>
              <a:rPr lang="en-US" sz="2400">
                <a:solidFill>
                  <a:prstClr val="black"/>
                </a:solidFill>
                <a:latin typeface="Aptos" panose="02110004020202020204"/>
              </a:rPr>
              <a:t>Con: </a:t>
            </a:r>
          </a:p>
          <a:p>
            <a:pPr marL="685800" lvl="1" defTabSz="914400">
              <a:buFont typeface="Arial" panose="020B0604020202020204" pitchFamily="34" charset="0"/>
            </a:pPr>
            <a:r>
              <a:rPr lang="en-US" sz="2000">
                <a:solidFill>
                  <a:prstClr val="black"/>
                </a:solidFill>
                <a:latin typeface="Aptos" panose="02110004020202020204"/>
              </a:rPr>
              <a:t>A</a:t>
            </a:r>
            <a:r>
              <a:rPr sz="2000">
                <a:solidFill>
                  <a:prstClr val="black"/>
                </a:solidFill>
                <a:latin typeface="Aptos" panose="02110004020202020204"/>
              </a:rPr>
              <a:t>dds inference latency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1C389C-FCB5-5839-C7AE-6AF4B5987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578" y="505204"/>
            <a:ext cx="5408272" cy="3643752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A061E6-F017-E8A9-4DD9-3E3819957154}"/>
              </a:ext>
            </a:extLst>
          </p:cNvPr>
          <p:cNvSpPr txBox="1"/>
          <p:nvPr/>
        </p:nvSpPr>
        <p:spPr>
          <a:xfrm>
            <a:off x="36944" y="6566876"/>
            <a:ext cx="116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ptos" panose="020B0004020202020204" pitchFamily="34" charset="0"/>
              </a:rPr>
              <a:t>Source: </a:t>
            </a:r>
            <a:r>
              <a:rPr lang="en-US" sz="1400">
                <a:latin typeface="Aptos" panose="020B0004020202020204" pitchFamily="34" charset="0"/>
                <a:hlinkClick r:id="rId3"/>
              </a:rPr>
              <a:t>https://colossalai.org/docs/concepts/paradigms_of_parallelism/#pipeline-parallel</a:t>
            </a:r>
            <a:r>
              <a:rPr lang="en-US" sz="1400">
                <a:latin typeface="Aptos" panose="020B0004020202020204" pitchFamily="34" charset="0"/>
              </a:rPr>
              <a:t>, </a:t>
            </a:r>
            <a:r>
              <a:rPr lang="en-US" sz="1400">
                <a:latin typeface="Aptos" panose="020B0004020202020204" pitchFamily="34" charset="0"/>
                <a:hlinkClick r:id="rId4"/>
              </a:rPr>
              <a:t>https://arxiv.org/abs/1811.06965</a:t>
            </a:r>
            <a:r>
              <a:rPr lang="en-US" sz="1400">
                <a:latin typeface="Aptos" panose="020B0004020202020204" pitchFamily="34" charset="0"/>
              </a:rPr>
              <a:t>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FFB2EF2-97E5-4B12-5F88-6C0A5BE6C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702" y="4584945"/>
            <a:ext cx="64579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6BAF06-12F8-FAC5-3069-508CFC239F01}"/>
              </a:ext>
            </a:extLst>
          </p:cNvPr>
          <p:cNvSpPr/>
          <p:nvPr/>
        </p:nvSpPr>
        <p:spPr>
          <a:xfrm>
            <a:off x="5994400" y="914400"/>
            <a:ext cx="4839855" cy="48476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D386CF-0EC6-6885-35E8-68357FE6C15E}"/>
              </a:ext>
            </a:extLst>
          </p:cNvPr>
          <p:cNvSpPr/>
          <p:nvPr/>
        </p:nvSpPr>
        <p:spPr>
          <a:xfrm>
            <a:off x="5043055" y="4516580"/>
            <a:ext cx="2854036" cy="1882396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6B93E-15EC-3EA6-AFDD-5971E273368E}"/>
              </a:ext>
            </a:extLst>
          </p:cNvPr>
          <p:cNvSpPr txBox="1"/>
          <p:nvPr/>
        </p:nvSpPr>
        <p:spPr>
          <a:xfrm>
            <a:off x="5754254" y="4148956"/>
            <a:ext cx="205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Aptos" panose="02110004020202020204"/>
              </a:rPr>
              <a:t>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97E86-32CE-1ED4-0D38-D654DF77D4ED}"/>
              </a:ext>
            </a:extLst>
          </p:cNvPr>
          <p:cNvSpPr txBox="1"/>
          <p:nvPr/>
        </p:nvSpPr>
        <p:spPr>
          <a:xfrm>
            <a:off x="6396179" y="459020"/>
            <a:ext cx="205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Aptos" panose="02110004020202020204"/>
              </a:rPr>
              <a:t>Inference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62FD35-C224-24D2-9D8F-2E2EDC672015}"/>
              </a:ext>
            </a:extLst>
          </p:cNvPr>
          <p:cNvCxnSpPr/>
          <p:nvPr/>
        </p:nvCxnSpPr>
        <p:spPr>
          <a:xfrm>
            <a:off x="4775200" y="3565236"/>
            <a:ext cx="701964" cy="840509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2972"/>
            <a:ext cx="10972800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Tensor Parallelism</a:t>
            </a: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 (Intra-Layer)</a:t>
            </a:r>
            <a:endParaRPr sz="3600">
              <a:solidFill>
                <a:srgbClr val="E57200"/>
              </a:solidFill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6" y="1997365"/>
            <a:ext cx="5292436" cy="3133165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285750" indent="-285750" defTabSz="914400">
              <a:buFont typeface="Arial" panose="020B0604020202020204" pitchFamily="34" charset="0"/>
            </a:pPr>
            <a:r>
              <a:rPr lang="en-US" sz="2400">
                <a:solidFill>
                  <a:prstClr val="black"/>
                </a:solidFill>
                <a:latin typeface="Aptos" panose="02110004020202020204"/>
              </a:rPr>
              <a:t>Splits tensor computations across GPUs</a:t>
            </a:r>
          </a:p>
          <a:p>
            <a:pPr marL="685800" lvl="1" defTabSz="914400">
              <a:buFont typeface="Arial" panose="020B0604020202020204" pitchFamily="34" charset="0"/>
            </a:pPr>
            <a:r>
              <a:rPr lang="en-US" sz="2000">
                <a:solidFill>
                  <a:prstClr val="black"/>
                </a:solidFill>
                <a:latin typeface="Aptos" panose="02110004020202020204"/>
              </a:rPr>
              <a:t>Each GPU contains part of the tensor</a:t>
            </a:r>
          </a:p>
          <a:p>
            <a:pPr marL="685800" lvl="1" defTabSz="914400">
              <a:buFont typeface="Arial" panose="020B0604020202020204" pitchFamily="34" charset="0"/>
            </a:pPr>
            <a:r>
              <a:rPr lang="en-US" sz="2000">
                <a:solidFill>
                  <a:prstClr val="black"/>
                </a:solidFill>
                <a:latin typeface="Aptos" panose="02110004020202020204"/>
              </a:rPr>
              <a:t>GPUs compute on their part in parallel </a:t>
            </a:r>
          </a:p>
          <a:p>
            <a:pPr marL="285750" indent="-285750" defTabSz="914400">
              <a:buFont typeface="Arial" panose="020B0604020202020204" pitchFamily="34" charset="0"/>
            </a:pPr>
            <a:r>
              <a:rPr sz="2400">
                <a:solidFill>
                  <a:prstClr val="black"/>
                </a:solidFill>
                <a:latin typeface="Aptos" panose="02110004020202020204"/>
              </a:rPr>
              <a:t>Good for transformer layers</a:t>
            </a:r>
          </a:p>
          <a:p>
            <a:pPr marL="285750" indent="-285750" defTabSz="914400">
              <a:buFont typeface="Arial" panose="020B0604020202020204" pitchFamily="34" charset="0"/>
            </a:pPr>
            <a:r>
              <a:rPr lang="en-US" sz="2400">
                <a:solidFill>
                  <a:prstClr val="black"/>
                </a:solidFill>
                <a:latin typeface="Aptos" panose="02110004020202020204"/>
              </a:rPr>
              <a:t>Frequent communication</a:t>
            </a:r>
          </a:p>
          <a:p>
            <a:pPr marL="685800" lvl="1" defTabSz="914400">
              <a:buFont typeface="Arial" panose="020B0604020202020204" pitchFamily="34" charset="0"/>
            </a:pPr>
            <a:r>
              <a:rPr sz="2000">
                <a:solidFill>
                  <a:prstClr val="black"/>
                </a:solidFill>
                <a:latin typeface="Aptos" panose="02110004020202020204"/>
              </a:rPr>
              <a:t>Requires fast interconnect (e.g., </a:t>
            </a:r>
            <a:r>
              <a:rPr sz="2000" err="1">
                <a:solidFill>
                  <a:prstClr val="black"/>
                </a:solidFill>
                <a:latin typeface="Aptos" panose="02110004020202020204"/>
              </a:rPr>
              <a:t>NVLink</a:t>
            </a:r>
            <a:r>
              <a:rPr lang="en-US" sz="2000">
                <a:solidFill>
                  <a:prstClr val="black"/>
                </a:solidFill>
                <a:latin typeface="Aptos" panose="02110004020202020204"/>
              </a:rPr>
              <a:t>, which UVA HPC has in the BasePOD</a:t>
            </a:r>
            <a:r>
              <a:rPr sz="2000">
                <a:solidFill>
                  <a:prstClr val="black"/>
                </a:solidFill>
                <a:latin typeface="Aptos" panose="02110004020202020204"/>
              </a:rPr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03C6A9-EB25-39F2-54DC-BB7C4FD6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403" y="1175178"/>
            <a:ext cx="6081106" cy="53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70B0D-596B-318F-CB34-D9F0D1C96C08}"/>
              </a:ext>
            </a:extLst>
          </p:cNvPr>
          <p:cNvSpPr txBox="1"/>
          <p:nvPr/>
        </p:nvSpPr>
        <p:spPr>
          <a:xfrm>
            <a:off x="36944" y="6566876"/>
            <a:ext cx="116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ptos" panose="020B0004020202020204" pitchFamily="34" charset="0"/>
              </a:rPr>
              <a:t>Source: </a:t>
            </a:r>
            <a:r>
              <a:rPr lang="en-US" sz="1400">
                <a:latin typeface="Aptos" panose="020B0004020202020204" pitchFamily="34" charset="0"/>
                <a:hlinkClick r:id="rId3"/>
              </a:rPr>
              <a:t>https://colossalai.org/docs/concepts/paradigms_of_parallelism/#tensor-parallel</a:t>
            </a:r>
            <a:r>
              <a:rPr lang="en-US" sz="1400">
                <a:latin typeface="Aptos" panose="020B0004020202020204" pitchFamily="34" charset="0"/>
              </a:rPr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AE8E4-2D9D-B2F4-ACC2-D4AAE54AC403}"/>
              </a:ext>
            </a:extLst>
          </p:cNvPr>
          <p:cNvSpPr txBox="1"/>
          <p:nvPr/>
        </p:nvSpPr>
        <p:spPr>
          <a:xfrm>
            <a:off x="7629235" y="877449"/>
            <a:ext cx="4128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Aptos" panose="02110004020202020204"/>
              </a:rPr>
              <a:t>Matrix Multiplication Example</a:t>
            </a:r>
            <a:endParaRPr 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F2E6E-6B21-5CF1-6108-DF8208576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BAF7-3986-C7F1-368C-6BA0697F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79" y="350779"/>
            <a:ext cx="9604917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 dirty="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Key Tools and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EA36-BFF4-B6F7-073B-8D344A15B8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373006"/>
            <a:ext cx="10928927" cy="4478068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Hugging Face </a:t>
            </a:r>
            <a:r>
              <a:rPr lang="en-US" b="1" dirty="0">
                <a:latin typeface="Aptos" panose="020B0004020202020204" pitchFamily="34" charset="0"/>
              </a:rPr>
              <a:t>Accelerate</a:t>
            </a:r>
            <a:r>
              <a:rPr lang="en-US" dirty="0">
                <a:latin typeface="Aptos" panose="020B0004020202020204" pitchFamily="34" charset="0"/>
              </a:rPr>
              <a:t>: easy interface with transformers and </a:t>
            </a:r>
            <a:r>
              <a:rPr lang="en-US" dirty="0" err="1">
                <a:latin typeface="Aptos" panose="020B0004020202020204" pitchFamily="34" charset="0"/>
              </a:rPr>
              <a:t>PyTorch</a:t>
            </a:r>
            <a:r>
              <a:rPr lang="en-US" dirty="0">
                <a:latin typeface="Aptos" panose="020B0004020202020204" pitchFamily="34" charset="0"/>
              </a:rPr>
              <a:t>.</a:t>
            </a:r>
          </a:p>
          <a:p>
            <a:r>
              <a:rPr lang="en-US" b="1" dirty="0" err="1">
                <a:latin typeface="Aptos" panose="020B0004020202020204" pitchFamily="34" charset="0"/>
              </a:rPr>
              <a:t>DeepSpeed</a:t>
            </a:r>
            <a:r>
              <a:rPr lang="en-US" dirty="0">
                <a:latin typeface="Aptos" panose="020B0004020202020204" pitchFamily="34" charset="0"/>
              </a:rPr>
              <a:t>: good for large scale (thousand+ GPUs) well-optimized training and inference.</a:t>
            </a:r>
          </a:p>
          <a:p>
            <a:r>
              <a:rPr lang="en-US" b="1" dirty="0" err="1">
                <a:latin typeface="Aptos" panose="020B0004020202020204" pitchFamily="34" charset="0"/>
              </a:rPr>
              <a:t>vLLM</a:t>
            </a:r>
            <a:r>
              <a:rPr lang="en-US" dirty="0">
                <a:latin typeface="Aptos" panose="020B0004020202020204" pitchFamily="34" charset="0"/>
              </a:rPr>
              <a:t>: focus on high-speed, efficient LLM inference.</a:t>
            </a:r>
            <a:endParaRPr lang="en-US" b="1" dirty="0">
              <a:latin typeface="Aptos" panose="020B0004020202020204" pitchFamily="34" charset="0"/>
            </a:endParaRPr>
          </a:p>
          <a:p>
            <a:r>
              <a:rPr lang="en-US" b="1" dirty="0">
                <a:latin typeface="Aptos" panose="020B0004020202020204" pitchFamily="34" charset="0"/>
              </a:rPr>
              <a:t>Megatron</a:t>
            </a:r>
            <a:r>
              <a:rPr lang="en-US" dirty="0">
                <a:latin typeface="Aptos" panose="020B0004020202020204" pitchFamily="34" charset="0"/>
              </a:rPr>
              <a:t>: low-level, open source API for custom development frameworks.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1A54674-6007-2202-55BE-45B40385B08E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9E11B9B-2F91-00B1-03A5-372DB67CA384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26231B0-6D76-294D-C64C-4E4C2C0DA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0A73C-E5C0-CB5E-F616-BFE0138EC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541E-D3B7-5B54-F80E-0E7F57A6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79" y="350779"/>
            <a:ext cx="9604917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 dirty="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Key Tools and Frameworks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B592-DAE1-06F2-AF56-EB31D17C14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373006"/>
            <a:ext cx="10928927" cy="4478068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We will focus on Accelerate in this workshop. 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RC’s resources are best used for Accelerate, unless there are specific inference/training-centric memory management or speed-ups required from </a:t>
            </a:r>
            <a:r>
              <a:rPr lang="en-US" dirty="0" err="1">
                <a:latin typeface="Aptos" panose="020B0004020202020204" pitchFamily="34" charset="0"/>
              </a:rPr>
              <a:t>DeepSpeed</a:t>
            </a:r>
            <a:r>
              <a:rPr lang="en-US" dirty="0">
                <a:latin typeface="Aptos" panose="020B0004020202020204" pitchFamily="34" charset="0"/>
              </a:rPr>
              <a:t> or </a:t>
            </a:r>
            <a:r>
              <a:rPr lang="en-US" dirty="0" err="1">
                <a:latin typeface="Aptos" panose="020B0004020202020204" pitchFamily="34" charset="0"/>
              </a:rPr>
              <a:t>vLLM</a:t>
            </a:r>
            <a:r>
              <a:rPr lang="en-US" dirty="0">
                <a:latin typeface="Aptos" panose="020B0004020202020204" pitchFamily="34" charset="0"/>
              </a:rPr>
              <a:t>.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Accelerate will set up model parallelism for you 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Code examples will be provided</a:t>
            </a:r>
          </a:p>
          <a:p>
            <a:r>
              <a:rPr lang="en-US" dirty="0">
                <a:latin typeface="Aptos" panose="020B0004020202020204" pitchFamily="34" charset="0"/>
              </a:rPr>
              <a:t>We will present some basic information about </a:t>
            </a:r>
            <a:r>
              <a:rPr lang="en-US" dirty="0" err="1">
                <a:latin typeface="Aptos" panose="020B0004020202020204" pitchFamily="34" charset="0"/>
              </a:rPr>
              <a:t>DeepSpeed</a:t>
            </a:r>
            <a:r>
              <a:rPr lang="en-US" dirty="0">
                <a:latin typeface="Aptos" panose="020B0004020202020204" pitchFamily="34" charset="0"/>
              </a:rPr>
              <a:t> and </a:t>
            </a:r>
            <a:r>
              <a:rPr lang="en-US" dirty="0" err="1">
                <a:latin typeface="Aptos" panose="020B0004020202020204" pitchFamily="34" charset="0"/>
              </a:rPr>
              <a:t>vLLM</a:t>
            </a:r>
            <a:r>
              <a:rPr lang="en-US" dirty="0">
                <a:latin typeface="Aptos" panose="020B0004020202020204" pitchFamily="34" charset="0"/>
              </a:rPr>
              <a:t>. 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ECFC34B-F958-419C-6CA4-ED37C3931E9A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114B48-227F-B7E1-7CAC-409C57373DC7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940BC7E-8A7F-DA8E-6FD1-2DABE3CEF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766D46-F03D-0F96-C416-3EF7518364E8}"/>
              </a:ext>
            </a:extLst>
          </p:cNvPr>
          <p:cNvSpPr txBox="1"/>
          <p:nvPr/>
        </p:nvSpPr>
        <p:spPr>
          <a:xfrm>
            <a:off x="36944" y="6566876"/>
            <a:ext cx="116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ptos" panose="020B0004020202020204" pitchFamily="34" charset="0"/>
              </a:rPr>
              <a:t>More information: https://huggingface.co/docs/accelerate/en/concept_guides/big_model_inference </a:t>
            </a:r>
          </a:p>
        </p:txBody>
      </p:sp>
    </p:spTree>
    <p:extLst>
      <p:ext uri="{BB962C8B-B14F-4D97-AF65-F5344CB8AC3E}">
        <p14:creationId xmlns:p14="http://schemas.microsoft.com/office/powerpoint/2010/main" val="32372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7B53C-CD6D-19F6-7DA3-30AF6E846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39C770D-CA78-951B-84D1-173CCED51977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5472BAA-0F2F-F5D6-19B3-33919A187CEA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E939895-0196-876E-6095-472C1131A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CE85A8-2180-4C91-5720-6632B48A6568}"/>
              </a:ext>
            </a:extLst>
          </p:cNvPr>
          <p:cNvSpPr txBox="1"/>
          <p:nvPr/>
        </p:nvSpPr>
        <p:spPr>
          <a:xfrm>
            <a:off x="661466" y="1408189"/>
            <a:ext cx="11474376" cy="181588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A46A6-65DC-210A-ADEC-CB73A272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4535"/>
            <a:ext cx="10515600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ACCELERATE</a:t>
            </a:r>
          </a:p>
        </p:txBody>
      </p:sp>
    </p:spTree>
    <p:extLst>
      <p:ext uri="{BB962C8B-B14F-4D97-AF65-F5344CB8AC3E}">
        <p14:creationId xmlns:p14="http://schemas.microsoft.com/office/powerpoint/2010/main" val="93010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C4870-61E2-EBD9-0836-F734EF697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B7F547C-6D30-87E0-4141-5640E0BBFF41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C2988BD-755C-4C0C-618E-234438EFA4F0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4430554-7AC2-7285-D5F9-6F245876D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71B0B3-D88D-555A-0AA8-660AE6177B6E}"/>
              </a:ext>
            </a:extLst>
          </p:cNvPr>
          <p:cNvSpPr txBox="1"/>
          <p:nvPr/>
        </p:nvSpPr>
        <p:spPr>
          <a:xfrm>
            <a:off x="661466" y="1408189"/>
            <a:ext cx="11474376" cy="181588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2CAC8-30A1-761F-EFEA-38CBD1AF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219"/>
            <a:ext cx="10515600" cy="1325563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2686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AE55F-69CA-FE39-C370-0894B2925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8180-A50E-7C7F-C99A-8516C24C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79" y="378479"/>
            <a:ext cx="9604917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What is Accelerate?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AF820-370A-47D9-1039-83515AC9D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373006"/>
            <a:ext cx="10928927" cy="4478068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Popular, easy-to-use library built to work with </a:t>
            </a:r>
            <a:r>
              <a:rPr lang="en-US" dirty="0" err="1">
                <a:latin typeface="Aptos" panose="020B0004020202020204" pitchFamily="34" charset="0"/>
              </a:rPr>
              <a:t>PyTorch</a:t>
            </a:r>
            <a:r>
              <a:rPr lang="en-US" dirty="0">
                <a:latin typeface="Aptos" panose="020B0004020202020204" pitchFamily="34" charset="0"/>
              </a:rPr>
              <a:t> models.</a:t>
            </a:r>
          </a:p>
          <a:p>
            <a:r>
              <a:rPr lang="en-US" dirty="0">
                <a:latin typeface="Aptos" panose="020B0004020202020204" pitchFamily="34" charset="0"/>
              </a:rPr>
              <a:t>Very straightforward API that wraps with </a:t>
            </a:r>
            <a:r>
              <a:rPr lang="en-US" dirty="0" err="1">
                <a:latin typeface="Aptos" panose="020B0004020202020204" pitchFamily="34" charset="0"/>
              </a:rPr>
              <a:t>PyTorch</a:t>
            </a:r>
            <a:r>
              <a:rPr lang="en-US" dirty="0">
                <a:latin typeface="Aptos" panose="020B0004020202020204" pitchFamily="34" charset="0"/>
              </a:rPr>
              <a:t> and transformers code.</a:t>
            </a:r>
          </a:p>
          <a:p>
            <a:r>
              <a:rPr lang="en-US" dirty="0">
                <a:latin typeface="Aptos" panose="020B0004020202020204" pitchFamily="34" charset="0"/>
              </a:rPr>
              <a:t>Automatically can allocate GPU memory usage across nodes.</a:t>
            </a:r>
          </a:p>
          <a:p>
            <a:r>
              <a:rPr lang="en-US" dirty="0">
                <a:latin typeface="Aptos" panose="020B0004020202020204" pitchFamily="34" charset="0"/>
              </a:rPr>
              <a:t>Used for both training and inference.</a:t>
            </a:r>
          </a:p>
          <a:p>
            <a:r>
              <a:rPr lang="en-US" dirty="0">
                <a:latin typeface="Aptos" panose="020B0004020202020204" pitchFamily="34" charset="0"/>
              </a:rPr>
              <a:t>Built on top of Megatron and can interface with </a:t>
            </a:r>
            <a:r>
              <a:rPr lang="en-US" dirty="0" err="1">
                <a:latin typeface="Aptos" panose="020B0004020202020204" pitchFamily="34" charset="0"/>
              </a:rPr>
              <a:t>DeepSpeed</a:t>
            </a:r>
            <a:r>
              <a:rPr lang="en-US" dirty="0">
                <a:latin typeface="Aptos" panose="020B0004020202020204" pitchFamily="34" charset="0"/>
              </a:rPr>
              <a:t>.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D79D00-C631-E425-F75F-F5CFD664963B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53F34F-D824-637A-D277-5680FF07FD83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2140164-59CE-9CDB-257D-45190F0CD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9895D-AC21-CEF8-7E99-FE9B4E467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4CC7-2B0C-2E17-21C9-CC3027DF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79" y="378479"/>
            <a:ext cx="9604917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Why use Accelerate?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2BC8-1CB9-48C4-0E10-F53BC9A7D8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373006"/>
            <a:ext cx="10928927" cy="4478068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If you need to prototype or are expecting to run models on “fewer” GPUs, Accelerate is the preferred framework.</a:t>
            </a:r>
          </a:p>
          <a:p>
            <a:r>
              <a:rPr lang="en-US" dirty="0">
                <a:latin typeface="Aptos" panose="020B0004020202020204" pitchFamily="34" charset="0"/>
              </a:rPr>
              <a:t>It is mostly plug-and-play with existing code, with options already built-in to transformers and classes that easily wrap with torch.</a:t>
            </a:r>
          </a:p>
          <a:p>
            <a:r>
              <a:rPr lang="en-US" dirty="0">
                <a:latin typeface="Aptos" panose="020B0004020202020204" pitchFamily="34" charset="0"/>
              </a:rPr>
              <a:t>You can use it both for inference and for training.</a:t>
            </a:r>
          </a:p>
          <a:p>
            <a:r>
              <a:rPr lang="en-US" dirty="0">
                <a:latin typeface="Aptos" panose="020B0004020202020204" pitchFamily="34" charset="0"/>
              </a:rPr>
              <a:t>There is some fine-grained control of GPU and CPU usage, allowing a degree of customization for improved performance depending on your use case.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D8CC611-4F34-44F2-F4C7-C28E67FE1E72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9D65E5-6C81-3DF6-9B39-985AD98B40AA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4DB07DE-1B09-1326-0841-62F7BA4D0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5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F30BA-AAAB-0B1E-4D4A-1AA59AEBB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46F8-1D79-310B-4D3B-302DEFF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79" y="378479"/>
            <a:ext cx="9604917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 dirty="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Accelerate Code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83A6-4F6C-AB24-9458-312AFC7E9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373006"/>
            <a:ext cx="10928927" cy="4478068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The notebook is available on Rivanna/Afton in the folder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/project/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hpc_training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multigpu_llm_inf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12FB32-255D-A7EA-D31F-D02670EE094B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35F5423-6FFB-180C-73C5-462543EEDAAC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EA4D2D6-65BB-1091-B4A7-2A97FCD4A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8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03BF2-B5D4-7A5A-2F54-267A04003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DBB2D54-E020-AD54-6264-95EBA47E99B5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995ACE-E8CE-6D7E-0BCC-F4D672EA318E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DA32253-EFF2-208B-2DC8-6188B691B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6C4E2A-3E68-0B74-E8A5-E699B555F243}"/>
              </a:ext>
            </a:extLst>
          </p:cNvPr>
          <p:cNvSpPr txBox="1"/>
          <p:nvPr/>
        </p:nvSpPr>
        <p:spPr>
          <a:xfrm>
            <a:off x="661466" y="1408189"/>
            <a:ext cx="11474376" cy="181588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BF07B-1AAC-9201-6B92-ACD6A65E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4535"/>
            <a:ext cx="10515600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3600" err="1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DeepSpeed</a:t>
            </a:r>
            <a:endParaRPr lang="en-US" sz="3600">
              <a:solidFill>
                <a:srgbClr val="E57200"/>
              </a:solidFill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305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F67B7-61B0-3C96-DBDB-6411FD958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3C29-B353-2AB3-F56F-D5F246E5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79" y="378479"/>
            <a:ext cx="9604917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What is </a:t>
            </a:r>
            <a:r>
              <a:rPr lang="en-US" sz="3600" err="1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DeepSpeed</a:t>
            </a: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7915-9426-908D-F5EE-1D06FE5235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373006"/>
            <a:ext cx="10928927" cy="4478068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latin typeface="Aptos" panose="020B0004020202020204" pitchFamily="34" charset="0"/>
              </a:rPr>
              <a:t>Microsoft’s open source that focuses on large-scale training and inference operation through efficient memory management for </a:t>
            </a:r>
            <a:r>
              <a:rPr lang="en-US" err="1">
                <a:latin typeface="Aptos" panose="020B0004020202020204" pitchFamily="34" charset="0"/>
              </a:rPr>
              <a:t>PyTorch</a:t>
            </a:r>
            <a:r>
              <a:rPr lang="en-US">
                <a:latin typeface="Aptos" panose="020B0004020202020204" pitchFamily="34" charset="0"/>
              </a:rPr>
              <a:t>.</a:t>
            </a:r>
          </a:p>
          <a:p>
            <a:r>
              <a:rPr lang="en-US">
                <a:latin typeface="Aptos" panose="020B0004020202020204" pitchFamily="34" charset="0"/>
              </a:rPr>
              <a:t>Key components for inference are custom CUDA kernels for common LLM operations like attention and MLP and tensor parallelism for efficient memory usage and low latency.</a:t>
            </a:r>
          </a:p>
          <a:p>
            <a:r>
              <a:rPr lang="en-US">
                <a:latin typeface="Aptos" panose="020B0004020202020204" pitchFamily="34" charset="0"/>
              </a:rPr>
              <a:t>Also has several architecture and quantization specific optimizations.</a:t>
            </a:r>
          </a:p>
          <a:p>
            <a:r>
              <a:rPr lang="en-US">
                <a:latin typeface="Aptos" panose="020B0004020202020204" pitchFamily="34" charset="0"/>
              </a:rPr>
              <a:t>Upshot: allows you to load larger models that would not ordinarily fit within GPU memory, though your mileage may vary.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0952A55-99F8-CE11-4D9F-95C200433570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DEF945-3BA2-D5E8-5241-2A2379FED697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3C653A8-C375-9342-6999-29999A888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D88C4-B956-0180-D61A-36C52EAB9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diagram of a software program&#10;&#10;AI-generated content may be incorrect.">
            <a:extLst>
              <a:ext uri="{FF2B5EF4-FFF2-40B4-BE49-F238E27FC236}">
                <a16:creationId xmlns:a16="http://schemas.microsoft.com/office/drawing/2014/main" id="{D4E763D0-EF1C-FF75-DDA2-7C5755D4833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930294" y="1348778"/>
            <a:ext cx="6324600" cy="4229100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DB599DC-F9C0-0CE0-F6D7-2B6E5D229AA8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5B6785-8606-1513-00BE-ADB860A99C5B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9378A96-CEC6-A1B9-E26F-CAB99F2C1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4CF2F91-33E5-D28D-581B-B1FC60B91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79" y="378479"/>
            <a:ext cx="9604917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 dirty="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Transformer-specific Latency Advantages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0AD7E-45D5-F54D-DDC5-8850EB097530}"/>
              </a:ext>
            </a:extLst>
          </p:cNvPr>
          <p:cNvSpPr txBox="1"/>
          <p:nvPr/>
        </p:nvSpPr>
        <p:spPr>
          <a:xfrm>
            <a:off x="3221647" y="5652439"/>
            <a:ext cx="574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Transformer module latency reductions per module</a:t>
            </a:r>
          </a:p>
        </p:txBody>
      </p:sp>
    </p:spTree>
    <p:extLst>
      <p:ext uri="{BB962C8B-B14F-4D97-AF65-F5344CB8AC3E}">
        <p14:creationId xmlns:p14="http://schemas.microsoft.com/office/powerpoint/2010/main" val="386806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91041-7486-FAA8-7475-122FB62AB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9977-37FD-E92C-E31E-D9B27FDF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79" y="378479"/>
            <a:ext cx="9604917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Why use </a:t>
            </a:r>
            <a:r>
              <a:rPr lang="en-US" sz="3600" err="1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DeepSpeed</a:t>
            </a: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8850-5E62-A7F5-76A9-444BC451D2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373006"/>
            <a:ext cx="10928927" cy="4478068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You should use </a:t>
            </a:r>
            <a:r>
              <a:rPr lang="en-US" dirty="0" err="1">
                <a:latin typeface="Aptos" panose="020B0004020202020204" pitchFamily="34" charset="0"/>
              </a:rPr>
              <a:t>DeepSpeed</a:t>
            </a:r>
            <a:r>
              <a:rPr lang="en-US" dirty="0">
                <a:latin typeface="Aptos" panose="020B0004020202020204" pitchFamily="34" charset="0"/>
              </a:rPr>
              <a:t> if you need to either perform large-scale inference (hundreds+ GPUs), you need fast service, or every MB in GPU memory counts.</a:t>
            </a:r>
          </a:p>
          <a:p>
            <a:r>
              <a:rPr lang="en-US" dirty="0">
                <a:latin typeface="Aptos" panose="020B0004020202020204" pitchFamily="34" charset="0"/>
              </a:rPr>
              <a:t>Remark: the maximum number of GPUs you can request for a UVA HPC job is 32 (max number of nodes is 4).</a:t>
            </a:r>
          </a:p>
          <a:p>
            <a:r>
              <a:rPr lang="en-US" dirty="0">
                <a:latin typeface="Aptos" panose="020B0004020202020204" pitchFamily="34" charset="0"/>
              </a:rPr>
              <a:t>The inference latency reductions can matter if you only have X amount of time for experiments.</a:t>
            </a:r>
          </a:p>
          <a:p>
            <a:r>
              <a:rPr lang="en-US" dirty="0" err="1">
                <a:latin typeface="Aptos" panose="020B0004020202020204" pitchFamily="34" charset="0"/>
              </a:rPr>
              <a:t>DeepSpeed</a:t>
            </a:r>
            <a:r>
              <a:rPr lang="en-US" dirty="0">
                <a:latin typeface="Aptos" panose="020B0004020202020204" pitchFamily="34" charset="0"/>
              </a:rPr>
              <a:t> also offers very efficient large-scale training parallelism, which we won’t discuss here.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0690103-0BE0-E007-65B6-9338B72863E9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8A89E7D-84C4-F570-099C-A62D245BA4F3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8661995-E56D-CB01-681D-C1D0F7E0E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7E8B6B-AA33-E9AE-89DE-753A21ABF18B}"/>
              </a:ext>
            </a:extLst>
          </p:cNvPr>
          <p:cNvSpPr txBox="1"/>
          <p:nvPr/>
        </p:nvSpPr>
        <p:spPr>
          <a:xfrm>
            <a:off x="46180" y="6566878"/>
            <a:ext cx="766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Source: https://www.rc.virginia.edu/userinfo/hpc/#job-queues </a:t>
            </a:r>
          </a:p>
        </p:txBody>
      </p:sp>
    </p:spTree>
    <p:extLst>
      <p:ext uri="{BB962C8B-B14F-4D97-AF65-F5344CB8AC3E}">
        <p14:creationId xmlns:p14="http://schemas.microsoft.com/office/powerpoint/2010/main" val="117707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3D97C-4429-B9B9-7472-6408F97EE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70316A7-51CD-3125-F150-2ADF844D8882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8B5E3EB-814B-5DF0-A3ED-DEB88B2BD87D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63CA08E-7D34-AB07-5FE0-CE3AC6727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0136A8-AF3B-206D-4339-967F718601A7}"/>
              </a:ext>
            </a:extLst>
          </p:cNvPr>
          <p:cNvSpPr txBox="1"/>
          <p:nvPr/>
        </p:nvSpPr>
        <p:spPr>
          <a:xfrm>
            <a:off x="661466" y="1408189"/>
            <a:ext cx="11474376" cy="181588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3818C-75AE-0377-F588-EAE05259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4535"/>
            <a:ext cx="10515600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3600" err="1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vLLM</a:t>
            </a:r>
            <a:endParaRPr lang="en-US" sz="3600">
              <a:solidFill>
                <a:srgbClr val="E57200"/>
              </a:solidFill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016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C98FF-D53A-E718-908B-A93BB7F9B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05DB-2036-C591-F53C-DBFD1847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79" y="378479"/>
            <a:ext cx="9604917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What is </a:t>
            </a:r>
            <a:r>
              <a:rPr lang="en-US" sz="3600" err="1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vLLM</a:t>
            </a: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 (Virtual Large Language Model)?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0666-68FF-5B5E-65F8-3621817293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373006"/>
            <a:ext cx="10928927" cy="4478068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latin typeface="Aptos" panose="020B0004020202020204" pitchFamily="34" charset="0"/>
              </a:rPr>
              <a:t>Open source from UC Berkeley.</a:t>
            </a:r>
          </a:p>
          <a:p>
            <a:r>
              <a:rPr lang="en-US">
                <a:latin typeface="Aptos" panose="020B0004020202020204" pitchFamily="34" charset="0"/>
              </a:rPr>
              <a:t>Key innovation for inference is </a:t>
            </a:r>
            <a:r>
              <a:rPr lang="en-US" err="1">
                <a:latin typeface="Aptos" panose="020B0004020202020204" pitchFamily="34" charset="0"/>
              </a:rPr>
              <a:t>PagedAttention</a:t>
            </a:r>
            <a:r>
              <a:rPr lang="en-US">
                <a:latin typeface="Aptos" panose="020B0004020202020204" pitchFamily="34" charset="0"/>
              </a:rPr>
              <a:t>: an efficient virtual memory/page method for storing the KV cache, which in longer contexts can end up committing more memory than the models themselves.</a:t>
            </a:r>
          </a:p>
          <a:p>
            <a:r>
              <a:rPr lang="en-US">
                <a:latin typeface="Aptos" panose="020B0004020202020204" pitchFamily="34" charset="0"/>
              </a:rPr>
              <a:t>Also allows continuous batching: a method for handling multiple requests to LLMs that enables less idle time.</a:t>
            </a:r>
          </a:p>
          <a:p>
            <a:r>
              <a:rPr lang="en-US">
                <a:latin typeface="Aptos" panose="020B0004020202020204" pitchFamily="34" charset="0"/>
              </a:rPr>
              <a:t>Like </a:t>
            </a:r>
            <a:r>
              <a:rPr lang="en-US" err="1">
                <a:latin typeface="Aptos" panose="020B0004020202020204" pitchFamily="34" charset="0"/>
              </a:rPr>
              <a:t>DeepSpeed</a:t>
            </a:r>
            <a:r>
              <a:rPr lang="en-US">
                <a:latin typeface="Aptos" panose="020B0004020202020204" pitchFamily="34" charset="0"/>
              </a:rPr>
              <a:t>, also supports optimized CUDA kernels for lower latency inference.</a:t>
            </a:r>
          </a:p>
          <a:p>
            <a:r>
              <a:rPr lang="en-US">
                <a:latin typeface="Aptos" panose="020B0004020202020204" pitchFamily="34" charset="0"/>
              </a:rPr>
              <a:t>Built on top of Megatron and can interface with </a:t>
            </a:r>
            <a:r>
              <a:rPr lang="en-US" err="1">
                <a:latin typeface="Aptos" panose="020B0004020202020204" pitchFamily="34" charset="0"/>
              </a:rPr>
              <a:t>DeepSpeed</a:t>
            </a:r>
            <a:r>
              <a:rPr lang="en-US">
                <a:latin typeface="Aptos" panose="020B0004020202020204" pitchFamily="34" charset="0"/>
              </a:rPr>
              <a:t>.</a:t>
            </a:r>
          </a:p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42ECB6C-7C6B-07E1-2C30-21F97A241FD9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09C5626-7631-7509-7543-42BFAD8A7CED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39A5C3F-768F-3BE9-DE91-AD8F8FFFD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93889-EDEF-4CBD-0E8D-0C43B0B8B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56FC-6F57-B40F-214D-D9CB412E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79" y="378479"/>
            <a:ext cx="9604917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 dirty="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Why use </a:t>
            </a:r>
            <a:r>
              <a:rPr lang="en-US" sz="3600" dirty="0" err="1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vLLM</a:t>
            </a:r>
            <a:r>
              <a:rPr lang="en-US" sz="3600" dirty="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C0256-FD17-8904-FBBB-0C58ED148A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373006"/>
            <a:ext cx="10928927" cy="4478068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You should use </a:t>
            </a:r>
            <a:r>
              <a:rPr lang="en-US" dirty="0" err="1">
                <a:latin typeface="Aptos" panose="020B0004020202020204" pitchFamily="34" charset="0"/>
              </a:rPr>
              <a:t>vLLM</a:t>
            </a:r>
            <a:r>
              <a:rPr lang="en-US" dirty="0">
                <a:latin typeface="Aptos" panose="020B0004020202020204" pitchFamily="34" charset="0"/>
              </a:rPr>
              <a:t> if you expect to serve lots of requests to LLMs for inference or if you have particularly long generated sequences.</a:t>
            </a:r>
          </a:p>
          <a:p>
            <a:r>
              <a:rPr lang="en-US" dirty="0">
                <a:latin typeface="Aptos" panose="020B0004020202020204" pitchFamily="34" charset="0"/>
              </a:rPr>
              <a:t>Can cut memory usage in some applications by 60-80% compared to vanilla transformers, though your mileage may vary.</a:t>
            </a:r>
          </a:p>
          <a:p>
            <a:r>
              <a:rPr lang="en-US" dirty="0">
                <a:latin typeface="Aptos" panose="020B0004020202020204" pitchFamily="34" charset="0"/>
              </a:rPr>
              <a:t>Compatible with most Hugging Face models.</a:t>
            </a:r>
          </a:p>
          <a:p>
            <a:r>
              <a:rPr lang="en-US" dirty="0">
                <a:latin typeface="Aptos" panose="020B0004020202020204" pitchFamily="34" charset="0"/>
              </a:rPr>
              <a:t>Generally used for large-scale serving; benefits over Accelerate are likely to be less pronounced in small use-cases.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6C9F055-4BEF-148F-DA8F-D9C9E64C5687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08361A-1062-AB95-A8ED-87817CB005AE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AB3EE74-8372-EF57-D0AA-DC5EDB65A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2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67AFE-F57F-9A8A-3CCB-47228973F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5F2B-B4BA-1EB1-E253-ECB27057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2972"/>
            <a:ext cx="10972800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Terminology</a:t>
            </a:r>
            <a:endParaRPr sz="3600">
              <a:solidFill>
                <a:srgbClr val="E57200"/>
              </a:solidFill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E6DA1-37E3-4248-4B03-4EB8DF58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01424"/>
          </a:xfrm>
          <a:noFill/>
        </p:spPr>
        <p:txBody>
          <a:bodyPr wrap="square" numCol="1" spcCol="457200" rtlCol="0">
            <a:spAutoFit/>
          </a:bodyPr>
          <a:lstStyle/>
          <a:p>
            <a:pPr defTabSz="914400">
              <a:spcBef>
                <a:spcPts val="0"/>
              </a:spcBef>
            </a:pPr>
            <a:r>
              <a:rPr lang="en-US" sz="2800" b="1" dirty="0">
                <a:solidFill>
                  <a:prstClr val="black"/>
                </a:solidFill>
                <a:latin typeface="Aptos" panose="02110004020202020204"/>
              </a:rPr>
              <a:t>VRAM: </a:t>
            </a:r>
            <a:r>
              <a:rPr lang="en-US" sz="2800" dirty="0">
                <a:solidFill>
                  <a:prstClr val="black"/>
                </a:solidFill>
                <a:latin typeface="Aptos" panose="02110004020202020204"/>
              </a:rPr>
              <a:t>Video RAM (GPU Memory)</a:t>
            </a:r>
          </a:p>
          <a:p>
            <a:pPr defTabSz="914400">
              <a:spcBef>
                <a:spcPts val="0"/>
              </a:spcBef>
            </a:pPr>
            <a:r>
              <a:rPr lang="en-US" sz="2800" b="1" dirty="0">
                <a:solidFill>
                  <a:prstClr val="black"/>
                </a:solidFill>
                <a:latin typeface="Aptos" panose="02110004020202020204"/>
              </a:rPr>
              <a:t>Context window: </a:t>
            </a:r>
            <a:r>
              <a:rPr lang="en-US" sz="2800" dirty="0">
                <a:solidFill>
                  <a:prstClr val="black"/>
                </a:solidFill>
                <a:latin typeface="Aptos" panose="02110004020202020204"/>
              </a:rPr>
              <a:t>the maximum number of tokens an LLM can keep “in-memory”</a:t>
            </a:r>
          </a:p>
          <a:p>
            <a:pPr defTabSz="914400">
              <a:spcBef>
                <a:spcPts val="0"/>
              </a:spcBef>
            </a:pPr>
            <a:r>
              <a:rPr lang="en-US" sz="2800" b="1" dirty="0">
                <a:solidFill>
                  <a:prstClr val="black"/>
                </a:solidFill>
                <a:latin typeface="Aptos" panose="02110004020202020204"/>
              </a:rPr>
              <a:t>Precision: </a:t>
            </a:r>
            <a:r>
              <a:rPr lang="en-US" sz="2800" dirty="0">
                <a:solidFill>
                  <a:prstClr val="black"/>
                </a:solidFill>
                <a:latin typeface="Aptos" panose="02110004020202020204"/>
              </a:rPr>
              <a:t>the amount of storage used for an LLM parameter</a:t>
            </a:r>
          </a:p>
          <a:p>
            <a:pPr lvl="1" defTabSz="914400">
              <a:spcBef>
                <a:spcPts val="0"/>
              </a:spcBef>
            </a:pPr>
            <a:r>
              <a:rPr lang="en-US" sz="2400" dirty="0">
                <a:solidFill>
                  <a:prstClr val="black"/>
                </a:solidFill>
                <a:latin typeface="Aptos" panose="02110004020202020204"/>
              </a:rPr>
              <a:t>Examples: fp32 is 4 bytes/parameter, fp16 is 2 bytes/parameter </a:t>
            </a:r>
          </a:p>
          <a:p>
            <a:pPr defTabSz="914400">
              <a:spcBef>
                <a:spcPts val="0"/>
              </a:spcBef>
            </a:pPr>
            <a:r>
              <a:rPr lang="en-US" sz="2800" b="1" dirty="0">
                <a:solidFill>
                  <a:prstClr val="black"/>
                </a:solidFill>
                <a:latin typeface="Aptos" panose="02110004020202020204"/>
              </a:rPr>
              <a:t>Quantization: </a:t>
            </a:r>
            <a:r>
              <a:rPr lang="en-US" sz="2800" dirty="0">
                <a:solidFill>
                  <a:prstClr val="black"/>
                </a:solidFill>
                <a:latin typeface="Aptos" panose="02110004020202020204"/>
              </a:rPr>
              <a:t>technique to lower the amount of storage used by LLM parameters</a:t>
            </a:r>
          </a:p>
          <a:p>
            <a:pPr defTabSz="914400">
              <a:spcBef>
                <a:spcPts val="0"/>
              </a:spcBef>
            </a:pPr>
            <a:r>
              <a:rPr lang="en-US" sz="2800" b="1" dirty="0">
                <a:solidFill>
                  <a:prstClr val="black"/>
                </a:solidFill>
                <a:latin typeface="Aptos" panose="02110004020202020204"/>
              </a:rPr>
              <a:t>Embedding Dimension: </a:t>
            </a:r>
            <a:r>
              <a:rPr lang="en-US" sz="2800" dirty="0">
                <a:solidFill>
                  <a:prstClr val="black"/>
                </a:solidFill>
                <a:latin typeface="Aptos" panose="02110004020202020204"/>
              </a:rPr>
              <a:t>length of embedding vector</a:t>
            </a:r>
          </a:p>
          <a:p>
            <a:pPr defTabSz="914400">
              <a:spcBef>
                <a:spcPts val="0"/>
              </a:spcBef>
            </a:pPr>
            <a:r>
              <a:rPr lang="en-US" sz="2800" b="1" dirty="0">
                <a:solidFill>
                  <a:prstClr val="black"/>
                </a:solidFill>
                <a:latin typeface="Aptos" panose="02110004020202020204"/>
              </a:rPr>
              <a:t>QKV Cache </a:t>
            </a:r>
            <a:r>
              <a:rPr lang="en-US" sz="2800" dirty="0">
                <a:solidFill>
                  <a:prstClr val="black"/>
                </a:solidFill>
                <a:latin typeface="Aptos" panose="02110004020202020204"/>
              </a:rPr>
              <a:t>(Query Key Value Cache): short term </a:t>
            </a:r>
            <a:r>
              <a:rPr lang="en-US" sz="2800">
                <a:solidFill>
                  <a:prstClr val="black"/>
                </a:solidFill>
                <a:latin typeface="Aptos" panose="02110004020202020204"/>
              </a:rPr>
              <a:t>memory of LLM</a:t>
            </a:r>
            <a:endParaRPr lang="en-US" sz="2800" dirty="0">
              <a:solidFill>
                <a:prstClr val="black"/>
              </a:solidFill>
              <a:latin typeface="Aptos" panose="02110004020202020204"/>
            </a:endParaRPr>
          </a:p>
          <a:p>
            <a:pPr defTabSz="914400">
              <a:spcBef>
                <a:spcPts val="0"/>
              </a:spcBef>
            </a:pPr>
            <a:endParaRPr lang="en-US" sz="2800" dirty="0">
              <a:solidFill>
                <a:prstClr val="black"/>
              </a:solidFill>
              <a:latin typeface="Aptos" panose="02110004020202020204"/>
            </a:endParaRPr>
          </a:p>
          <a:p>
            <a:pPr marL="0" indent="0" defTabSz="914400">
              <a:spcBef>
                <a:spcPts val="0"/>
              </a:spcBef>
              <a:buNone/>
            </a:pPr>
            <a:endParaRPr lang="en-US" sz="2800" dirty="0">
              <a:solidFill>
                <a:prstClr val="black"/>
              </a:solidFill>
              <a:latin typeface="Aptos" panose="02110004020202020204"/>
            </a:endParaRPr>
          </a:p>
          <a:p>
            <a:pPr marL="0" indent="0" defTabSz="914400">
              <a:spcBef>
                <a:spcPts val="0"/>
              </a:spcBef>
              <a:buNone/>
            </a:pPr>
            <a:endParaRPr sz="2800" dirty="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0C5403E-97CE-9B52-8B4A-C8ECC1B97961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F70891A-8183-F4B0-8DE4-6E86E3A9A7AF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5AB06CA-A832-AC5C-FD6F-41D595D17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40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30775-05DB-AC84-2BC1-784BAD28F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26766C-B2A5-BFA6-571B-9EA3F094A903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BC57BD6-2345-584A-534C-2ACD82EA9B17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BABFDA7-0EAE-9E8D-8F16-34BE2A24E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B7BC2D-51E6-9BC5-7CC1-164FE9378911}"/>
              </a:ext>
            </a:extLst>
          </p:cNvPr>
          <p:cNvSpPr txBox="1"/>
          <p:nvPr/>
        </p:nvSpPr>
        <p:spPr>
          <a:xfrm>
            <a:off x="661466" y="1408189"/>
            <a:ext cx="11474376" cy="181588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11FC7-335F-4E9B-A67C-9987C149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4535"/>
            <a:ext cx="10515600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005797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</a:pPr>
            <a:r>
              <a:rPr sz="3600" dirty="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1696"/>
            <a:ext cx="10972800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800" dirty="0">
                <a:latin typeface="Aptos" panose="020B0004020202020204" pitchFamily="34" charset="0"/>
              </a:rPr>
              <a:t>Plan first</a:t>
            </a:r>
          </a:p>
          <a:p>
            <a:pPr marL="62865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400" dirty="0">
                <a:latin typeface="Aptos" panose="020B0004020202020204" pitchFamily="34" charset="0"/>
              </a:rPr>
              <a:t>Calculate how much GPU memory you will need to run inference </a:t>
            </a:r>
          </a:p>
          <a:p>
            <a:pPr marL="62865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–"/>
            </a:pPr>
            <a:r>
              <a:rPr lang="en-US" sz="2400" dirty="0">
                <a:latin typeface="Aptos" panose="020B0004020202020204" pitchFamily="34" charset="0"/>
              </a:rPr>
              <a:t>Check the </a:t>
            </a:r>
            <a:r>
              <a:rPr lang="en-US" sz="2400" dirty="0" err="1">
                <a:latin typeface="Aptos" panose="020B0004020202020204" pitchFamily="34" charset="0"/>
              </a:rPr>
              <a:t>gpu</a:t>
            </a:r>
            <a:r>
              <a:rPr lang="en-US" sz="2400" dirty="0">
                <a:latin typeface="Aptos" panose="020B0004020202020204" pitchFamily="34" charset="0"/>
              </a:rPr>
              <a:t> queue to see which GPUs are available</a:t>
            </a:r>
          </a:p>
          <a:p>
            <a:pPr marL="62865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400" dirty="0">
                <a:latin typeface="Aptos" panose="020B0004020202020204" pitchFamily="34" charset="0"/>
              </a:rPr>
              <a:t>Determine how many GPUs and which types (A40, A100, etc.) you will need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800" dirty="0">
                <a:latin typeface="Aptos" panose="020B0004020202020204" pitchFamily="34" charset="0"/>
              </a:rPr>
              <a:t>Need fast GPU to GPU communication? Use the </a:t>
            </a:r>
            <a:r>
              <a:rPr lang="en-US" sz="2800" dirty="0" err="1">
                <a:latin typeface="Aptos" panose="020B0004020202020204" pitchFamily="34" charset="0"/>
              </a:rPr>
              <a:t>BasePOD</a:t>
            </a:r>
            <a:endParaRPr lang="en-US" dirty="0">
              <a:latin typeface="Aptos" panose="020B000402020202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800" dirty="0">
                <a:latin typeface="Aptos" panose="020B0004020202020204" pitchFamily="34" charset="0"/>
              </a:rPr>
              <a:t>If you would like to use fewer GPUs, you can try using a quantized model, an LLM with a lower precision and/or a smaller number of parameters, etc. and see if performance is acceptable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800" dirty="0">
                <a:latin typeface="Aptos" panose="020B0004020202020204" pitchFamily="34" charset="0"/>
              </a:rPr>
              <a:t>Use a well-established framework such as Accelerate.  If you need extra gains, you can try </a:t>
            </a:r>
            <a:r>
              <a:rPr lang="en-US" sz="2800" dirty="0" err="1">
                <a:latin typeface="Aptos" panose="020B0004020202020204" pitchFamily="34" charset="0"/>
              </a:rPr>
              <a:t>DeepSpeed</a:t>
            </a:r>
            <a:r>
              <a:rPr lang="en-US" sz="2800" dirty="0">
                <a:latin typeface="Aptos" panose="020B0004020202020204" pitchFamily="34" charset="0"/>
              </a:rPr>
              <a:t> or </a:t>
            </a:r>
            <a:r>
              <a:rPr lang="en-US" sz="2800" dirty="0" err="1">
                <a:latin typeface="Aptos" panose="020B0004020202020204" pitchFamily="34" charset="0"/>
              </a:rPr>
              <a:t>vLLM</a:t>
            </a:r>
            <a:r>
              <a:rPr lang="en-US" sz="2800" dirty="0">
                <a:latin typeface="Aptos" panose="020B0004020202020204" pitchFamily="34" charset="0"/>
              </a:rPr>
              <a:t>.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296891B-CE17-6FEF-3057-98390C26FAF5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2E2E1E6-27E6-434B-C5FC-35281914AC7C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CE1BDA0-8B82-F350-C32B-FDAFEE7BE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59E64-202B-5C29-B198-B3632EB14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4650-D6A9-88FD-F1C6-5B8C30FA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79" y="378479"/>
            <a:ext cx="9604917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Identifying Bottlenecks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1E7BD-3D02-11AE-680A-261E128A62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1373006"/>
            <a:ext cx="10928927" cy="4478068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Accelerate and </a:t>
            </a:r>
            <a:r>
              <a:rPr lang="en-US" dirty="0" err="1">
                <a:latin typeface="Aptos" panose="020B0004020202020204" pitchFamily="34" charset="0"/>
              </a:rPr>
              <a:t>DeepSpeed</a:t>
            </a:r>
            <a:r>
              <a:rPr lang="en-US" dirty="0">
                <a:latin typeface="Aptos" panose="020B0004020202020204" pitchFamily="34" charset="0"/>
              </a:rPr>
              <a:t> offer methods for identifying GPU usage.</a:t>
            </a:r>
          </a:p>
          <a:p>
            <a:r>
              <a:rPr lang="en-US" dirty="0" err="1">
                <a:latin typeface="Aptos" panose="020B0004020202020204" pitchFamily="34" charset="0"/>
              </a:rPr>
              <a:t>DeepSpeed’s</a:t>
            </a:r>
            <a:r>
              <a:rPr lang="en-US" dirty="0">
                <a:latin typeface="Aptos" panose="020B0004020202020204" pitchFamily="34" charset="0"/>
              </a:rPr>
              <a:t> tools are considerably more in-depth, so consider using it for real fine-grained monitoring of your code usage.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EE56FE-A023-8285-B12F-7830A6A5C615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928718-2DF1-AE8E-358A-E4BE3F0B5AA1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8D2443CE-0DFA-6D90-56FA-D484C8449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E0B68FB-CA3D-D7CD-3B6F-AFC48D446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719" y="2860415"/>
            <a:ext cx="4086236" cy="30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26EDF-A7C2-D84B-37A7-13D49C76C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58A6930-70DD-B288-AF5F-BDA560BED062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A3F2C0-BB01-6457-179F-289AE72FACF5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7C3AD02-999D-BE6E-59EE-838731930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69C6CB-3590-35B7-0334-CBE17BD00FAF}"/>
              </a:ext>
            </a:extLst>
          </p:cNvPr>
          <p:cNvSpPr txBox="1"/>
          <p:nvPr/>
        </p:nvSpPr>
        <p:spPr>
          <a:xfrm>
            <a:off x="661466" y="1408189"/>
            <a:ext cx="11474376" cy="181588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9F6EF-5910-FA58-3679-076621C4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4535"/>
            <a:ext cx="10515600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1023427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AFE1-CA0D-4F85-7CB9-98E1B8EC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00" y="182245"/>
            <a:ext cx="9604917" cy="1325563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</a:pPr>
            <a:r>
              <a:rPr lang="en-US" sz="3600" dirty="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467C-E099-AA7F-385F-76B102AF18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3071" y="1534691"/>
            <a:ext cx="10515600" cy="45497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800" dirty="0">
                <a:latin typeface="Aptos" panose="020B0004020202020204" pitchFamily="34" charset="0"/>
              </a:rPr>
              <a:t>Modern LLMs cannot fit into a single GPU and thus multi-GPU jobs are needed for LLM inference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800" dirty="0">
                <a:latin typeface="Aptos" panose="020B0004020202020204" pitchFamily="34" charset="0"/>
              </a:rPr>
              <a:t>UVA HPC provides a variety of GPUs as well as the NVIDIA </a:t>
            </a:r>
            <a:r>
              <a:rPr lang="en-US" sz="2800" dirty="0" err="1">
                <a:latin typeface="Aptos" panose="020B0004020202020204" pitchFamily="34" charset="0"/>
              </a:rPr>
              <a:t>BasePOD</a:t>
            </a:r>
            <a:r>
              <a:rPr lang="en-US" sz="2800" dirty="0">
                <a:latin typeface="Aptos" panose="020B0004020202020204" pitchFamily="34" charset="0"/>
              </a:rPr>
              <a:t> </a:t>
            </a:r>
          </a:p>
          <a:p>
            <a:pPr marL="62865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400" dirty="0">
                <a:latin typeface="Aptos" panose="020B0004020202020204" pitchFamily="34" charset="0"/>
              </a:rPr>
              <a:t>H200s were recently added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800" dirty="0">
                <a:latin typeface="Aptos" panose="020B0004020202020204" pitchFamily="34" charset="0"/>
              </a:rPr>
              <a:t>Plan how many and which GPUs you will need before running your LLM inference job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800" dirty="0">
                <a:latin typeface="Aptos" panose="020B0004020202020204" pitchFamily="34" charset="0"/>
              </a:rPr>
              <a:t>Use a well-established framework to implement model parallelism</a:t>
            </a:r>
            <a:endParaRPr lang="en-US" sz="2400" dirty="0">
              <a:latin typeface="Aptos" panose="020B0004020202020204" pitchFamily="34" charset="0"/>
            </a:endParaRPr>
          </a:p>
          <a:p>
            <a:pPr marL="62865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400" dirty="0">
              <a:latin typeface="Aptos" panose="020B0004020202020204" pitchFamily="34" charset="0"/>
            </a:endParaRPr>
          </a:p>
          <a:p>
            <a:pPr marL="628650" lvl="1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D1E3E1E-DF2D-47A5-67D2-15FE3D0D7275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5B66ABE-D771-8FC6-DC3C-A2482AB7041C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207A1E0-9E93-19B6-D690-DB83C1FA4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</a:pPr>
            <a:r>
              <a:rPr sz="3600" dirty="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sz="2800" dirty="0">
                <a:latin typeface="Aptos" panose="020B0004020202020204" pitchFamily="34" charset="0"/>
              </a:rPr>
              <a:t>Hugging Face: </a:t>
            </a:r>
            <a:r>
              <a:rPr sz="2800" dirty="0">
                <a:latin typeface="Aptos" panose="020B0004020202020204" pitchFamily="34" charset="0"/>
                <a:hlinkClick r:id="rId2"/>
              </a:rPr>
              <a:t>https://huggingface.co/docs</a:t>
            </a:r>
            <a:r>
              <a:rPr lang="en-US" sz="2800" dirty="0">
                <a:latin typeface="Aptos" panose="020B0004020202020204" pitchFamily="34" charset="0"/>
              </a:rPr>
              <a:t> </a:t>
            </a:r>
            <a:endParaRPr sz="2800" dirty="0">
              <a:latin typeface="Aptos" panose="020B000402020202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800" dirty="0">
                <a:latin typeface="Aptos" panose="020B0004020202020204" pitchFamily="34" charset="0"/>
              </a:rPr>
              <a:t>Accelerate: </a:t>
            </a:r>
            <a:r>
              <a:rPr lang="it-IT" sz="2800" dirty="0">
                <a:latin typeface="Aptos" panose="020B0004020202020204" pitchFamily="34" charset="0"/>
                <a:hlinkClick r:id="rId3"/>
              </a:rPr>
              <a:t>https://huggingface.co/docs/accelerate</a:t>
            </a:r>
            <a:endParaRPr lang="en-US" sz="2800" dirty="0">
              <a:latin typeface="Aptos" panose="020B000402020202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sz="2800" dirty="0" err="1">
                <a:latin typeface="Aptos" panose="020B0004020202020204" pitchFamily="34" charset="0"/>
              </a:rPr>
              <a:t>DeepSpeed</a:t>
            </a:r>
            <a:r>
              <a:rPr sz="2800" dirty="0">
                <a:latin typeface="Aptos" panose="020B0004020202020204" pitchFamily="34" charset="0"/>
              </a:rPr>
              <a:t>: </a:t>
            </a:r>
            <a:r>
              <a:rPr sz="2800" dirty="0">
                <a:latin typeface="Aptos" panose="020B0004020202020204" pitchFamily="34" charset="0"/>
                <a:hlinkClick r:id="rId4"/>
              </a:rPr>
              <a:t>https://www.deepspeed.ai/inference/</a:t>
            </a:r>
            <a:r>
              <a:rPr lang="en-US" sz="2800" dirty="0">
                <a:latin typeface="Aptos" panose="020B0004020202020204" pitchFamily="34" charset="0"/>
              </a:rPr>
              <a:t> </a:t>
            </a: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800" dirty="0" err="1">
                <a:latin typeface="Aptos" panose="020B0004020202020204" pitchFamily="34" charset="0"/>
              </a:rPr>
              <a:t>vLLM</a:t>
            </a:r>
            <a:r>
              <a:rPr lang="en-US" sz="2800" dirty="0">
                <a:latin typeface="Aptos" panose="020B0004020202020204" pitchFamily="34" charset="0"/>
              </a:rPr>
              <a:t>: </a:t>
            </a:r>
            <a:r>
              <a:rPr lang="en-US" sz="2800" dirty="0">
                <a:latin typeface="Aptos" panose="020B0004020202020204" pitchFamily="34" charset="0"/>
                <a:hlinkClick r:id="rId5"/>
              </a:rPr>
              <a:t>https://docs.vllm.ai/en/latest/</a:t>
            </a:r>
            <a:r>
              <a:rPr lang="en-US" sz="2800" dirty="0">
                <a:latin typeface="Aptos" panose="020B0004020202020204" pitchFamily="34" charset="0"/>
              </a:rPr>
              <a:t> </a:t>
            </a:r>
            <a:endParaRPr sz="2800" dirty="0">
              <a:latin typeface="Aptos" panose="020B000402020202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800" dirty="0">
                <a:latin typeface="Aptos" panose="020B0004020202020204" pitchFamily="34" charset="0"/>
              </a:rPr>
              <a:t>GPU Memory allocation: </a:t>
            </a:r>
            <a:r>
              <a:rPr lang="en-US" sz="2800" dirty="0">
                <a:latin typeface="Aptos" panose="020B0004020202020204" pitchFamily="34" charset="0"/>
                <a:hlinkClick r:id="rId6"/>
              </a:rPr>
              <a:t>https://ksingh7.medium.com/calculate-how-much-gpu-memory-you-need-to-serve-any-llm-67301a844f21</a:t>
            </a:r>
            <a:endParaRPr lang="en-US" sz="2800" dirty="0">
              <a:latin typeface="Aptos" panose="020B000402020202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800" dirty="0">
                <a:latin typeface="Aptos" panose="020B0004020202020204" pitchFamily="34" charset="0"/>
              </a:rPr>
              <a:t>QKV Cache Memory allocation: </a:t>
            </a:r>
            <a:r>
              <a:rPr lang="en-US" sz="2800" dirty="0">
                <a:latin typeface="Aptos" panose="020B0004020202020204" pitchFamily="34" charset="0"/>
                <a:hlinkClick r:id="rId7"/>
              </a:rPr>
              <a:t>https://unfoldai.com/gpu-memory-requirements-for-llms/</a:t>
            </a:r>
            <a:endParaRPr lang="en-US" sz="2800" dirty="0">
              <a:latin typeface="Aptos" panose="020B000402020202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sz="2800" dirty="0">
              <a:latin typeface="Aptos" panose="020B0004020202020204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B9F64A9-9177-F683-2217-F884FAD27A4F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2CCFE1D-1112-4771-8ABA-568FF8E171B5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733F9D6-D6D2-C76E-D427-3C85D54DD7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28" y="421229"/>
            <a:ext cx="7848600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lnSpc>
                <a:spcPct val="90000"/>
              </a:lnSpc>
              <a:spcBef>
                <a:spcPts val="0"/>
              </a:spcBef>
            </a:pPr>
            <a:r>
              <a:rPr lang="en-US" sz="3600" dirty="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Need more help?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9432" y="1699034"/>
            <a:ext cx="728632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u="sng">
                <a:latin typeface="Aptos" panose="020B0004020202020204" pitchFamily="34" charset="0"/>
              </a:rPr>
              <a:t>Office Hours via Zoom</a:t>
            </a:r>
          </a:p>
          <a:p>
            <a:r>
              <a:rPr lang="en-US" sz="2400">
                <a:latin typeface="Aptos" panose="020B0004020202020204" pitchFamily="34" charset="0"/>
              </a:rPr>
              <a:t>Tuesdays:       	3 pm - 5 pm</a:t>
            </a:r>
          </a:p>
          <a:p>
            <a:r>
              <a:rPr lang="en-US" sz="2400">
                <a:latin typeface="Aptos" panose="020B0004020202020204" pitchFamily="34" charset="0"/>
              </a:rPr>
              <a:t>Thursdays:     	10 am - noon</a:t>
            </a:r>
          </a:p>
          <a:p>
            <a:endParaRPr lang="en-US" sz="2400">
              <a:latin typeface="Aptos" panose="020B0004020202020204" pitchFamily="34" charset="0"/>
            </a:endParaRPr>
          </a:p>
          <a:p>
            <a:r>
              <a:rPr lang="en-US" sz="2400">
                <a:latin typeface="Aptos" panose="020B0004020202020204" pitchFamily="34" charset="0"/>
              </a:rPr>
              <a:t>          Zoom Links are available at </a:t>
            </a:r>
            <a:r>
              <a:rPr lang="en-US" sz="2400">
                <a:solidFill>
                  <a:srgbClr val="0072C6"/>
                </a:solidFill>
                <a:latin typeface="Aptos" panose="020B0004020202020204" pitchFamily="34" charset="0"/>
              </a:rPr>
              <a:t>https://www.rc.virginia.edu/support/#office-hours</a:t>
            </a: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3429608" y="4669215"/>
            <a:ext cx="5325972" cy="140176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0075" lvl="1" indent="-257175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pPr marL="342900" lvl="1" indent="0">
              <a:buNone/>
            </a:pPr>
            <a:r>
              <a:rPr lang="en-US" dirty="0">
                <a:latin typeface="Aptos" panose="020B0004020202020204" pitchFamily="34" charset="0"/>
              </a:rPr>
              <a:t>Website: </a:t>
            </a:r>
            <a:r>
              <a:rPr lang="en-US" dirty="0">
                <a:solidFill>
                  <a:srgbClr val="0072C6"/>
                </a:solidFill>
                <a:latin typeface="Aptos" panose="020B0004020202020204" pitchFamily="34" charset="0"/>
              </a:rPr>
              <a:t>https://rc.virginia.edu</a:t>
            </a:r>
          </a:p>
          <a:p>
            <a:pPr marL="342900" lvl="1" indent="0">
              <a:buNone/>
            </a:pPr>
            <a:endParaRPr lang="en-US" sz="3600" dirty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pPr marL="342900" lvl="1" indent="0">
              <a:buNone/>
            </a:pPr>
            <a:endParaRPr lang="en-US" sz="3600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9B30431-3C27-10BC-9D8B-4552700592DA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34393D4-BDDB-6962-783C-FC7F3C6AE478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07C010B-D29E-0382-03E6-93DB2FB6F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9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2972"/>
            <a:ext cx="10972800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Why Multi-GPU LLM inference?</a:t>
            </a:r>
            <a:endParaRPr sz="3600">
              <a:solidFill>
                <a:srgbClr val="E57200"/>
              </a:solidFill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616101"/>
          </a:xfrm>
          <a:noFill/>
        </p:spPr>
        <p:txBody>
          <a:bodyPr wrap="square" numCol="1" spcCol="457200" rtlCol="0">
            <a:spAutoFit/>
          </a:bodyPr>
          <a:lstStyle/>
          <a:p>
            <a:pPr defTabSz="91440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  <a:latin typeface="Aptos" panose="02110004020202020204"/>
              </a:rPr>
              <a:t>LLMs are getting larger and larger as are context windows</a:t>
            </a:r>
          </a:p>
          <a:p>
            <a:pPr defTabSz="914400">
              <a:spcBef>
                <a:spcPts val="0"/>
              </a:spcBef>
            </a:pPr>
            <a:r>
              <a:rPr lang="en-US" sz="2800" dirty="0">
                <a:solidFill>
                  <a:prstClr val="black"/>
                </a:solidFill>
                <a:latin typeface="Aptos" panose="02110004020202020204"/>
              </a:rPr>
              <a:t>More recent LLMs generally do not fit in a single GPU due to VRAM limits</a:t>
            </a:r>
          </a:p>
          <a:p>
            <a:pPr lvl="1" defTabSz="914400">
              <a:spcBef>
                <a:spcPts val="0"/>
              </a:spcBef>
            </a:pPr>
            <a:r>
              <a:rPr lang="en-US" sz="2400" dirty="0">
                <a:solidFill>
                  <a:prstClr val="black"/>
                </a:solidFill>
                <a:latin typeface="Aptos" panose="02110004020202020204"/>
              </a:rPr>
              <a:t>This is the case we will focus on today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800" dirty="0">
              <a:solidFill>
                <a:prstClr val="black"/>
              </a:solidFill>
              <a:latin typeface="Aptos" panose="02110004020202020204"/>
            </a:endParaRPr>
          </a:p>
          <a:p>
            <a:pPr marL="0" indent="0" defTabSz="914400">
              <a:spcBef>
                <a:spcPts val="0"/>
              </a:spcBef>
              <a:buNone/>
            </a:pPr>
            <a:endParaRPr sz="2800" dirty="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1F3E413-B744-0CC6-A1D5-18CC56BC3D4C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BE10125-E3B4-D69D-ACFB-B47B9F19948F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5D1DCA3-B5EF-6F3D-FFE6-D2E362D9E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98B4E-A182-90AE-2F91-526451443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86AE-B91A-E284-6CA3-416DD10A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22972"/>
            <a:ext cx="10972800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 dirty="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GPU Memory Requirements for Google’s Gemma 3</a:t>
            </a:r>
            <a:endParaRPr sz="3600" dirty="0">
              <a:solidFill>
                <a:srgbClr val="E57200"/>
              </a:solidFill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8C93FB6-45AE-8EF5-C90D-2916F2A185BF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148E415-291B-DFF1-703C-38CD78B97EBE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4E203B8-516A-A197-65B3-76C6F43B9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CA2F77C-FB8F-5986-3015-736E3CDED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913596"/>
              </p:ext>
            </p:extLst>
          </p:nvPr>
        </p:nvGraphicFramePr>
        <p:xfrm>
          <a:off x="609600" y="1600200"/>
          <a:ext cx="10972800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683789516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716562029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3127731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986525876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29527034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Model</a:t>
                      </a:r>
                    </a:p>
                  </a:txBody>
                  <a:tcPr anchor="b"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Context Window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2152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4K Tokens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8K Tokens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32K Tokens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latin typeface="Aptos" panose="020B0004020202020204" pitchFamily="34" charset="0"/>
                        </a:rPr>
                        <a:t>128K Tokens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36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4B @ FP16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ptos" panose="020B0004020202020204" pitchFamily="34" charset="0"/>
                        </a:rPr>
                        <a:t>11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ptos" panose="020B0004020202020204" pitchFamily="34" charset="0"/>
                        </a:rPr>
                        <a:t>12.4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ptos" panose="020B0004020202020204" pitchFamily="34" charset="0"/>
                        </a:rPr>
                        <a:t>20.8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ptos" panose="020B0004020202020204" pitchFamily="34" charset="0"/>
                        </a:rPr>
                        <a:t>54.4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81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" panose="020B0004020202020204" pitchFamily="34" charset="0"/>
                        </a:rPr>
                        <a:t>12B @ FP16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ptos" panose="020B0004020202020204" pitchFamily="34" charset="0"/>
                        </a:rPr>
                        <a:t>31.9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ptos" panose="020B0004020202020204" pitchFamily="34" charset="0"/>
                        </a:rPr>
                        <a:t>35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ptos" panose="020B0004020202020204" pitchFamily="34" charset="0"/>
                        </a:rPr>
                        <a:t>53.6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ptos" panose="020B0004020202020204" pitchFamily="34" charset="0"/>
                        </a:rPr>
                        <a:t>128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77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27B @ FP16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ptos" panose="020B0004020202020204" pitchFamily="34" charset="0"/>
                        </a:rPr>
                        <a:t>70.3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ptos" panose="020B0004020202020204" pitchFamily="34" charset="0"/>
                        </a:rPr>
                        <a:t>75.8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ptos" panose="020B0004020202020204" pitchFamily="34" charset="0"/>
                        </a:rPr>
                        <a:t>108.8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ptos" panose="020B0004020202020204" pitchFamily="34" charset="0"/>
                        </a:rPr>
                        <a:t>241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06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4B @ INT4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ptos" panose="020B0004020202020204" pitchFamily="34" charset="0"/>
                        </a:rPr>
                        <a:t>2.8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ptos" panose="020B0004020202020204" pitchFamily="34" charset="0"/>
                        </a:rPr>
                        <a:t>3.2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ptos" panose="020B0004020202020204" pitchFamily="34" charset="0"/>
                        </a:rPr>
                        <a:t>5.3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ptos" panose="020B0004020202020204" pitchFamily="34" charset="0"/>
                        </a:rPr>
                        <a:t>14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12B @ INT4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ptos" panose="020B0004020202020204" pitchFamily="34" charset="0"/>
                        </a:rPr>
                        <a:t>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ptos" panose="020B0004020202020204" pitchFamily="34" charset="0"/>
                        </a:rPr>
                        <a:t>8.8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ptos" panose="020B0004020202020204" pitchFamily="34" charset="0"/>
                        </a:rPr>
                        <a:t>13.6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ptos" panose="020B0004020202020204" pitchFamily="34" charset="0"/>
                        </a:rPr>
                        <a:t>32.8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5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ptos" panose="020B0004020202020204" pitchFamily="34" charset="0"/>
                        </a:rPr>
                        <a:t>27B @ INT4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ptos" panose="020B0004020202020204" pitchFamily="34" charset="0"/>
                        </a:rPr>
                        <a:t>17.6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ptos" panose="020B0004020202020204" pitchFamily="34" charset="0"/>
                        </a:rPr>
                        <a:t>19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ptos" panose="020B0004020202020204" pitchFamily="34" charset="0"/>
                        </a:rPr>
                        <a:t>27.4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ptos" panose="020B0004020202020204" pitchFamily="34" charset="0"/>
                        </a:rPr>
                        <a:t>61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7687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D12720-F128-5C84-3B8E-481C5E1AE9FF}"/>
              </a:ext>
            </a:extLst>
          </p:cNvPr>
          <p:cNvSpPr txBox="1"/>
          <p:nvPr/>
        </p:nvSpPr>
        <p:spPr>
          <a:xfrm>
            <a:off x="609599" y="4915550"/>
            <a:ext cx="1118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Models given in parameter counts (billions) at specific precisions (i.e., floating point 16 or integer 4 quantization) and variable context windows.</a:t>
            </a:r>
          </a:p>
        </p:txBody>
      </p:sp>
    </p:spTree>
    <p:extLst>
      <p:ext uri="{BB962C8B-B14F-4D97-AF65-F5344CB8AC3E}">
        <p14:creationId xmlns:p14="http://schemas.microsoft.com/office/powerpoint/2010/main" val="8253575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500F6-F9B7-B6CF-B0EA-96DB96B22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608D1D1-BF75-5FF9-0F80-93A3813870E2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B806A3-7C98-6954-D005-6AE4213BF8FB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93B5BD-C1F4-61EB-3674-EB48D6C7F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1A1398-7F1A-9C67-F76E-D0E56CA3264C}"/>
              </a:ext>
            </a:extLst>
          </p:cNvPr>
          <p:cNvSpPr txBox="1"/>
          <p:nvPr/>
        </p:nvSpPr>
        <p:spPr>
          <a:xfrm>
            <a:off x="661466" y="1408189"/>
            <a:ext cx="11474376" cy="181588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084D8-012B-879D-7FEA-0192B728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4535"/>
            <a:ext cx="10515600" cy="5909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UVA HPC</a:t>
            </a:r>
          </a:p>
        </p:txBody>
      </p:sp>
    </p:spTree>
    <p:extLst>
      <p:ext uri="{BB962C8B-B14F-4D97-AF65-F5344CB8AC3E}">
        <p14:creationId xmlns:p14="http://schemas.microsoft.com/office/powerpoint/2010/main" val="413449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73BF9-329E-567D-A612-7468BB853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B676-7460-EBCB-79E8-4A4D754A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6829"/>
            <a:ext cx="10972800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UVA HPC – H200 GPUs</a:t>
            </a:r>
            <a:endParaRPr sz="3600">
              <a:solidFill>
                <a:srgbClr val="E57200"/>
              </a:solidFill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823AA99-9D80-D325-F3B0-CB05DA6E71C4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0E10BB3-521C-CBF9-3D3F-1AAF827CFB21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1163C00-1185-D4D0-F05A-1430D681B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0B4F13-A624-6B4D-0907-494A984F94DB}"/>
              </a:ext>
            </a:extLst>
          </p:cNvPr>
          <p:cNvSpPr txBox="1"/>
          <p:nvPr/>
        </p:nvSpPr>
        <p:spPr>
          <a:xfrm>
            <a:off x="18472" y="6545717"/>
            <a:ext cx="116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More info: https://www.rc.virginia.edu/2025/05/new-nvidia-h200-gpu-node-added-to-afton/</a:t>
            </a:r>
          </a:p>
        </p:txBody>
      </p:sp>
      <p:pic>
        <p:nvPicPr>
          <p:cNvPr id="2050" name="Picture 2" descr="event banner">
            <a:extLst>
              <a:ext uri="{FF2B5EF4-FFF2-40B4-BE49-F238E27FC236}">
                <a16:creationId xmlns:a16="http://schemas.microsoft.com/office/drawing/2014/main" id="{09AF7552-3B9A-1A52-2277-5C2A5CA2D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66875"/>
            <a:ext cx="104775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18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E0A12-10C3-65BF-7505-1AF0292F0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1C48-7E25-0A1A-BBFA-0B1C6BBE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6829"/>
            <a:ext cx="10972800" cy="646331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defTabSz="914400">
              <a:spcBef>
                <a:spcPts val="0"/>
              </a:spcBef>
            </a:pPr>
            <a:r>
              <a:rPr lang="en-US" sz="3600">
                <a:solidFill>
                  <a:srgbClr val="E57200"/>
                </a:solidFill>
                <a:latin typeface="Franklin Gothic Medium" panose="020B0603020102020204" pitchFamily="34" charset="0"/>
                <a:ea typeface="+mn-ea"/>
                <a:cs typeface="+mn-cs"/>
              </a:rPr>
              <a:t>UVA HPC - GPUs</a:t>
            </a:r>
            <a:endParaRPr sz="3600">
              <a:solidFill>
                <a:srgbClr val="E57200"/>
              </a:solidFill>
              <a:latin typeface="Franklin Gothic Medium" panose="020B0603020102020204" pitchFamily="34" charset="0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F2C0B7-8461-44FC-C15E-9F3DB73E1FE3}"/>
              </a:ext>
            </a:extLst>
          </p:cNvPr>
          <p:cNvGraphicFramePr>
            <a:graphicFrameLocks/>
          </p:cNvGraphicFramePr>
          <p:nvPr/>
        </p:nvGraphicFramePr>
        <p:xfrm>
          <a:off x="1179868" y="1110259"/>
          <a:ext cx="998957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319">
                  <a:extLst>
                    <a:ext uri="{9D8B030D-6E8A-4147-A177-3AD203B41FA5}">
                      <a16:colId xmlns:a16="http://schemas.microsoft.com/office/drawing/2014/main" val="3095711550"/>
                    </a:ext>
                  </a:extLst>
                </a:gridCol>
                <a:gridCol w="2251587">
                  <a:extLst>
                    <a:ext uri="{9D8B030D-6E8A-4147-A177-3AD203B41FA5}">
                      <a16:colId xmlns:a16="http://schemas.microsoft.com/office/drawing/2014/main" val="3445549593"/>
                    </a:ext>
                  </a:extLst>
                </a:gridCol>
                <a:gridCol w="3068477">
                  <a:extLst>
                    <a:ext uri="{9D8B030D-6E8A-4147-A177-3AD203B41FA5}">
                      <a16:colId xmlns:a16="http://schemas.microsoft.com/office/drawing/2014/main" val="182927291"/>
                    </a:ext>
                  </a:extLst>
                </a:gridCol>
                <a:gridCol w="2988194">
                  <a:extLst>
                    <a:ext uri="{9D8B030D-6E8A-4147-A177-3AD203B41FA5}">
                      <a16:colId xmlns:a16="http://schemas.microsoft.com/office/drawing/2014/main" val="319028962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</a:rPr>
                        <a:t>GPU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</a:rPr>
                        <a:t>HPC System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Partition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</a:rPr>
                        <a:t>Memory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2156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Afton and Rio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gpu</a:t>
                      </a: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141GB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82671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</a:rPr>
                        <a:t>A100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Afton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gpu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</a:rPr>
                        <a:t>40GB or 80GB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853007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Afton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gpu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48GB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23536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</a:rPr>
                        <a:t>A6000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Afton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gpu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</a:rPr>
                        <a:t>48GB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615747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</a:rPr>
                        <a:t>V100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Afton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gpu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</a:rPr>
                        <a:t>32GB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91310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</a:rPr>
                        <a:t>RTX3090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Afton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Interactive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</a:rPr>
                        <a:t>24GB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906104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</a:rPr>
                        <a:t>RTX2080Ti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Afton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Interactive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ptos" panose="020B0004020202020204" pitchFamily="34" charset="0"/>
                        </a:rPr>
                        <a:t>11GB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1712570"/>
                  </a:ext>
                </a:extLst>
              </a:tr>
            </a:tbl>
          </a:graphicData>
        </a:graphic>
      </p:graphicFrame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BAE055-0DC2-53EC-2F8D-AB18978CDA64}"/>
              </a:ext>
            </a:extLst>
          </p:cNvPr>
          <p:cNvSpPr/>
          <p:nvPr/>
        </p:nvSpPr>
        <p:spPr>
          <a:xfrm rot="10800000">
            <a:off x="-13647" y="6184719"/>
            <a:ext cx="12212482" cy="736980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778351 h 778351"/>
              <a:gd name="connsiteX1" fmla="*/ 6824 w 12221586"/>
              <a:gd name="connsiteY1" fmla="*/ 778351 h 778351"/>
              <a:gd name="connsiteX2" fmla="*/ 0 w 12221586"/>
              <a:gd name="connsiteY2" fmla="*/ 324377 h 778351"/>
              <a:gd name="connsiteX3" fmla="*/ 12207918 w 12221586"/>
              <a:gd name="connsiteY3" fmla="*/ 0 h 778351"/>
              <a:gd name="connsiteX4" fmla="*/ 12221586 w 12221586"/>
              <a:gd name="connsiteY4" fmla="*/ 757364 h 778351"/>
              <a:gd name="connsiteX5" fmla="*/ 6824 w 12221586"/>
              <a:gd name="connsiteY5" fmla="*/ 778351 h 778351"/>
              <a:gd name="connsiteX0" fmla="*/ 6824 w 12221586"/>
              <a:gd name="connsiteY0" fmla="*/ 718478 h 718478"/>
              <a:gd name="connsiteX1" fmla="*/ 6824 w 12221586"/>
              <a:gd name="connsiteY1" fmla="*/ 718478 h 718478"/>
              <a:gd name="connsiteX2" fmla="*/ 0 w 12221586"/>
              <a:gd name="connsiteY2" fmla="*/ 264504 h 718478"/>
              <a:gd name="connsiteX3" fmla="*/ 12207918 w 12221586"/>
              <a:gd name="connsiteY3" fmla="*/ 0 h 718478"/>
              <a:gd name="connsiteX4" fmla="*/ 12221586 w 12221586"/>
              <a:gd name="connsiteY4" fmla="*/ 697491 h 718478"/>
              <a:gd name="connsiteX5" fmla="*/ 6824 w 12221586"/>
              <a:gd name="connsiteY5" fmla="*/ 718478 h 71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718478">
                <a:moveTo>
                  <a:pt x="6824" y="718478"/>
                </a:moveTo>
                <a:lnTo>
                  <a:pt x="6824" y="718478"/>
                </a:lnTo>
                <a:cubicBezTo>
                  <a:pt x="4549" y="520585"/>
                  <a:pt x="2275" y="462397"/>
                  <a:pt x="0" y="264504"/>
                </a:cubicBezTo>
                <a:lnTo>
                  <a:pt x="12207918" y="0"/>
                </a:lnTo>
                <a:cubicBezTo>
                  <a:pt x="12210198" y="522993"/>
                  <a:pt x="12219306" y="174498"/>
                  <a:pt x="12221586" y="697491"/>
                </a:cubicBezTo>
                <a:lnTo>
                  <a:pt x="6824" y="718478"/>
                </a:lnTo>
                <a:close/>
              </a:path>
            </a:pathLst>
          </a:custGeom>
          <a:solidFill>
            <a:srgbClr val="E57200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6DC651C-A74C-9172-D32C-DD889C79B421}"/>
              </a:ext>
            </a:extLst>
          </p:cNvPr>
          <p:cNvSpPr/>
          <p:nvPr/>
        </p:nvSpPr>
        <p:spPr>
          <a:xfrm>
            <a:off x="-13647" y="5957247"/>
            <a:ext cx="12212482" cy="962168"/>
          </a:xfrm>
          <a:custGeom>
            <a:avLst/>
            <a:gdLst>
              <a:gd name="connsiteX0" fmla="*/ 6824 w 12214747"/>
              <a:gd name="connsiteY0" fmla="*/ 1589965 h 1589965"/>
              <a:gd name="connsiteX1" fmla="*/ 6824 w 12214747"/>
              <a:gd name="connsiteY1" fmla="*/ 1589965 h 1589965"/>
              <a:gd name="connsiteX2" fmla="*/ 0 w 12214747"/>
              <a:gd name="connsiteY2" fmla="*/ 996287 h 1589965"/>
              <a:gd name="connsiteX3" fmla="*/ 12214747 w 12214747"/>
              <a:gd name="connsiteY3" fmla="*/ 0 h 1589965"/>
              <a:gd name="connsiteX4" fmla="*/ 12201099 w 12214747"/>
              <a:gd name="connsiteY4" fmla="*/ 1549021 h 1589965"/>
              <a:gd name="connsiteX5" fmla="*/ 6824 w 12214747"/>
              <a:gd name="connsiteY5" fmla="*/ 1589965 h 1589965"/>
              <a:gd name="connsiteX0" fmla="*/ 6824 w 12248901"/>
              <a:gd name="connsiteY0" fmla="*/ 1589965 h 1589965"/>
              <a:gd name="connsiteX1" fmla="*/ 6824 w 12248901"/>
              <a:gd name="connsiteY1" fmla="*/ 1589965 h 1589965"/>
              <a:gd name="connsiteX2" fmla="*/ 0 w 12248901"/>
              <a:gd name="connsiteY2" fmla="*/ 996287 h 1589965"/>
              <a:gd name="connsiteX3" fmla="*/ 12214747 w 12248901"/>
              <a:gd name="connsiteY3" fmla="*/ 0 h 1589965"/>
              <a:gd name="connsiteX4" fmla="*/ 12248901 w 12248901"/>
              <a:gd name="connsiteY4" fmla="*/ 1549021 h 1589965"/>
              <a:gd name="connsiteX5" fmla="*/ 6824 w 12248901"/>
              <a:gd name="connsiteY5" fmla="*/ 1589965 h 1589965"/>
              <a:gd name="connsiteX0" fmla="*/ 6824 w 12221586"/>
              <a:gd name="connsiteY0" fmla="*/ 1589965 h 1589965"/>
              <a:gd name="connsiteX1" fmla="*/ 6824 w 12221586"/>
              <a:gd name="connsiteY1" fmla="*/ 1589965 h 1589965"/>
              <a:gd name="connsiteX2" fmla="*/ 0 w 12221586"/>
              <a:gd name="connsiteY2" fmla="*/ 996287 h 1589965"/>
              <a:gd name="connsiteX3" fmla="*/ 12214747 w 12221586"/>
              <a:gd name="connsiteY3" fmla="*/ 0 h 1589965"/>
              <a:gd name="connsiteX4" fmla="*/ 12221586 w 12221586"/>
              <a:gd name="connsiteY4" fmla="*/ 1568978 h 1589965"/>
              <a:gd name="connsiteX5" fmla="*/ 6824 w 12221586"/>
              <a:gd name="connsiteY5" fmla="*/ 1589965 h 1589965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344335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  <a:gd name="connsiteX0" fmla="*/ 6824 w 12221586"/>
              <a:gd name="connsiteY0" fmla="*/ 938013 h 938013"/>
              <a:gd name="connsiteX1" fmla="*/ 6824 w 12221586"/>
              <a:gd name="connsiteY1" fmla="*/ 938013 h 938013"/>
              <a:gd name="connsiteX2" fmla="*/ 0 w 12221586"/>
              <a:gd name="connsiteY2" fmla="*/ 484039 h 938013"/>
              <a:gd name="connsiteX3" fmla="*/ 12214747 w 12221586"/>
              <a:gd name="connsiteY3" fmla="*/ 0 h 938013"/>
              <a:gd name="connsiteX4" fmla="*/ 12221586 w 12221586"/>
              <a:gd name="connsiteY4" fmla="*/ 917026 h 938013"/>
              <a:gd name="connsiteX5" fmla="*/ 6824 w 12221586"/>
              <a:gd name="connsiteY5" fmla="*/ 938013 h 93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586" h="938013">
                <a:moveTo>
                  <a:pt x="6824" y="938013"/>
                </a:moveTo>
                <a:lnTo>
                  <a:pt x="6824" y="938013"/>
                </a:lnTo>
                <a:cubicBezTo>
                  <a:pt x="4549" y="740120"/>
                  <a:pt x="2275" y="681932"/>
                  <a:pt x="0" y="484039"/>
                </a:cubicBezTo>
                <a:lnTo>
                  <a:pt x="12214747" y="0"/>
                </a:lnTo>
                <a:cubicBezTo>
                  <a:pt x="12217027" y="522993"/>
                  <a:pt x="12219306" y="394033"/>
                  <a:pt x="12221586" y="917026"/>
                </a:cubicBezTo>
                <a:lnTo>
                  <a:pt x="6824" y="938013"/>
                </a:lnTo>
                <a:close/>
              </a:path>
            </a:pathLst>
          </a:custGeom>
          <a:solidFill>
            <a:srgbClr val="232D4B"/>
          </a:solidFill>
          <a:ln>
            <a:solidFill>
              <a:srgbClr val="232D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8BC39C7-98A0-333A-2AA0-6D1B239DE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95" y="6228154"/>
            <a:ext cx="3656807" cy="585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C48B0-C1C6-9211-EE20-BF4EDA48196D}"/>
              </a:ext>
            </a:extLst>
          </p:cNvPr>
          <p:cNvSpPr txBox="1"/>
          <p:nvPr/>
        </p:nvSpPr>
        <p:spPr>
          <a:xfrm>
            <a:off x="18472" y="6407174"/>
            <a:ext cx="1168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More info: https://www.rc.virginia.edu/userinfo/computing-environments/, </a:t>
            </a:r>
          </a:p>
          <a:p>
            <a:r>
              <a:rPr lang="en-US" sz="1400">
                <a:solidFill>
                  <a:schemeClr val="bg1"/>
                </a:solidFill>
              </a:rPr>
              <a:t>https://www.rc.virginia.edu/userinfo/hpc/#system-details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981CD-B64E-FDFF-191F-B13B01D30E94}"/>
              </a:ext>
            </a:extLst>
          </p:cNvPr>
          <p:cNvSpPr txBox="1"/>
          <p:nvPr/>
        </p:nvSpPr>
        <p:spPr>
          <a:xfrm>
            <a:off x="375384" y="5628712"/>
            <a:ext cx="9220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ptos" panose="020B0004020202020204" pitchFamily="34" charset="0"/>
              </a:rPr>
              <a:t>*Only available through batch job requests (not Open OnDemand)</a:t>
            </a:r>
          </a:p>
        </p:txBody>
      </p:sp>
    </p:spTree>
    <p:extLst>
      <p:ext uri="{BB962C8B-B14F-4D97-AF65-F5344CB8AC3E}">
        <p14:creationId xmlns:p14="http://schemas.microsoft.com/office/powerpoint/2010/main" val="347694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3094</Words>
  <Application>Microsoft Office PowerPoint</Application>
  <PresentationFormat>Widescreen</PresentationFormat>
  <Paragraphs>439</Paragraphs>
  <Slides>46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Aptos</vt:lpstr>
      <vt:lpstr>Aptos Display</vt:lpstr>
      <vt:lpstr>Arial</vt:lpstr>
      <vt:lpstr>Calibri</vt:lpstr>
      <vt:lpstr>Cambria Math</vt:lpstr>
      <vt:lpstr>Courier New</vt:lpstr>
      <vt:lpstr>Franklin Gothic Medium</vt:lpstr>
      <vt:lpstr>ITC Franklin Gothic Std Book</vt:lpstr>
      <vt:lpstr>ITC Franklin Gothic Std Book Compressed</vt:lpstr>
      <vt:lpstr>ITC Franklin Gothic Std Demi Compressed</vt:lpstr>
      <vt:lpstr>ITC Franklin Gothic Std Demi Extra Compressed</vt:lpstr>
      <vt:lpstr>Office Theme</vt:lpstr>
      <vt:lpstr>1_Office Theme</vt:lpstr>
      <vt:lpstr>PowerPoint Presentation</vt:lpstr>
      <vt:lpstr>PowerPoint Presentation</vt:lpstr>
      <vt:lpstr>INTRODUCTION</vt:lpstr>
      <vt:lpstr>Terminology</vt:lpstr>
      <vt:lpstr>Why Multi-GPU LLM inference?</vt:lpstr>
      <vt:lpstr>GPU Memory Requirements for Google’s Gemma 3</vt:lpstr>
      <vt:lpstr>UVA HPC</vt:lpstr>
      <vt:lpstr>UVA HPC – H200 GPUs</vt:lpstr>
      <vt:lpstr>UVA HPC - GPUs</vt:lpstr>
      <vt:lpstr>GPU access on UVA HPC</vt:lpstr>
      <vt:lpstr>UVA HPC – NVIDIA DGX BasePOD on Rivanna/Afton</vt:lpstr>
      <vt:lpstr>POD access on UVA HPC</vt:lpstr>
      <vt:lpstr>POD on UVA HPC</vt:lpstr>
      <vt:lpstr>GPU Limit on UVA HPC</vt:lpstr>
      <vt:lpstr>Wait Time in the Queue</vt:lpstr>
      <vt:lpstr>Viewing Available GPUs </vt:lpstr>
      <vt:lpstr>GPU Dashboard in OOD JupyterLab</vt:lpstr>
      <vt:lpstr>GPU Dashboard: Memory Usage</vt:lpstr>
      <vt:lpstr>Calculating GPU Memory Requirements</vt:lpstr>
      <vt:lpstr>GPU Memory Requirements for Google’s Gemma 3</vt:lpstr>
      <vt:lpstr>CPU Resource Allocation for LLM Inference</vt:lpstr>
      <vt:lpstr>MULTI-GPU STRATEGIES</vt:lpstr>
      <vt:lpstr>Overview of Multi-GPU Parallelism Strategies</vt:lpstr>
      <vt:lpstr>Data Parallelism</vt:lpstr>
      <vt:lpstr>Pipeline Parallelism  (Inter-Layer)</vt:lpstr>
      <vt:lpstr>Tensor Parallelism (Intra-Layer)</vt:lpstr>
      <vt:lpstr>Key Tools and Frameworks</vt:lpstr>
      <vt:lpstr>Key Tools and Frameworks cont.</vt:lpstr>
      <vt:lpstr>ACCELERATE</vt:lpstr>
      <vt:lpstr>What is Accelerate?</vt:lpstr>
      <vt:lpstr>Why use Accelerate?</vt:lpstr>
      <vt:lpstr>Accelerate Code Demo</vt:lpstr>
      <vt:lpstr>DeepSpeed</vt:lpstr>
      <vt:lpstr>What is DeepSpeed?</vt:lpstr>
      <vt:lpstr>Transformer-specific Latency Advantages</vt:lpstr>
      <vt:lpstr>Why use DeepSpeed?</vt:lpstr>
      <vt:lpstr>vLLM</vt:lpstr>
      <vt:lpstr>What is vLLM (Virtual Large Language Model)?</vt:lpstr>
      <vt:lpstr>Why use vLLM?</vt:lpstr>
      <vt:lpstr>BEST PRACTICES</vt:lpstr>
      <vt:lpstr>Best Practices</vt:lpstr>
      <vt:lpstr>Identifying Bottlenecks</vt:lpstr>
      <vt:lpstr>WRAP UP</vt:lpstr>
      <vt:lpstr>Recap</vt:lpstr>
      <vt:lpstr>References</vt:lpstr>
      <vt:lpstr>Need more help?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Linehan, Kathryn Joyce (kjl5t)</cp:lastModifiedBy>
  <cp:revision>1</cp:revision>
  <dcterms:created xsi:type="dcterms:W3CDTF">2013-01-27T09:14:16Z</dcterms:created>
  <dcterms:modified xsi:type="dcterms:W3CDTF">2025-05-30T19:28:04Z</dcterms:modified>
  <cp:category/>
</cp:coreProperties>
</file>