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Lat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1a162b86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1a162b86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1a162b86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1a162b86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1a162b86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1a162b86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1a162b86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1a162b86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1a162b86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1a162b86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1a162b86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1a162b86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1a162b86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1a162b86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1a162b86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1a162b86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1a162b86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1a162b86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Fake News Detection  Project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By, Utkarsh Vardhan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6" y="2715700"/>
            <a:ext cx="3489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FlipRobo Technology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2707975" y="24309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40">
                <a:latin typeface="Comic Sans MS"/>
                <a:ea typeface="Comic Sans MS"/>
                <a:cs typeface="Comic Sans MS"/>
                <a:sym typeface="Comic Sans MS"/>
              </a:rPr>
              <a:t>Thank You : )</a:t>
            </a:r>
            <a:endParaRPr sz="434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24242"/>
                </a:solidFill>
                <a:latin typeface="Times"/>
                <a:ea typeface="Times"/>
                <a:cs typeface="Times"/>
                <a:sym typeface="Times"/>
              </a:rPr>
              <a:t>Background and Problem Statement:</a:t>
            </a:r>
            <a:endParaRPr sz="2800">
              <a:solidFill>
                <a:srgbClr val="42424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"/>
              <a:buChar char="●"/>
            </a:pPr>
            <a:r>
              <a:rPr lang="en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authenticity of Information has become a longstanding issue affecting businesses and society, both for printed and digital media. 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"/>
              <a:buChar char="●"/>
            </a:pPr>
            <a:r>
              <a:rPr lang="en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On social networks, the reach and effects of information spread occur at such a fast pace and so amplified that distorted, inaccurate, or false information acquires a tremendous potential to cause real-world impacts, within minutes, for millions of users. 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"/>
              <a:buChar char="●"/>
            </a:pPr>
            <a:r>
              <a:rPr lang="en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Recently, several public concerns about this problem and some approaches to mitigate the problem were expressed. 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"/>
              <a:buChar char="●"/>
            </a:pPr>
            <a:r>
              <a:rPr lang="en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 this project, you are given a dataset in the fake-news_data.zip folder. 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"/>
              <a:buChar char="●"/>
            </a:pPr>
            <a:r>
              <a:rPr lang="en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folder contains a CSV files train_news.csv and you have to use the train_news.csv data to build a model to predict whether a news is fake or not fake. 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Business Goal</a:t>
            </a:r>
            <a:endParaRPr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Char char="●"/>
            </a:pPr>
            <a:r>
              <a:rPr lang="en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 cleaning and text exploration &amp; Focus on data visualization and infer details from it.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Char char="●"/>
            </a:pPr>
            <a:r>
              <a:rPr lang="en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Used 3 models for training to finalize the model.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Char char="●"/>
            </a:pPr>
            <a:r>
              <a:rPr lang="en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Test the predictions on metrics such as Accuracy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Data Shared</a:t>
            </a:r>
            <a:endParaRPr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961225"/>
            <a:ext cx="39120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●"/>
            </a:pPr>
            <a:r>
              <a:rPr lang="en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There are 6 columns in the dataset provided to you. The description of each of the column is given below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Char char="○"/>
            </a:pPr>
            <a:r>
              <a:rPr lang="en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“id”:  Unique id of each news article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Char char="○"/>
            </a:pPr>
            <a:r>
              <a:rPr lang="en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“headline”:  It is the title of the news.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Char char="○"/>
            </a:pPr>
            <a:r>
              <a:rPr lang="en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“news”:  It contains the full text of the news article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Char char="○"/>
            </a:pPr>
            <a:r>
              <a:rPr lang="en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“Unnamed:0”:  It is a serial number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Char char="○"/>
            </a:pPr>
            <a:r>
              <a:rPr lang="en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“written_by”:  It represents the author of the news article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Char char="○"/>
            </a:pPr>
            <a:r>
              <a:rPr lang="en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“label”:  It tells whether the news is fake (1) or not fake (0).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Char char="●"/>
            </a:pPr>
            <a:r>
              <a:rPr lang="en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Shape of the data 20800 rows , 6 columns.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Char char="●"/>
            </a:pPr>
            <a:r>
              <a:rPr lang="en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 Types : 3 features Int64 and other 3 are object.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Char char="●"/>
            </a:pPr>
            <a:r>
              <a:rPr lang="en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 contains missing values under the features Headlines and Written-by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850" y="491950"/>
            <a:ext cx="4350150" cy="46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3537700" y="591350"/>
            <a:ext cx="2483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Data Cleaning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900475" y="38109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Uniqueness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894050" y="3192388"/>
            <a:ext cx="21375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Rows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3785375" y="25737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Missing Values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673250" y="19551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Rows Columns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558150" y="7179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Removal of special Characters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3769"/>
            <a:ext cx="3394050" cy="2399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300" y="3099099"/>
            <a:ext cx="2974700" cy="20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5670275" y="13365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oncatenation of Texts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009150" y="44295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Shapes and Data Types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Visualization: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700" y="679224"/>
            <a:ext cx="4617450" cy="42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320850" y="2053400"/>
            <a:ext cx="3721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Distribution of the News :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Label 1 = Fake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Label o = Not Fake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About 8000 news reported as fake as per our data where 60 % of the data is not Fake.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Distribution of the data is 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somewhat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 equally distributed.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709900" y="718000"/>
            <a:ext cx="2483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Data :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Text Structuring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900475" y="38109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special characters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2894050" y="3192388"/>
            <a:ext cx="21375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everything to lowercase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785375" y="25737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stopwords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673250" y="19551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6558150" y="7179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CountVectorizer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5670275" y="13365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reating Bag Of Words (BOW)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009150" y="44295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HTML tags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Models with the prediction: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799" y="2006250"/>
            <a:ext cx="4499801" cy="11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802" y="3291800"/>
            <a:ext cx="4499799" cy="12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025" y="3612250"/>
            <a:ext cx="4256476" cy="8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545425" y="2652300"/>
            <a:ext cx="286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"/>
                <a:ea typeface="Times"/>
                <a:cs typeface="Times"/>
                <a:sym typeface="Times"/>
              </a:rPr>
              <a:t>Test Result:</a:t>
            </a:r>
            <a:endParaRPr b="1"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812825" y="1853850"/>
            <a:ext cx="7336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As per our modulation , we saw that all three models i.e Gaussian, Multinomial and Bernoulli  were trained well.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The best model is opted as Multinomial as it shows the most Accuracy which is 89.69% which is more than any other.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The next best model is Gaussian Model which shows the accuracy around 81%.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The below code shows the detection of the News 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weather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 it is fake or Not fake.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By this project I am able to predict mostly 90 % accurately weather the News is Fake or Not.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850" y="3695448"/>
            <a:ext cx="6625399" cy="13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