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73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63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2047-0D04-4AF8-B6C8-68BEF77E8ED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8BA43-DDF0-43C2-BDBA-438D7A04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vasisth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vasistha/Spring-RabbitM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Rabbit 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https://github.com/uvasistha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AMQP :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that exchange use to route message to queue</a:t>
            </a:r>
          </a:p>
          <a:p>
            <a:r>
              <a:rPr lang="en-US" dirty="0" smtClean="0"/>
              <a:t>To instruct an exchange E to route some message M to Queue Q</a:t>
            </a:r>
            <a:br>
              <a:rPr lang="en-US" dirty="0" smtClean="0"/>
            </a:br>
            <a:r>
              <a:rPr lang="en-US" dirty="0" smtClean="0"/>
              <a:t>E must me bound to Q</a:t>
            </a:r>
          </a:p>
          <a:p>
            <a:r>
              <a:rPr lang="en-US" dirty="0" smtClean="0"/>
              <a:t>If E is not bound to some Q, then it could be dropped or returned.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r>
              <a:rPr lang="en-US" dirty="0" smtClean="0"/>
              <a:t>Airport -&gt; Exchanges</a:t>
            </a:r>
          </a:p>
          <a:p>
            <a:r>
              <a:rPr lang="en-US" dirty="0" smtClean="0"/>
              <a:t>Destination -&gt; Queue</a:t>
            </a:r>
          </a:p>
          <a:p>
            <a:r>
              <a:rPr lang="en-US" dirty="0" smtClean="0"/>
              <a:t>Roads -&gt; Binding</a:t>
            </a:r>
            <a:endParaRPr lang="en-US" dirty="0"/>
          </a:p>
        </p:txBody>
      </p:sp>
      <p:pic>
        <p:nvPicPr>
          <p:cNvPr id="4" name="Picture 4" descr="RabbitMQ Exchanges - RabbitMQ for MSMQ users, par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31" y="4060161"/>
            <a:ext cx="5029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8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vs Others</a:t>
            </a:r>
            <a:endParaRPr lang="en-US" dirty="0"/>
          </a:p>
        </p:txBody>
      </p:sp>
      <p:pic>
        <p:nvPicPr>
          <p:cNvPr id="6146" name="Picture 2" descr="Big Data Analytics and Machine Learning: ActiveMQ vs RabbitMQ vs ZeroMQ vs  Apache Qpid vs Kafka vs IronMQ -Message Queue Compar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93236"/>
            <a:ext cx="7371962" cy="47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2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70" y="241264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 ON with JAVA/SPRING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https://github.com/uvasistha/Spring-RabbitMQ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0220"/>
            <a:ext cx="8596668" cy="3880773"/>
          </a:xfrm>
        </p:spPr>
        <p:txBody>
          <a:bodyPr/>
          <a:lstStyle/>
          <a:p>
            <a:r>
              <a:rPr lang="en-US" dirty="0" smtClean="0"/>
              <a:t>Install in following order in background to save time</a:t>
            </a:r>
            <a:endParaRPr lang="en-US" dirty="0"/>
          </a:p>
          <a:p>
            <a:r>
              <a:rPr lang="en-US" dirty="0" smtClean="0"/>
              <a:t>1.ERLANG</a:t>
            </a:r>
          </a:p>
          <a:p>
            <a:r>
              <a:rPr lang="en-US" dirty="0" smtClean="0"/>
              <a:t>2.RABBIT MQ</a:t>
            </a:r>
          </a:p>
          <a:p>
            <a:endParaRPr lang="en-US" dirty="0"/>
          </a:p>
          <a:p>
            <a:r>
              <a:rPr lang="en-US" dirty="0" smtClean="0"/>
              <a:t>Enable management plugin</a:t>
            </a:r>
          </a:p>
          <a:p>
            <a:r>
              <a:rPr lang="en-US" dirty="0" smtClean="0"/>
              <a:t>Command : </a:t>
            </a:r>
          </a:p>
          <a:p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localhost:15672</a:t>
            </a:r>
            <a:r>
              <a:rPr lang="en-US" dirty="0"/>
              <a:t> </a:t>
            </a:r>
            <a:r>
              <a:rPr lang="en-US" dirty="0" smtClean="0"/>
              <a:t>to see the UI</a:t>
            </a:r>
          </a:p>
          <a:p>
            <a:r>
              <a:rPr lang="en-US" dirty="0" smtClean="0"/>
              <a:t>Use guest as default id and password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8349" y="3814424"/>
            <a:ext cx="3052293" cy="26161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 panose="020B0604020202020204" pitchFamily="34" charset="-128"/>
              </a:rPr>
              <a:t>rabbitmq-plugins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 panose="020B0604020202020204" pitchFamily="34" charset="-128"/>
              </a:rPr>
              <a:t>enable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 panose="020B0604020202020204" pitchFamily="34" charset="-128"/>
              </a:rPr>
              <a:t> rabbitmq_management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1" y="1270000"/>
            <a:ext cx="8596668" cy="1020493"/>
          </a:xfrm>
        </p:spPr>
        <p:txBody>
          <a:bodyPr/>
          <a:lstStyle/>
          <a:p>
            <a:r>
              <a:rPr lang="en-US" dirty="0" smtClean="0"/>
              <a:t>Form of communication b/w 2 entities</a:t>
            </a:r>
          </a:p>
          <a:p>
            <a:r>
              <a:rPr lang="en-US" dirty="0" smtClean="0"/>
              <a:t>For software it means </a:t>
            </a:r>
            <a:r>
              <a:rPr lang="en-US" b="1" i="1" u="sng" dirty="0" smtClean="0"/>
              <a:t>loosely coupled applications</a:t>
            </a:r>
            <a:endParaRPr lang="en-US" b="1" i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151" y="28007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do we need Messaging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151" y="3461139"/>
            <a:ext cx="8596668" cy="321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Synchronous:</a:t>
            </a:r>
            <a:br>
              <a:rPr lang="en-US" dirty="0" smtClean="0"/>
            </a:br>
            <a:r>
              <a:rPr lang="en-US" dirty="0" smtClean="0"/>
              <a:t>HTTP, Server Client, RPC Methods etc.</a:t>
            </a:r>
          </a:p>
          <a:p>
            <a:r>
              <a:rPr lang="en-US" dirty="0" smtClean="0"/>
              <a:t>This means tight coupling among entities. (Like Marriage)</a:t>
            </a:r>
          </a:p>
          <a:p>
            <a:r>
              <a:rPr lang="en-US" b="1" u="sng" dirty="0" smtClean="0"/>
              <a:t>A MEESAGING SHOULD BE LOOSELY COUPLED</a:t>
            </a:r>
          </a:p>
          <a:p>
            <a:r>
              <a:rPr lang="en-US" dirty="0" smtClean="0"/>
              <a:t>Advanced Messaging Protocols target to solve this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3841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Messaging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Stomp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text messaging protocol</a:t>
            </a:r>
            <a:br>
              <a:rPr lang="en-US" dirty="0" smtClean="0"/>
            </a:br>
            <a:r>
              <a:rPr lang="en-US" dirty="0" smtClean="0"/>
              <a:t>Can use any stomp client to talk to stomp broker in multi Lang  and platform</a:t>
            </a:r>
            <a:br>
              <a:rPr lang="en-US" dirty="0" smtClean="0"/>
            </a:br>
            <a:r>
              <a:rPr lang="en-US" dirty="0" smtClean="0"/>
              <a:t>Simple doesn’t have queues and exchange concepts</a:t>
            </a:r>
            <a:br>
              <a:rPr lang="en-US" dirty="0" smtClean="0"/>
            </a:br>
            <a:r>
              <a:rPr lang="en-US" dirty="0" smtClean="0"/>
              <a:t>It use send semantics and destination to send message</a:t>
            </a:r>
            <a:br>
              <a:rPr lang="en-US" dirty="0" smtClean="0"/>
            </a:br>
            <a:r>
              <a:rPr lang="en-US" dirty="0" smtClean="0"/>
              <a:t>Consumer subscribe  to this destinations</a:t>
            </a:r>
          </a:p>
          <a:p>
            <a:r>
              <a:rPr lang="en-US" b="1" u="sng" dirty="0" smtClean="0"/>
              <a:t>MQTT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Majorly for IoT and mobile, Standard, pub-sub model, big backing companies, used for small devices, Lightweight (no meta data) AWS ,Azure and Green grass Edge has mqtt based implementation</a:t>
            </a:r>
          </a:p>
          <a:p>
            <a:r>
              <a:rPr lang="en-US" b="1" u="sng" dirty="0" smtClean="0"/>
              <a:t>AQMP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message queuing protocol</a:t>
            </a:r>
            <a:br>
              <a:rPr lang="en-US" dirty="0" smtClean="0"/>
            </a:br>
            <a:r>
              <a:rPr lang="en-US" dirty="0" smtClean="0"/>
              <a:t>Multi platform and multi vendor interoperability</a:t>
            </a:r>
            <a:br>
              <a:rPr lang="en-US" dirty="0" smtClean="0"/>
            </a:br>
            <a:r>
              <a:rPr lang="en-US" dirty="0" smtClean="0"/>
              <a:t>Uses queues topic, routing, transaction, exchange, security etc.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POWER :JP Morgan use it (billion messages a day :0)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pic>
        <p:nvPicPr>
          <p:cNvPr id="2050" name="Picture 2" descr="4 Key IoT Protocols - Learn In Great Detail - DataFl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9" y="1458532"/>
            <a:ext cx="8573779" cy="39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74" y="1405408"/>
            <a:ext cx="8596668" cy="3880773"/>
          </a:xfrm>
        </p:spPr>
        <p:txBody>
          <a:bodyPr/>
          <a:lstStyle/>
          <a:p>
            <a:r>
              <a:rPr lang="en-US" dirty="0" smtClean="0"/>
              <a:t>Popular implementation of AMQP</a:t>
            </a:r>
            <a:endParaRPr lang="en-US" dirty="0"/>
          </a:p>
        </p:txBody>
      </p:sp>
      <p:pic>
        <p:nvPicPr>
          <p:cNvPr id="3076" name="Picture 4" descr="Part 1: RabbitMQ for beginners - What is RabbitMQ? - CloudAMQ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1" y="2120901"/>
            <a:ext cx="7443146" cy="45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AMQP : 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919"/>
            <a:ext cx="8596668" cy="3880773"/>
          </a:xfrm>
        </p:spPr>
        <p:txBody>
          <a:bodyPr/>
          <a:lstStyle/>
          <a:p>
            <a:r>
              <a:rPr lang="en-US" dirty="0" smtClean="0"/>
              <a:t>1. Messages comes to exchange here first.</a:t>
            </a:r>
          </a:p>
          <a:p>
            <a:r>
              <a:rPr lang="en-US" dirty="0" smtClean="0"/>
              <a:t>2. It takes the message and route to one or more queues.</a:t>
            </a:r>
          </a:p>
          <a:p>
            <a:r>
              <a:rPr lang="en-US" dirty="0" smtClean="0"/>
              <a:t>3. Routing Algorithm decides where </a:t>
            </a:r>
            <a:r>
              <a:rPr lang="en-US" dirty="0"/>
              <a:t>to </a:t>
            </a:r>
            <a:r>
              <a:rPr lang="en-US" dirty="0" smtClean="0"/>
              <a:t>send messages from queue.</a:t>
            </a:r>
          </a:p>
          <a:p>
            <a:r>
              <a:rPr lang="en-US" dirty="0" smtClean="0"/>
              <a:t>4. Routing </a:t>
            </a:r>
            <a:r>
              <a:rPr lang="en-US" dirty="0"/>
              <a:t>Algorithm </a:t>
            </a:r>
            <a:r>
              <a:rPr lang="en-US" dirty="0" smtClean="0"/>
              <a:t>depends in exchange type and binding(rules).</a:t>
            </a:r>
          </a:p>
          <a:p>
            <a:r>
              <a:rPr lang="en-US" dirty="0" smtClean="0"/>
              <a:t>5. Bindings just bind exchanges to the queue.</a:t>
            </a:r>
          </a:p>
          <a:p>
            <a:endParaRPr lang="en-US" dirty="0"/>
          </a:p>
        </p:txBody>
      </p:sp>
      <p:pic>
        <p:nvPicPr>
          <p:cNvPr id="4098" name="Picture 2" descr="Series AMQP and Rabbit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678535"/>
            <a:ext cx="4274758" cy="29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ing RabbitMQ Exchanges, Queues and Bindings: Part 1 - Compose  Arti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4" y="3678535"/>
            <a:ext cx="5389644" cy="29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9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AMQP :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3508"/>
            <a:ext cx="8596668" cy="3880773"/>
          </a:xfrm>
        </p:spPr>
        <p:txBody>
          <a:bodyPr/>
          <a:lstStyle/>
          <a:p>
            <a:r>
              <a:rPr lang="en-US" dirty="0" smtClean="0"/>
              <a:t>Queues are final destination where message goes in AMQP</a:t>
            </a:r>
            <a:endParaRPr lang="en-US" dirty="0"/>
          </a:p>
        </p:txBody>
      </p:sp>
      <p:pic>
        <p:nvPicPr>
          <p:cNvPr id="5122" name="Picture 2" descr="RabbitMQ Queues - Tut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2" y="2837445"/>
            <a:ext cx="7426875" cy="30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AMQP 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581040"/>
            <a:ext cx="8596668" cy="3880773"/>
          </a:xfrm>
        </p:spPr>
        <p:txBody>
          <a:bodyPr/>
          <a:lstStyle/>
          <a:p>
            <a:r>
              <a:rPr lang="en-US" dirty="0" smtClean="0"/>
              <a:t>Like subject part of email</a:t>
            </a:r>
          </a:p>
          <a:p>
            <a:r>
              <a:rPr lang="en-US" dirty="0" smtClean="0"/>
              <a:t>Like a routing key for grouping messages</a:t>
            </a:r>
          </a:p>
          <a:p>
            <a:r>
              <a:rPr lang="en-US" dirty="0" smtClean="0"/>
              <a:t>Format : apps.prod.main or apps.prod.logs</a:t>
            </a:r>
          </a:p>
          <a:p>
            <a:endParaRPr lang="en-US" dirty="0"/>
          </a:p>
          <a:p>
            <a:r>
              <a:rPr lang="en-US" dirty="0" smtClean="0"/>
              <a:t>Topic Exchange use Topics</a:t>
            </a:r>
          </a:p>
          <a:p>
            <a:r>
              <a:rPr lang="en-US" dirty="0" smtClean="0"/>
              <a:t>By Default no topic is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4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221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Trebuchet MS</vt:lpstr>
      <vt:lpstr>Wingdings 3</vt:lpstr>
      <vt:lpstr>Facet</vt:lpstr>
      <vt:lpstr>Rabbit MQ</vt:lpstr>
      <vt:lpstr>Pre Requisite</vt:lpstr>
      <vt:lpstr>What is Messaging ?</vt:lpstr>
      <vt:lpstr>Popular Messaging Protocol</vt:lpstr>
      <vt:lpstr>AMQP</vt:lpstr>
      <vt:lpstr>Rabbit MQ</vt:lpstr>
      <vt:lpstr>Pillars of AMQP :  Exchange</vt:lpstr>
      <vt:lpstr>Pillars of AMQP : Queues</vt:lpstr>
      <vt:lpstr>Pillars of AMQP : Topics</vt:lpstr>
      <vt:lpstr>Pillars of AMQP : Bindings</vt:lpstr>
      <vt:lpstr>Rabbit MQ vs Others</vt:lpstr>
      <vt:lpstr>HANDS ON with JAVA/SPRING  (https://github.com/uvasistha/Spring-RabbitMQ)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Utkarsh</dc:creator>
  <cp:lastModifiedBy>Utkarsh</cp:lastModifiedBy>
  <cp:revision>21</cp:revision>
  <dcterms:created xsi:type="dcterms:W3CDTF">2020-08-30T13:38:56Z</dcterms:created>
  <dcterms:modified xsi:type="dcterms:W3CDTF">2020-08-30T16:14:19Z</dcterms:modified>
</cp:coreProperties>
</file>