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5332413" cy="69500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>
      <p:cViewPr varScale="1">
        <p:scale>
          <a:sx n="124" d="100"/>
          <a:sy n="124" d="100"/>
        </p:scale>
        <p:origin x="33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931" y="1137432"/>
            <a:ext cx="4532551" cy="2419656"/>
          </a:xfrm>
        </p:spPr>
        <p:txBody>
          <a:bodyPr anchor="b"/>
          <a:lstStyle>
            <a:lvl1pPr algn="ctr">
              <a:defRPr sz="34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6552" y="3650399"/>
            <a:ext cx="3999310" cy="1677992"/>
          </a:xfrm>
        </p:spPr>
        <p:txBody>
          <a:bodyPr/>
          <a:lstStyle>
            <a:lvl1pPr marL="0" indent="0" algn="ctr">
              <a:buNone/>
              <a:defRPr sz="1400"/>
            </a:lvl1pPr>
            <a:lvl2pPr marL="266639" indent="0" algn="ctr">
              <a:buNone/>
              <a:defRPr sz="1166"/>
            </a:lvl2pPr>
            <a:lvl3pPr marL="533278" indent="0" algn="ctr">
              <a:buNone/>
              <a:defRPr sz="1050"/>
            </a:lvl3pPr>
            <a:lvl4pPr marL="799917" indent="0" algn="ctr">
              <a:buNone/>
              <a:defRPr sz="933"/>
            </a:lvl4pPr>
            <a:lvl5pPr marL="1066556" indent="0" algn="ctr">
              <a:buNone/>
              <a:defRPr sz="933"/>
            </a:lvl5pPr>
            <a:lvl6pPr marL="1333195" indent="0" algn="ctr">
              <a:buNone/>
              <a:defRPr sz="933"/>
            </a:lvl6pPr>
            <a:lvl7pPr marL="1599834" indent="0" algn="ctr">
              <a:buNone/>
              <a:defRPr sz="933"/>
            </a:lvl7pPr>
            <a:lvl8pPr marL="1866473" indent="0" algn="ctr">
              <a:buNone/>
              <a:defRPr sz="933"/>
            </a:lvl8pPr>
            <a:lvl9pPr marL="2133112" indent="0" algn="ctr">
              <a:buNone/>
              <a:defRPr sz="9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7B358-7286-B247-9DBF-ABDA8B9E66F0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AA20F-3657-7046-B3F9-F52EE19DD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86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7B358-7286-B247-9DBF-ABDA8B9E66F0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AA20F-3657-7046-B3F9-F52EE19DD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8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6008" y="370027"/>
            <a:ext cx="1149802" cy="58898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6604" y="370027"/>
            <a:ext cx="3382749" cy="58898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7B358-7286-B247-9DBF-ABDA8B9E66F0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AA20F-3657-7046-B3F9-F52EE19DD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51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7B358-7286-B247-9DBF-ABDA8B9E66F0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AA20F-3657-7046-B3F9-F52EE19DD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538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826" y="1732694"/>
            <a:ext cx="4599206" cy="2891038"/>
          </a:xfrm>
        </p:spPr>
        <p:txBody>
          <a:bodyPr anchor="b"/>
          <a:lstStyle>
            <a:lvl1pPr>
              <a:defRPr sz="34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3826" y="4651083"/>
            <a:ext cx="4599206" cy="1520328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66639" indent="0">
              <a:buNone/>
              <a:defRPr sz="1166">
                <a:solidFill>
                  <a:schemeClr val="tx1">
                    <a:tint val="75000"/>
                  </a:schemeClr>
                </a:solidFill>
              </a:defRPr>
            </a:lvl2pPr>
            <a:lvl3pPr marL="53327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3pPr>
            <a:lvl4pPr marL="79991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06655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333195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599834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1866473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13311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7B358-7286-B247-9DBF-ABDA8B9E66F0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AA20F-3657-7046-B3F9-F52EE19DD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03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603" y="1850136"/>
            <a:ext cx="2266276" cy="44097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99534" y="1850136"/>
            <a:ext cx="2266276" cy="44097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7B358-7286-B247-9DBF-ABDA8B9E66F0}" type="datetimeFigureOut">
              <a:rPr lang="en-US" smtClean="0"/>
              <a:t>4/27/25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AA20F-3657-7046-B3F9-F52EE19DD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630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298" y="370029"/>
            <a:ext cx="4599206" cy="13433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7299" y="1703734"/>
            <a:ext cx="2255860" cy="834974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6639" indent="0">
              <a:buNone/>
              <a:defRPr sz="1166" b="1"/>
            </a:lvl2pPr>
            <a:lvl3pPr marL="533278" indent="0">
              <a:buNone/>
              <a:defRPr sz="1050" b="1"/>
            </a:lvl3pPr>
            <a:lvl4pPr marL="799917" indent="0">
              <a:buNone/>
              <a:defRPr sz="933" b="1"/>
            </a:lvl4pPr>
            <a:lvl5pPr marL="1066556" indent="0">
              <a:buNone/>
              <a:defRPr sz="933" b="1"/>
            </a:lvl5pPr>
            <a:lvl6pPr marL="1333195" indent="0">
              <a:buNone/>
              <a:defRPr sz="933" b="1"/>
            </a:lvl6pPr>
            <a:lvl7pPr marL="1599834" indent="0">
              <a:buNone/>
              <a:defRPr sz="933" b="1"/>
            </a:lvl7pPr>
            <a:lvl8pPr marL="1866473" indent="0">
              <a:buNone/>
              <a:defRPr sz="933" b="1"/>
            </a:lvl8pPr>
            <a:lvl9pPr marL="2133112" indent="0">
              <a:buNone/>
              <a:defRPr sz="9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7299" y="2538708"/>
            <a:ext cx="2255860" cy="37340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99534" y="1703734"/>
            <a:ext cx="2266970" cy="834974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6639" indent="0">
              <a:buNone/>
              <a:defRPr sz="1166" b="1"/>
            </a:lvl2pPr>
            <a:lvl3pPr marL="533278" indent="0">
              <a:buNone/>
              <a:defRPr sz="1050" b="1"/>
            </a:lvl3pPr>
            <a:lvl4pPr marL="799917" indent="0">
              <a:buNone/>
              <a:defRPr sz="933" b="1"/>
            </a:lvl4pPr>
            <a:lvl5pPr marL="1066556" indent="0">
              <a:buNone/>
              <a:defRPr sz="933" b="1"/>
            </a:lvl5pPr>
            <a:lvl6pPr marL="1333195" indent="0">
              <a:buNone/>
              <a:defRPr sz="933" b="1"/>
            </a:lvl6pPr>
            <a:lvl7pPr marL="1599834" indent="0">
              <a:buNone/>
              <a:defRPr sz="933" b="1"/>
            </a:lvl7pPr>
            <a:lvl8pPr marL="1866473" indent="0">
              <a:buNone/>
              <a:defRPr sz="933" b="1"/>
            </a:lvl8pPr>
            <a:lvl9pPr marL="2133112" indent="0">
              <a:buNone/>
              <a:defRPr sz="9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99534" y="2538708"/>
            <a:ext cx="2266970" cy="37340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7B358-7286-B247-9DBF-ABDA8B9E66F0}" type="datetimeFigureOut">
              <a:rPr lang="en-US" smtClean="0"/>
              <a:t>4/27/25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AA20F-3657-7046-B3F9-F52EE19DD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65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7B358-7286-B247-9DBF-ABDA8B9E66F0}" type="datetimeFigureOut">
              <a:rPr lang="en-US" smtClean="0"/>
              <a:t>4/27/25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AA20F-3657-7046-B3F9-F52EE19DD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43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7B358-7286-B247-9DBF-ABDA8B9E66F0}" type="datetimeFigureOut">
              <a:rPr lang="en-US" smtClean="0"/>
              <a:t>4/27/25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AA20F-3657-7046-B3F9-F52EE19DD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8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298" y="463338"/>
            <a:ext cx="1719842" cy="1621684"/>
          </a:xfrm>
        </p:spPr>
        <p:txBody>
          <a:bodyPr anchor="b"/>
          <a:lstStyle>
            <a:lvl1pPr>
              <a:defRPr sz="18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6970" y="1000684"/>
            <a:ext cx="2699534" cy="4939058"/>
          </a:xfrm>
        </p:spPr>
        <p:txBody>
          <a:bodyPr/>
          <a:lstStyle>
            <a:lvl1pPr>
              <a:defRPr sz="1866"/>
            </a:lvl1pPr>
            <a:lvl2pPr>
              <a:defRPr sz="1633"/>
            </a:lvl2pPr>
            <a:lvl3pPr>
              <a:defRPr sz="1400"/>
            </a:lvl3pPr>
            <a:lvl4pPr>
              <a:defRPr sz="1166"/>
            </a:lvl4pPr>
            <a:lvl5pPr>
              <a:defRPr sz="1166"/>
            </a:lvl5pPr>
            <a:lvl6pPr>
              <a:defRPr sz="1166"/>
            </a:lvl6pPr>
            <a:lvl7pPr>
              <a:defRPr sz="1166"/>
            </a:lvl7pPr>
            <a:lvl8pPr>
              <a:defRPr sz="1166"/>
            </a:lvl8pPr>
            <a:lvl9pPr>
              <a:defRPr sz="11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7298" y="2085023"/>
            <a:ext cx="1719842" cy="3862762"/>
          </a:xfrm>
        </p:spPr>
        <p:txBody>
          <a:bodyPr/>
          <a:lstStyle>
            <a:lvl1pPr marL="0" indent="0">
              <a:buNone/>
              <a:defRPr sz="933"/>
            </a:lvl1pPr>
            <a:lvl2pPr marL="266639" indent="0">
              <a:buNone/>
              <a:defRPr sz="816"/>
            </a:lvl2pPr>
            <a:lvl3pPr marL="533278" indent="0">
              <a:buNone/>
              <a:defRPr sz="700"/>
            </a:lvl3pPr>
            <a:lvl4pPr marL="799917" indent="0">
              <a:buNone/>
              <a:defRPr sz="583"/>
            </a:lvl4pPr>
            <a:lvl5pPr marL="1066556" indent="0">
              <a:buNone/>
              <a:defRPr sz="583"/>
            </a:lvl5pPr>
            <a:lvl6pPr marL="1333195" indent="0">
              <a:buNone/>
              <a:defRPr sz="583"/>
            </a:lvl6pPr>
            <a:lvl7pPr marL="1599834" indent="0">
              <a:buNone/>
              <a:defRPr sz="583"/>
            </a:lvl7pPr>
            <a:lvl8pPr marL="1866473" indent="0">
              <a:buNone/>
              <a:defRPr sz="583"/>
            </a:lvl8pPr>
            <a:lvl9pPr marL="2133112" indent="0">
              <a:buNone/>
              <a:defRPr sz="58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7B358-7286-B247-9DBF-ABDA8B9E66F0}" type="datetimeFigureOut">
              <a:rPr lang="en-US" smtClean="0"/>
              <a:t>4/27/25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AA20F-3657-7046-B3F9-F52EE19DD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55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298" y="463338"/>
            <a:ext cx="1719842" cy="1621684"/>
          </a:xfrm>
        </p:spPr>
        <p:txBody>
          <a:bodyPr anchor="b"/>
          <a:lstStyle>
            <a:lvl1pPr>
              <a:defRPr sz="18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66970" y="1000684"/>
            <a:ext cx="2699534" cy="4939058"/>
          </a:xfrm>
        </p:spPr>
        <p:txBody>
          <a:bodyPr anchor="t"/>
          <a:lstStyle>
            <a:lvl1pPr marL="0" indent="0">
              <a:buNone/>
              <a:defRPr sz="1866"/>
            </a:lvl1pPr>
            <a:lvl2pPr marL="266639" indent="0">
              <a:buNone/>
              <a:defRPr sz="1633"/>
            </a:lvl2pPr>
            <a:lvl3pPr marL="533278" indent="0">
              <a:buNone/>
              <a:defRPr sz="1400"/>
            </a:lvl3pPr>
            <a:lvl4pPr marL="799917" indent="0">
              <a:buNone/>
              <a:defRPr sz="1166"/>
            </a:lvl4pPr>
            <a:lvl5pPr marL="1066556" indent="0">
              <a:buNone/>
              <a:defRPr sz="1166"/>
            </a:lvl5pPr>
            <a:lvl6pPr marL="1333195" indent="0">
              <a:buNone/>
              <a:defRPr sz="1166"/>
            </a:lvl6pPr>
            <a:lvl7pPr marL="1599834" indent="0">
              <a:buNone/>
              <a:defRPr sz="1166"/>
            </a:lvl7pPr>
            <a:lvl8pPr marL="1866473" indent="0">
              <a:buNone/>
              <a:defRPr sz="1166"/>
            </a:lvl8pPr>
            <a:lvl9pPr marL="2133112" indent="0">
              <a:buNone/>
              <a:defRPr sz="116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7298" y="2085023"/>
            <a:ext cx="1719842" cy="3862762"/>
          </a:xfrm>
        </p:spPr>
        <p:txBody>
          <a:bodyPr/>
          <a:lstStyle>
            <a:lvl1pPr marL="0" indent="0">
              <a:buNone/>
              <a:defRPr sz="933"/>
            </a:lvl1pPr>
            <a:lvl2pPr marL="266639" indent="0">
              <a:buNone/>
              <a:defRPr sz="816"/>
            </a:lvl2pPr>
            <a:lvl3pPr marL="533278" indent="0">
              <a:buNone/>
              <a:defRPr sz="700"/>
            </a:lvl3pPr>
            <a:lvl4pPr marL="799917" indent="0">
              <a:buNone/>
              <a:defRPr sz="583"/>
            </a:lvl4pPr>
            <a:lvl5pPr marL="1066556" indent="0">
              <a:buNone/>
              <a:defRPr sz="583"/>
            </a:lvl5pPr>
            <a:lvl6pPr marL="1333195" indent="0">
              <a:buNone/>
              <a:defRPr sz="583"/>
            </a:lvl6pPr>
            <a:lvl7pPr marL="1599834" indent="0">
              <a:buNone/>
              <a:defRPr sz="583"/>
            </a:lvl7pPr>
            <a:lvl8pPr marL="1866473" indent="0">
              <a:buNone/>
              <a:defRPr sz="583"/>
            </a:lvl8pPr>
            <a:lvl9pPr marL="2133112" indent="0">
              <a:buNone/>
              <a:defRPr sz="58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7B358-7286-B247-9DBF-ABDA8B9E66F0}" type="datetimeFigureOut">
              <a:rPr lang="en-US" smtClean="0"/>
              <a:t>4/27/25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AA20F-3657-7046-B3F9-F52EE19DD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03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6604" y="370029"/>
            <a:ext cx="4599206" cy="1343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604" y="1850136"/>
            <a:ext cx="4599206" cy="4409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6603" y="6441691"/>
            <a:ext cx="1199793" cy="3700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7B358-7286-B247-9DBF-ABDA8B9E66F0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6362" y="6441691"/>
            <a:ext cx="1799689" cy="3700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66017" y="6441691"/>
            <a:ext cx="1199793" cy="3700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AA20F-3657-7046-B3F9-F52EE19DD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95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33278" rtl="0" eaLnBrk="1" latinLnBrk="0" hangingPunct="1">
        <a:lnSpc>
          <a:spcPct val="90000"/>
        </a:lnSpc>
        <a:spcBef>
          <a:spcPct val="0"/>
        </a:spcBef>
        <a:buNone/>
        <a:defRPr sz="25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3320" indent="-133320" algn="l" defTabSz="533278" rtl="0" eaLnBrk="1" latinLnBrk="0" hangingPunct="1">
        <a:lnSpc>
          <a:spcPct val="90000"/>
        </a:lnSpc>
        <a:spcBef>
          <a:spcPts val="583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399959" indent="-133320" algn="l" defTabSz="533278" rtl="0" eaLnBrk="1" latinLnBrk="0" hangingPunct="1">
        <a:lnSpc>
          <a:spcPct val="90000"/>
        </a:lnSpc>
        <a:spcBef>
          <a:spcPts val="292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66598" indent="-133320" algn="l" defTabSz="533278" rtl="0" eaLnBrk="1" latinLnBrk="0" hangingPunct="1">
        <a:lnSpc>
          <a:spcPct val="90000"/>
        </a:lnSpc>
        <a:spcBef>
          <a:spcPts val="292"/>
        </a:spcBef>
        <a:buFont typeface="Arial" panose="020B0604020202020204" pitchFamily="34" charset="0"/>
        <a:buChar char="•"/>
        <a:defRPr sz="1166" kern="1200">
          <a:solidFill>
            <a:schemeClr val="tx1"/>
          </a:solidFill>
          <a:latin typeface="+mn-lt"/>
          <a:ea typeface="+mn-ea"/>
          <a:cs typeface="+mn-cs"/>
        </a:defRPr>
      </a:lvl3pPr>
      <a:lvl4pPr marL="933237" indent="-133320" algn="l" defTabSz="533278" rtl="0" eaLnBrk="1" latinLnBrk="0" hangingPunct="1">
        <a:lnSpc>
          <a:spcPct val="90000"/>
        </a:lnSpc>
        <a:spcBef>
          <a:spcPts val="292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199876" indent="-133320" algn="l" defTabSz="533278" rtl="0" eaLnBrk="1" latinLnBrk="0" hangingPunct="1">
        <a:lnSpc>
          <a:spcPct val="90000"/>
        </a:lnSpc>
        <a:spcBef>
          <a:spcPts val="292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466515" indent="-133320" algn="l" defTabSz="533278" rtl="0" eaLnBrk="1" latinLnBrk="0" hangingPunct="1">
        <a:lnSpc>
          <a:spcPct val="90000"/>
        </a:lnSpc>
        <a:spcBef>
          <a:spcPts val="292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733154" indent="-133320" algn="l" defTabSz="533278" rtl="0" eaLnBrk="1" latinLnBrk="0" hangingPunct="1">
        <a:lnSpc>
          <a:spcPct val="90000"/>
        </a:lnSpc>
        <a:spcBef>
          <a:spcPts val="292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999793" indent="-133320" algn="l" defTabSz="533278" rtl="0" eaLnBrk="1" latinLnBrk="0" hangingPunct="1">
        <a:lnSpc>
          <a:spcPct val="90000"/>
        </a:lnSpc>
        <a:spcBef>
          <a:spcPts val="292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266432" indent="-133320" algn="l" defTabSz="533278" rtl="0" eaLnBrk="1" latinLnBrk="0" hangingPunct="1">
        <a:lnSpc>
          <a:spcPct val="90000"/>
        </a:lnSpc>
        <a:spcBef>
          <a:spcPts val="292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3278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1pPr>
      <a:lvl2pPr marL="266639" algn="l" defTabSz="533278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533278" algn="l" defTabSz="533278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799917" algn="l" defTabSz="533278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066556" algn="l" defTabSz="533278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333195" algn="l" defTabSz="533278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599834" algn="l" defTabSz="533278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866473" algn="l" defTabSz="533278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133112" algn="l" defTabSz="533278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8467000-1DF1-31B6-64A9-1A05BDE9EE54}"/>
              </a:ext>
            </a:extLst>
          </p:cNvPr>
          <p:cNvGrpSpPr/>
          <p:nvPr/>
        </p:nvGrpSpPr>
        <p:grpSpPr>
          <a:xfrm>
            <a:off x="20548" y="41096"/>
            <a:ext cx="5222240" cy="6852999"/>
            <a:chOff x="3792665" y="0"/>
            <a:chExt cx="4606667" cy="60452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FD1CA2C-E5FD-B40F-EEFD-5CF9463EF9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48592"/>
            <a:stretch/>
          </p:blipFill>
          <p:spPr>
            <a:xfrm>
              <a:off x="3792665" y="0"/>
              <a:ext cx="4606667" cy="352552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C7AFAEA-0588-32E9-869C-B0E950D6AE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4223"/>
            <a:stretch/>
          </p:blipFill>
          <p:spPr>
            <a:xfrm>
              <a:off x="3792665" y="1534160"/>
              <a:ext cx="4606667" cy="451104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518647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Evans</dc:creator>
  <cp:lastModifiedBy>David Evans</cp:lastModifiedBy>
  <cp:revision>1</cp:revision>
  <dcterms:created xsi:type="dcterms:W3CDTF">2025-04-28T01:21:02Z</dcterms:created>
  <dcterms:modified xsi:type="dcterms:W3CDTF">2025-04-28T01:25:06Z</dcterms:modified>
</cp:coreProperties>
</file>