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2"/>
    <p:restoredTop sz="94656"/>
  </p:normalViewPr>
  <p:slideViewPr>
    <p:cSldViewPr snapToGrid="0" snapToObjects="1">
      <p:cViewPr varScale="1">
        <p:scale>
          <a:sx n="68" d="100"/>
          <a:sy n="68" d="100"/>
        </p:scale>
        <p:origin x="23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CB89-CECE-A345-AF3B-7DF86CEAC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2FCAA-3899-DB46-B2EF-23B6A7BEC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ABC46-CC70-304F-918F-7F1CFD18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F17-917E-FB42-BD5F-3B48B57514E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E0639-0030-9F4E-A98C-4A4EDCEF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EC5A3-76C0-DB48-A050-D0FB54A8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483F-461B-E24F-9BBB-1B8190DB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6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BBEC-3447-8449-B9B4-28AD57C1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35CF7-5551-AF47-8D53-D853062B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D76CA-DB52-3047-BEDF-0A4684CE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F17-917E-FB42-BD5F-3B48B57514E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1A6E5-6E53-C84C-A717-406682C0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328E-1B8D-BA42-B139-57E7E5DC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483F-461B-E24F-9BBB-1B8190DB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3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423D3-EBD8-094F-AAA1-2A0C5EAEC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FEE2B-5273-6A49-88AA-BF58BEB00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2B4A-1FB8-6448-94A4-5C55F805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F17-917E-FB42-BD5F-3B48B57514E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ACCDF-E3B6-4D40-9801-93AEB566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26D9-C6B3-C944-BF56-62B2CBC4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483F-461B-E24F-9BBB-1B8190DB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6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94D1-41E4-554C-B349-B232CB3F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40B9-0E06-0E4A-B5C2-76A96148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49CAB-800E-7947-911C-CF014B66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F17-917E-FB42-BD5F-3B48B57514E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70375-513C-A94C-B71E-C3457C80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61B15-A0EE-A34A-B2DF-4A29384A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483F-461B-E24F-9BBB-1B8190DB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3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2DB7-D2F3-3646-8FFA-F768545A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F735D-429A-5748-9D08-8E27514BE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3EC0B-1AA0-B048-A627-6CC61D4D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F17-917E-FB42-BD5F-3B48B57514E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2223F-5CB1-D74D-AD39-2045E37E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6BA89-4C2D-B74F-A4A4-FA59A2F4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483F-461B-E24F-9BBB-1B8190DB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7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0A4-849B-4F4D-98DE-42CFC67F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DA99-CEB1-3643-A41C-99F10413C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605B5-EF76-C24B-8338-7BBF2919F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04EE1-6F4E-594B-8D37-AA936AD9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F17-917E-FB42-BD5F-3B48B57514E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23914-5953-D942-AAE4-078890FD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D0473-8E15-4542-ACFA-84105EA8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483F-461B-E24F-9BBB-1B8190DB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0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E6CB-05B8-834B-A093-41F09A6B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25232-875C-364B-819F-52BC30C28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DD900-7EFF-3B49-A840-D524895DA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A7DB2-D442-6947-9BA1-89A0B8426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5EC0B-AC6A-F94B-800B-B2E192A25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B4C77-9A4F-AA44-8510-C54C7587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F17-917E-FB42-BD5F-3B48B57514E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739DC-8F89-5646-8F8E-441EC918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B5E0C-3749-344D-A99F-607D659E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483F-461B-E24F-9BBB-1B8190DB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7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DEE9-A9F0-FE4D-A205-61A0DA27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FDFB6-1DF4-6842-9A0B-424FF577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F17-917E-FB42-BD5F-3B48B57514E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DEE88-FA2C-BA42-86F5-F437A287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0CC56-12EB-2848-A6B5-BCA9CF94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483F-461B-E24F-9BBB-1B8190DB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4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74863-036A-A24D-B94A-82F27688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F17-917E-FB42-BD5F-3B48B57514E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179A6-E2B8-6D45-B4E8-BB5A1ACD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280BE-636A-8847-9427-8DE587B2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483F-461B-E24F-9BBB-1B8190DB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3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B703-60C5-ED43-B4F5-1BD105630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4ADB-6E0F-0C4C-99FC-D0713EB5E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29957-9791-434A-BBE2-26FA06573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4D927-D5CC-DB4F-BEFA-EBEE4606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F17-917E-FB42-BD5F-3B48B57514E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14A4D-8449-9A43-BA68-2C10BE5C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CBA47-E420-CC4F-85F0-A4C57F15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483F-461B-E24F-9BBB-1B8190DB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D409-4653-134B-8C01-01D372FD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0CC8D-D283-4844-BD63-AC5F6299F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2521B-A6ED-4B4B-9F72-E02358135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C99AC-55FC-E342-BF35-60F0228D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CF17-917E-FB42-BD5F-3B48B57514E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61B2B-DF9D-0D40-B8F0-EB5EFB95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46F0F-AFC0-DB42-A5E0-6BD6840F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5483F-461B-E24F-9BBB-1B8190DB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8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6ACFD-9B36-EA44-924A-8F409595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AEFCD-462B-0A4F-B484-5AD3768B7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D2C2-F49A-7A45-A6D8-01E260187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CF17-917E-FB42-BD5F-3B48B57514E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99F3-E88B-2F47-AF3E-B23B92CA9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8B267-A0DB-A04A-9E9D-BAD57B273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5483F-461B-E24F-9BBB-1B8190DB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81BB492-4431-3447-A002-9A69FC1630CC}"/>
              </a:ext>
            </a:extLst>
          </p:cNvPr>
          <p:cNvGraphicFramePr>
            <a:graphicFrameLocks noGrp="1"/>
          </p:cNvGraphicFramePr>
          <p:nvPr/>
        </p:nvGraphicFramePr>
        <p:xfrm>
          <a:off x="4774938" y="304029"/>
          <a:ext cx="2642124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21062">
                  <a:extLst>
                    <a:ext uri="{9D8B030D-6E8A-4147-A177-3AD203B41FA5}">
                      <a16:colId xmlns:a16="http://schemas.microsoft.com/office/drawing/2014/main" val="1479089266"/>
                    </a:ext>
                  </a:extLst>
                </a:gridCol>
                <a:gridCol w="1321062">
                  <a:extLst>
                    <a:ext uri="{9D8B030D-6E8A-4147-A177-3AD203B41FA5}">
                      <a16:colId xmlns:a16="http://schemas.microsoft.com/office/drawing/2014/main" val="1823739427"/>
                    </a:ext>
                  </a:extLst>
                </a:gridCol>
              </a:tblGrid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merge_var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val_y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57467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45521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80575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62954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DED43DE-6ACE-4B42-84DB-99B2EED65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24279"/>
              </p:ext>
            </p:extLst>
          </p:nvPr>
        </p:nvGraphicFramePr>
        <p:xfrm>
          <a:off x="8067437" y="304030"/>
          <a:ext cx="3774105" cy="2194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8035">
                  <a:extLst>
                    <a:ext uri="{9D8B030D-6E8A-4147-A177-3AD203B41FA5}">
                      <a16:colId xmlns:a16="http://schemas.microsoft.com/office/drawing/2014/main" val="1479089266"/>
                    </a:ext>
                  </a:extLst>
                </a:gridCol>
                <a:gridCol w="1258035">
                  <a:extLst>
                    <a:ext uri="{9D8B030D-6E8A-4147-A177-3AD203B41FA5}">
                      <a16:colId xmlns:a16="http://schemas.microsoft.com/office/drawing/2014/main" val="1823739427"/>
                    </a:ext>
                  </a:extLst>
                </a:gridCol>
                <a:gridCol w="1258035">
                  <a:extLst>
                    <a:ext uri="{9D8B030D-6E8A-4147-A177-3AD203B41FA5}">
                      <a16:colId xmlns:a16="http://schemas.microsoft.com/office/drawing/2014/main" val="1126745347"/>
                    </a:ext>
                  </a:extLst>
                </a:gridCol>
              </a:tblGrid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merge_var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val_x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val_y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57467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45521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659634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15795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3948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6927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93E55D-E5D1-6D4A-B8C1-3BE5149F86C5}"/>
              </a:ext>
            </a:extLst>
          </p:cNvPr>
          <p:cNvSpPr txBox="1"/>
          <p:nvPr/>
        </p:nvSpPr>
        <p:spPr>
          <a:xfrm>
            <a:off x="3220277" y="712384"/>
            <a:ext cx="132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+</a:t>
            </a:r>
          </a:p>
          <a:p>
            <a:pPr algn="ctr"/>
            <a:r>
              <a:rPr lang="en-US" sz="1600" dirty="0"/>
              <a:t>(outer join on merge_var)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9D9F3-1E37-554A-9546-3F6304BD442B}"/>
              </a:ext>
            </a:extLst>
          </p:cNvPr>
          <p:cNvSpPr txBox="1"/>
          <p:nvPr/>
        </p:nvSpPr>
        <p:spPr>
          <a:xfrm>
            <a:off x="1401357" y="2140526"/>
            <a:ext cx="5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6C193-7A9A-2A4D-923A-0B45647604B1}"/>
              </a:ext>
            </a:extLst>
          </p:cNvPr>
          <p:cNvSpPr txBox="1"/>
          <p:nvPr/>
        </p:nvSpPr>
        <p:spPr>
          <a:xfrm>
            <a:off x="7466182" y="770158"/>
            <a:ext cx="55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A9A31-EAC2-8B41-9243-692678B87B83}"/>
              </a:ext>
            </a:extLst>
          </p:cNvPr>
          <p:cNvSpPr txBox="1"/>
          <p:nvPr/>
        </p:nvSpPr>
        <p:spPr>
          <a:xfrm>
            <a:off x="5819932" y="2140526"/>
            <a:ext cx="5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17EE5-2BDC-1645-91C8-CCE06966BBDE}"/>
              </a:ext>
            </a:extLst>
          </p:cNvPr>
          <p:cNvGraphicFramePr>
            <a:graphicFrameLocks noGrp="1"/>
          </p:cNvGraphicFramePr>
          <p:nvPr/>
        </p:nvGraphicFramePr>
        <p:xfrm>
          <a:off x="350458" y="304030"/>
          <a:ext cx="2642124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21062">
                  <a:extLst>
                    <a:ext uri="{9D8B030D-6E8A-4147-A177-3AD203B41FA5}">
                      <a16:colId xmlns:a16="http://schemas.microsoft.com/office/drawing/2014/main" val="1479089266"/>
                    </a:ext>
                  </a:extLst>
                </a:gridCol>
                <a:gridCol w="1321062">
                  <a:extLst>
                    <a:ext uri="{9D8B030D-6E8A-4147-A177-3AD203B41FA5}">
                      <a16:colId xmlns:a16="http://schemas.microsoft.com/office/drawing/2014/main" val="1823739427"/>
                    </a:ext>
                  </a:extLst>
                </a:gridCol>
              </a:tblGrid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merge_var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val_x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57467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45521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80575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09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42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81BB492-4431-3447-A002-9A69FC1630CC}"/>
              </a:ext>
            </a:extLst>
          </p:cNvPr>
          <p:cNvGraphicFramePr>
            <a:graphicFrameLocks noGrp="1"/>
          </p:cNvGraphicFramePr>
          <p:nvPr/>
        </p:nvGraphicFramePr>
        <p:xfrm>
          <a:off x="4774938" y="304029"/>
          <a:ext cx="2642124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21062">
                  <a:extLst>
                    <a:ext uri="{9D8B030D-6E8A-4147-A177-3AD203B41FA5}">
                      <a16:colId xmlns:a16="http://schemas.microsoft.com/office/drawing/2014/main" val="1479089266"/>
                    </a:ext>
                  </a:extLst>
                </a:gridCol>
                <a:gridCol w="1321062">
                  <a:extLst>
                    <a:ext uri="{9D8B030D-6E8A-4147-A177-3AD203B41FA5}">
                      <a16:colId xmlns:a16="http://schemas.microsoft.com/office/drawing/2014/main" val="1823739427"/>
                    </a:ext>
                  </a:extLst>
                </a:gridCol>
              </a:tblGrid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merge_var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val_y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57467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45521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80575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62954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DED43DE-6ACE-4B42-84DB-99B2EED65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11748"/>
              </p:ext>
            </p:extLst>
          </p:nvPr>
        </p:nvGraphicFramePr>
        <p:xfrm>
          <a:off x="8067437" y="304030"/>
          <a:ext cx="3774105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8035">
                  <a:extLst>
                    <a:ext uri="{9D8B030D-6E8A-4147-A177-3AD203B41FA5}">
                      <a16:colId xmlns:a16="http://schemas.microsoft.com/office/drawing/2014/main" val="1479089266"/>
                    </a:ext>
                  </a:extLst>
                </a:gridCol>
                <a:gridCol w="1258035">
                  <a:extLst>
                    <a:ext uri="{9D8B030D-6E8A-4147-A177-3AD203B41FA5}">
                      <a16:colId xmlns:a16="http://schemas.microsoft.com/office/drawing/2014/main" val="1823739427"/>
                    </a:ext>
                  </a:extLst>
                </a:gridCol>
                <a:gridCol w="1258035">
                  <a:extLst>
                    <a:ext uri="{9D8B030D-6E8A-4147-A177-3AD203B41FA5}">
                      <a16:colId xmlns:a16="http://schemas.microsoft.com/office/drawing/2014/main" val="1126745347"/>
                    </a:ext>
                  </a:extLst>
                </a:gridCol>
              </a:tblGrid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merge_var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val_x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val_y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57467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45521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659634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157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93E55D-E5D1-6D4A-B8C1-3BE5149F86C5}"/>
              </a:ext>
            </a:extLst>
          </p:cNvPr>
          <p:cNvSpPr txBox="1"/>
          <p:nvPr/>
        </p:nvSpPr>
        <p:spPr>
          <a:xfrm>
            <a:off x="3220277" y="712384"/>
            <a:ext cx="132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+</a:t>
            </a:r>
          </a:p>
          <a:p>
            <a:pPr algn="ctr"/>
            <a:r>
              <a:rPr lang="en-US" sz="1600" dirty="0"/>
              <a:t>(left join on merge_var)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9D9F3-1E37-554A-9546-3F6304BD442B}"/>
              </a:ext>
            </a:extLst>
          </p:cNvPr>
          <p:cNvSpPr txBox="1"/>
          <p:nvPr/>
        </p:nvSpPr>
        <p:spPr>
          <a:xfrm>
            <a:off x="1401357" y="2140526"/>
            <a:ext cx="5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6C193-7A9A-2A4D-923A-0B45647604B1}"/>
              </a:ext>
            </a:extLst>
          </p:cNvPr>
          <p:cNvSpPr txBox="1"/>
          <p:nvPr/>
        </p:nvSpPr>
        <p:spPr>
          <a:xfrm>
            <a:off x="7466182" y="770158"/>
            <a:ext cx="552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A9A31-EAC2-8B41-9243-692678B87B83}"/>
              </a:ext>
            </a:extLst>
          </p:cNvPr>
          <p:cNvSpPr txBox="1"/>
          <p:nvPr/>
        </p:nvSpPr>
        <p:spPr>
          <a:xfrm>
            <a:off x="5819932" y="2140526"/>
            <a:ext cx="5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17EE5-2BDC-1645-91C8-CCE06966BBDE}"/>
              </a:ext>
            </a:extLst>
          </p:cNvPr>
          <p:cNvGraphicFramePr>
            <a:graphicFrameLocks noGrp="1"/>
          </p:cNvGraphicFramePr>
          <p:nvPr/>
        </p:nvGraphicFramePr>
        <p:xfrm>
          <a:off x="350458" y="304030"/>
          <a:ext cx="2642124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21062">
                  <a:extLst>
                    <a:ext uri="{9D8B030D-6E8A-4147-A177-3AD203B41FA5}">
                      <a16:colId xmlns:a16="http://schemas.microsoft.com/office/drawing/2014/main" val="1479089266"/>
                    </a:ext>
                  </a:extLst>
                </a:gridCol>
                <a:gridCol w="1321062">
                  <a:extLst>
                    <a:ext uri="{9D8B030D-6E8A-4147-A177-3AD203B41FA5}">
                      <a16:colId xmlns:a16="http://schemas.microsoft.com/office/drawing/2014/main" val="1823739427"/>
                    </a:ext>
                  </a:extLst>
                </a:gridCol>
              </a:tblGrid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merge_var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val_x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57467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45521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80575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09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98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81BB492-4431-3447-A002-9A69FC1630CC}"/>
              </a:ext>
            </a:extLst>
          </p:cNvPr>
          <p:cNvGraphicFramePr>
            <a:graphicFrameLocks noGrp="1"/>
          </p:cNvGraphicFramePr>
          <p:nvPr/>
        </p:nvGraphicFramePr>
        <p:xfrm>
          <a:off x="4774938" y="304029"/>
          <a:ext cx="2642124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21062">
                  <a:extLst>
                    <a:ext uri="{9D8B030D-6E8A-4147-A177-3AD203B41FA5}">
                      <a16:colId xmlns:a16="http://schemas.microsoft.com/office/drawing/2014/main" val="1479089266"/>
                    </a:ext>
                  </a:extLst>
                </a:gridCol>
                <a:gridCol w="1321062">
                  <a:extLst>
                    <a:ext uri="{9D8B030D-6E8A-4147-A177-3AD203B41FA5}">
                      <a16:colId xmlns:a16="http://schemas.microsoft.com/office/drawing/2014/main" val="1823739427"/>
                    </a:ext>
                  </a:extLst>
                </a:gridCol>
              </a:tblGrid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merge_var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val_y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57467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45521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80575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62954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DED43DE-6ACE-4B42-84DB-99B2EED65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01967"/>
              </p:ext>
            </p:extLst>
          </p:nvPr>
        </p:nvGraphicFramePr>
        <p:xfrm>
          <a:off x="8067437" y="304030"/>
          <a:ext cx="3774105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8035">
                  <a:extLst>
                    <a:ext uri="{9D8B030D-6E8A-4147-A177-3AD203B41FA5}">
                      <a16:colId xmlns:a16="http://schemas.microsoft.com/office/drawing/2014/main" val="1479089266"/>
                    </a:ext>
                  </a:extLst>
                </a:gridCol>
                <a:gridCol w="1258035">
                  <a:extLst>
                    <a:ext uri="{9D8B030D-6E8A-4147-A177-3AD203B41FA5}">
                      <a16:colId xmlns:a16="http://schemas.microsoft.com/office/drawing/2014/main" val="1823739427"/>
                    </a:ext>
                  </a:extLst>
                </a:gridCol>
                <a:gridCol w="1258035">
                  <a:extLst>
                    <a:ext uri="{9D8B030D-6E8A-4147-A177-3AD203B41FA5}">
                      <a16:colId xmlns:a16="http://schemas.microsoft.com/office/drawing/2014/main" val="1126745347"/>
                    </a:ext>
                  </a:extLst>
                </a:gridCol>
              </a:tblGrid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merge_var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val_x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val_y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57467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45521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659634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157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93E55D-E5D1-6D4A-B8C1-3BE5149F86C5}"/>
              </a:ext>
            </a:extLst>
          </p:cNvPr>
          <p:cNvSpPr txBox="1"/>
          <p:nvPr/>
        </p:nvSpPr>
        <p:spPr>
          <a:xfrm>
            <a:off x="3220277" y="712384"/>
            <a:ext cx="132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+</a:t>
            </a:r>
          </a:p>
          <a:p>
            <a:pPr algn="ctr"/>
            <a:r>
              <a:rPr lang="en-US" sz="1600" dirty="0"/>
              <a:t>(right join on merge_var)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9D9F3-1E37-554A-9546-3F6304BD442B}"/>
              </a:ext>
            </a:extLst>
          </p:cNvPr>
          <p:cNvSpPr txBox="1"/>
          <p:nvPr/>
        </p:nvSpPr>
        <p:spPr>
          <a:xfrm>
            <a:off x="1401357" y="2140526"/>
            <a:ext cx="5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6C193-7A9A-2A4D-923A-0B45647604B1}"/>
              </a:ext>
            </a:extLst>
          </p:cNvPr>
          <p:cNvSpPr txBox="1"/>
          <p:nvPr/>
        </p:nvSpPr>
        <p:spPr>
          <a:xfrm>
            <a:off x="7466182" y="770158"/>
            <a:ext cx="552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A9A31-EAC2-8B41-9243-692678B87B83}"/>
              </a:ext>
            </a:extLst>
          </p:cNvPr>
          <p:cNvSpPr txBox="1"/>
          <p:nvPr/>
        </p:nvSpPr>
        <p:spPr>
          <a:xfrm>
            <a:off x="5819932" y="2140526"/>
            <a:ext cx="5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17EE5-2BDC-1645-91C8-CCE06966BBDE}"/>
              </a:ext>
            </a:extLst>
          </p:cNvPr>
          <p:cNvGraphicFramePr>
            <a:graphicFrameLocks noGrp="1"/>
          </p:cNvGraphicFramePr>
          <p:nvPr/>
        </p:nvGraphicFramePr>
        <p:xfrm>
          <a:off x="350458" y="304030"/>
          <a:ext cx="2642124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21062">
                  <a:extLst>
                    <a:ext uri="{9D8B030D-6E8A-4147-A177-3AD203B41FA5}">
                      <a16:colId xmlns:a16="http://schemas.microsoft.com/office/drawing/2014/main" val="1479089266"/>
                    </a:ext>
                  </a:extLst>
                </a:gridCol>
                <a:gridCol w="1321062">
                  <a:extLst>
                    <a:ext uri="{9D8B030D-6E8A-4147-A177-3AD203B41FA5}">
                      <a16:colId xmlns:a16="http://schemas.microsoft.com/office/drawing/2014/main" val="1823739427"/>
                    </a:ext>
                  </a:extLst>
                </a:gridCol>
              </a:tblGrid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merge_var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val_x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57467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45521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80575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09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82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81BB492-4431-3447-A002-9A69FC1630CC}"/>
              </a:ext>
            </a:extLst>
          </p:cNvPr>
          <p:cNvGraphicFramePr>
            <a:graphicFrameLocks noGrp="1"/>
          </p:cNvGraphicFramePr>
          <p:nvPr/>
        </p:nvGraphicFramePr>
        <p:xfrm>
          <a:off x="4774938" y="304029"/>
          <a:ext cx="2642124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21062">
                  <a:extLst>
                    <a:ext uri="{9D8B030D-6E8A-4147-A177-3AD203B41FA5}">
                      <a16:colId xmlns:a16="http://schemas.microsoft.com/office/drawing/2014/main" val="1479089266"/>
                    </a:ext>
                  </a:extLst>
                </a:gridCol>
                <a:gridCol w="1321062">
                  <a:extLst>
                    <a:ext uri="{9D8B030D-6E8A-4147-A177-3AD203B41FA5}">
                      <a16:colId xmlns:a16="http://schemas.microsoft.com/office/drawing/2014/main" val="1823739427"/>
                    </a:ext>
                  </a:extLst>
                </a:gridCol>
              </a:tblGrid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merge_var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val_y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57467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45521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80575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62954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DED43DE-6ACE-4B42-84DB-99B2EED65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827587"/>
              </p:ext>
            </p:extLst>
          </p:nvPr>
        </p:nvGraphicFramePr>
        <p:xfrm>
          <a:off x="8067437" y="304030"/>
          <a:ext cx="3774105" cy="731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8035">
                  <a:extLst>
                    <a:ext uri="{9D8B030D-6E8A-4147-A177-3AD203B41FA5}">
                      <a16:colId xmlns:a16="http://schemas.microsoft.com/office/drawing/2014/main" val="1479089266"/>
                    </a:ext>
                  </a:extLst>
                </a:gridCol>
                <a:gridCol w="1258035">
                  <a:extLst>
                    <a:ext uri="{9D8B030D-6E8A-4147-A177-3AD203B41FA5}">
                      <a16:colId xmlns:a16="http://schemas.microsoft.com/office/drawing/2014/main" val="1823739427"/>
                    </a:ext>
                  </a:extLst>
                </a:gridCol>
                <a:gridCol w="1258035">
                  <a:extLst>
                    <a:ext uri="{9D8B030D-6E8A-4147-A177-3AD203B41FA5}">
                      <a16:colId xmlns:a16="http://schemas.microsoft.com/office/drawing/2014/main" val="1126745347"/>
                    </a:ext>
                  </a:extLst>
                </a:gridCol>
              </a:tblGrid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merge_var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val_x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val_y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57467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455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93E55D-E5D1-6D4A-B8C1-3BE5149F86C5}"/>
              </a:ext>
            </a:extLst>
          </p:cNvPr>
          <p:cNvSpPr txBox="1"/>
          <p:nvPr/>
        </p:nvSpPr>
        <p:spPr>
          <a:xfrm>
            <a:off x="3220277" y="712384"/>
            <a:ext cx="132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+</a:t>
            </a:r>
          </a:p>
          <a:p>
            <a:pPr algn="ctr"/>
            <a:r>
              <a:rPr lang="en-US" sz="1600" dirty="0"/>
              <a:t>(inner join on merge_var)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9D9F3-1E37-554A-9546-3F6304BD442B}"/>
              </a:ext>
            </a:extLst>
          </p:cNvPr>
          <p:cNvSpPr txBox="1"/>
          <p:nvPr/>
        </p:nvSpPr>
        <p:spPr>
          <a:xfrm>
            <a:off x="1401357" y="2140526"/>
            <a:ext cx="5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6C193-7A9A-2A4D-923A-0B45647604B1}"/>
              </a:ext>
            </a:extLst>
          </p:cNvPr>
          <p:cNvSpPr txBox="1"/>
          <p:nvPr/>
        </p:nvSpPr>
        <p:spPr>
          <a:xfrm>
            <a:off x="7466182" y="770158"/>
            <a:ext cx="552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A9A31-EAC2-8B41-9243-692678B87B83}"/>
              </a:ext>
            </a:extLst>
          </p:cNvPr>
          <p:cNvSpPr txBox="1"/>
          <p:nvPr/>
        </p:nvSpPr>
        <p:spPr>
          <a:xfrm>
            <a:off x="5819932" y="2140526"/>
            <a:ext cx="55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17EE5-2BDC-1645-91C8-CCE06966BBDE}"/>
              </a:ext>
            </a:extLst>
          </p:cNvPr>
          <p:cNvGraphicFramePr>
            <a:graphicFrameLocks noGrp="1"/>
          </p:cNvGraphicFramePr>
          <p:nvPr/>
        </p:nvGraphicFramePr>
        <p:xfrm>
          <a:off x="350458" y="304030"/>
          <a:ext cx="2642124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21062">
                  <a:extLst>
                    <a:ext uri="{9D8B030D-6E8A-4147-A177-3AD203B41FA5}">
                      <a16:colId xmlns:a16="http://schemas.microsoft.com/office/drawing/2014/main" val="1479089266"/>
                    </a:ext>
                  </a:extLst>
                </a:gridCol>
                <a:gridCol w="1321062">
                  <a:extLst>
                    <a:ext uri="{9D8B030D-6E8A-4147-A177-3AD203B41FA5}">
                      <a16:colId xmlns:a16="http://schemas.microsoft.com/office/drawing/2014/main" val="1823739427"/>
                    </a:ext>
                  </a:extLst>
                </a:gridCol>
              </a:tblGrid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merge_var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val_x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57467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45521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80575"/>
                  </a:ext>
                </a:extLst>
              </a:tr>
              <a:tr h="350020">
                <a:tc>
                  <a:txBody>
                    <a:bodyPr/>
                    <a:lstStyle/>
                    <a:p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09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69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216</Words>
  <Application>Microsoft Macintosh PowerPoint</Application>
  <PresentationFormat>Widescreen</PresentationFormat>
  <Paragraphs>132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Goldstein-Greenwood</dc:creator>
  <cp:lastModifiedBy>Jacob Goldstein-Greenwood</cp:lastModifiedBy>
  <cp:revision>5</cp:revision>
  <dcterms:created xsi:type="dcterms:W3CDTF">2021-10-09T18:53:28Z</dcterms:created>
  <dcterms:modified xsi:type="dcterms:W3CDTF">2021-10-09T19:42:27Z</dcterms:modified>
</cp:coreProperties>
</file>