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3BAF1-7D57-4471-80A1-C7F86A72ED7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45F0-38C1-46AC-8A25-6A0251E7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4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4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39B0B9FB-4A69-8106-60F8-B86343C80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3" r="9091" b="16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560D9-BAC2-4FA4-9E0F-41C2B8D3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Safer,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further,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together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with ‘air </a:t>
            </a:r>
            <a:r>
              <a:rPr lang="en-US" dirty="0" err="1">
                <a:solidFill>
                  <a:srgbClr val="FFFFFF"/>
                </a:solidFill>
              </a:rPr>
              <a:t>usa</a:t>
            </a:r>
            <a:r>
              <a:rPr lang="en-US" dirty="0">
                <a:solidFill>
                  <a:srgbClr val="FFFFFF"/>
                </a:solidFill>
              </a:rPr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BA91B-6445-477B-89E9-5A083828E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Why air travel is still a safer mode of transportation than others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By phil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han</a:t>
            </a: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4DD54-87FD-4882-A5E7-8A9A70BD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 USA travel is way safer than automobile travel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58AB-4F82-4243-BE3C-0C4A8ACF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/>
              <a:t>1 in 3.37 billion chances of dying in a commercial airline plane crash between 2012-2016</a:t>
            </a:r>
          </a:p>
          <a:p>
            <a:endParaRPr lang="en-US" sz="2000" dirty="0"/>
          </a:p>
          <a:p>
            <a:r>
              <a:rPr lang="en-US" sz="2000" dirty="0"/>
              <a:t>1 in 20 million chances of being on a commercial airline flight experiencing a fatal accident from 2012-2016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DD980-35AF-4790-97B2-A7D3AA6F4790}"/>
              </a:ext>
            </a:extLst>
          </p:cNvPr>
          <p:cNvSpPr txBox="1"/>
          <p:nvPr/>
        </p:nvSpPr>
        <p:spPr>
          <a:xfrm>
            <a:off x="8323387" y="5459716"/>
            <a:ext cx="377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flyfright.com/statistics</a:t>
            </a:r>
          </a:p>
        </p:txBody>
      </p:sp>
    </p:spTree>
    <p:extLst>
      <p:ext uri="{BB962C8B-B14F-4D97-AF65-F5344CB8AC3E}">
        <p14:creationId xmlns:p14="http://schemas.microsoft.com/office/powerpoint/2010/main" val="99315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3B0E-AA24-44E9-A763-5E0360AF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Safer than ever before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Content Placeholder 19">
            <a:extLst>
              <a:ext uri="{FF2B5EF4-FFF2-40B4-BE49-F238E27FC236}">
                <a16:creationId xmlns:a16="http://schemas.microsoft.com/office/drawing/2014/main" id="{269C1F90-B4EB-0A9A-CD5B-717C8AAF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Over last 35 years, many years, air travelers have encountered fewer than 40 accidents per year.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With commercial air regulations, accidents have been on a downward trend-- even less than 20 accidents for the most of last 10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97B2C-DD7F-4067-A5F6-79F39A1E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49" y="859910"/>
            <a:ext cx="7683418" cy="54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4309-CD87-4FBA-9828-94DA6CED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980660"/>
            <a:ext cx="6792657" cy="4878137"/>
          </a:xfrm>
        </p:spPr>
        <p:txBody>
          <a:bodyPr anchor="ctr">
            <a:normAutofit/>
          </a:bodyPr>
          <a:lstStyle/>
          <a:p>
            <a:pPr algn="ctr"/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2989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3579-0F9B-4E93-A222-AFF5A689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046922"/>
            <a:ext cx="3164356" cy="4811877"/>
          </a:xfrm>
        </p:spPr>
        <p:txBody>
          <a:bodyPr>
            <a:normAutofit/>
          </a:bodyPr>
          <a:lstStyle/>
          <a:p>
            <a:pPr marL="1368000" lvl="4" indent="0">
              <a:buNone/>
            </a:pPr>
            <a:endParaRPr lang="en-US" dirty="0"/>
          </a:p>
          <a:p>
            <a:r>
              <a:rPr lang="en-US" dirty="0"/>
              <a:t>“If you took one domestic flight a day, every day of the week, odds are you could go 36,000 years before you’d die in a plane crash.” </a:t>
            </a:r>
          </a:p>
          <a:p>
            <a:pPr marL="0" indent="0">
              <a:buNone/>
            </a:pPr>
            <a:r>
              <a:rPr lang="en-US" dirty="0"/>
              <a:t>	-Dr. Arnold Barnett, MIT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700" dirty="0"/>
              <a:t>Source: Air Travel –MIT Spectrum</a:t>
            </a:r>
          </a:p>
          <a:p>
            <a:r>
              <a:rPr lang="en-US" dirty="0"/>
              <a:t>Only 11 accidents in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0E9-CCDC-4F8F-BA20-41F114098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48253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664A5-0DE7-4237-AC98-B394F234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21" y="1131216"/>
            <a:ext cx="791853" cy="556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220AF-887F-47C3-93CF-B034F9DC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2" y="933886"/>
            <a:ext cx="7167299" cy="50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A057E75-F9F3-41AE-ADA6-C845E8BF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Automobile fatalities account for 93.35% vs. 6.65% for flights over the last 50 years.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7E28F6-07EB-45FC-8B0B-6F2A8939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50" y="453642"/>
            <a:ext cx="6256510" cy="58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38917-23A5-4E75-AF25-8F1F04C0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58" y="113122"/>
            <a:ext cx="10322350" cy="653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052E0-C8E5-48D1-B0AB-C78B394F224E}"/>
              </a:ext>
            </a:extLst>
          </p:cNvPr>
          <p:cNvSpPr txBox="1"/>
          <p:nvPr/>
        </p:nvSpPr>
        <p:spPr>
          <a:xfrm>
            <a:off x="2943498" y="179308"/>
            <a:ext cx="66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Automobile Fatalities vs Airline Fatalities from 1960 - 2010</a:t>
            </a:r>
          </a:p>
        </p:txBody>
      </p:sp>
    </p:spTree>
    <p:extLst>
      <p:ext uri="{BB962C8B-B14F-4D97-AF65-F5344CB8AC3E}">
        <p14:creationId xmlns:p14="http://schemas.microsoft.com/office/powerpoint/2010/main" val="279858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82575-54DE-43EA-B233-53B6627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Lifetime odds of dying for selected injury causes in </a:t>
            </a:r>
            <a:r>
              <a:rPr lang="en-US" dirty="0" err="1">
                <a:solidFill>
                  <a:srgbClr val="FFFFFF"/>
                </a:solidFill>
              </a:rPr>
              <a:t>u.s.</a:t>
            </a:r>
            <a:r>
              <a:rPr lang="en-US" dirty="0">
                <a:solidFill>
                  <a:srgbClr val="FFFFFF"/>
                </a:solidFill>
              </a:rPr>
              <a:t>,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2015-2020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2C38-A2E5-4EDF-995E-68948217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 2019, the lifetime odds of dying due to air and space transport accidents are 1 in 9,446.</a:t>
            </a:r>
          </a:p>
          <a:p>
            <a:r>
              <a:rPr lang="en-US" dirty="0">
                <a:solidFill>
                  <a:srgbClr val="FFFFFF"/>
                </a:solidFill>
              </a:rPr>
              <a:t>The odds of dying by motor vehicle crash are 1 in 107!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D235A-E8D6-4035-BAC6-02171D27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9" r="15726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5BFD-8002-4EF1-B451-E2100B62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811173"/>
            <a:ext cx="3259016" cy="863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safest mode of transportation in 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u.s.,then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  <a:endParaRPr lang="en-US" sz="1800" b="0" kern="1200" cap="all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01660-0F61-419C-B0F2-E4E92B2B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1872343"/>
            <a:ext cx="3123783" cy="404090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Between 2015 &amp; 2020, for passenger cars,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32.28M total crashes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8.8M total injuries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78.4K total fatalities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Between 2015 &amp; 2020, for light and large trucks,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29.8M total crashes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5.7M total injuries</a:t>
            </a:r>
          </a:p>
          <a:p>
            <a:r>
              <a:rPr lang="en-US" sz="1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65.6K total fatalities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For the same period, amongst large commercial airlines,</a:t>
            </a:r>
          </a:p>
          <a:p>
            <a:r>
              <a:rPr lang="en-US" sz="19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176 total accidents</a:t>
            </a:r>
          </a:p>
          <a:p>
            <a:r>
              <a:rPr lang="en-US" sz="19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111 total injuries</a:t>
            </a:r>
          </a:p>
          <a:p>
            <a:r>
              <a:rPr lang="en-US" sz="19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 total fatalities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D5541-3E5F-4A57-B05C-9DB94C32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96" y="555451"/>
            <a:ext cx="7690107" cy="5894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02F1E0-48A1-4034-9D34-72BD370E02C8}"/>
              </a:ext>
            </a:extLst>
          </p:cNvPr>
          <p:cNvSpPr txBox="1"/>
          <p:nvPr/>
        </p:nvSpPr>
        <p:spPr>
          <a:xfrm>
            <a:off x="671514" y="5994590"/>
            <a:ext cx="27857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source for the data and graph: flyfright.com/statistics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6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96E9-15BC-4509-AF6D-47FB46F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03D8-0A4A-453A-A6E0-6752DC11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34935" y="1037968"/>
            <a:ext cx="6725899" cy="48208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MEDIA REPORTS ARE PATENTLY INACCURATE AND FALSE</a:t>
            </a:r>
          </a:p>
          <a:p>
            <a:r>
              <a:rPr lang="en-US" dirty="0"/>
              <a:t>THE ODDS OF AIRPLANE CRASH AND DEATH ARE EXTREMELY SMALL</a:t>
            </a:r>
          </a:p>
          <a:p>
            <a:r>
              <a:rPr lang="en-US" dirty="0"/>
              <a:t>AIR FLIGHT IS STILL THE SAFEST MEANS OF TRANSPORTATION AMONGST OTHER MODES</a:t>
            </a:r>
          </a:p>
          <a:p>
            <a:r>
              <a:rPr lang="en-US" dirty="0"/>
              <a:t>THUS, FLY WITH AIR USA TO TRAVEL SAFER AND FURTHER TOGETHER!</a:t>
            </a:r>
          </a:p>
        </p:txBody>
      </p:sp>
    </p:spTree>
    <p:extLst>
      <p:ext uri="{BB962C8B-B14F-4D97-AF65-F5344CB8AC3E}">
        <p14:creationId xmlns:p14="http://schemas.microsoft.com/office/powerpoint/2010/main" val="1396584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380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 Light</vt:lpstr>
      <vt:lpstr>Calibri</vt:lpstr>
      <vt:lpstr>Wingdings 2</vt:lpstr>
      <vt:lpstr>DividendVTI</vt:lpstr>
      <vt:lpstr>Safer, further, together with ‘air usa’</vt:lpstr>
      <vt:lpstr>Air USA travel is way safer than automobile travel</vt:lpstr>
      <vt:lpstr>Safer than ever before</vt:lpstr>
      <vt:lpstr>PowerPoint Presentation</vt:lpstr>
      <vt:lpstr>Automobile fatalities account for 93.35% vs. 6.65% for flights over the last 50 years. </vt:lpstr>
      <vt:lpstr>PowerPoint Presentation</vt:lpstr>
      <vt:lpstr>Lifetime odds of dying for selected injury causes in u.s., 2015-2020</vt:lpstr>
      <vt:lpstr>What is the safest mode of transportation in u.s.,then?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further together</dc:title>
  <dc:creator>Han, Phil P. - US</dc:creator>
  <cp:lastModifiedBy>Han, Phil P. - US</cp:lastModifiedBy>
  <cp:revision>10</cp:revision>
  <dcterms:created xsi:type="dcterms:W3CDTF">2023-01-20T05:00:05Z</dcterms:created>
  <dcterms:modified xsi:type="dcterms:W3CDTF">2023-02-10T06:15:56Z</dcterms:modified>
</cp:coreProperties>
</file>