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A785-5BA4-4DDB-9129-CF33D63573A5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6FA0-2D47-44C2-8D23-FC508B451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0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A785-5BA4-4DDB-9129-CF33D63573A5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6FA0-2D47-44C2-8D23-FC508B451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1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A785-5BA4-4DDB-9129-CF33D63573A5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6FA0-2D47-44C2-8D23-FC508B451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0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A785-5BA4-4DDB-9129-CF33D63573A5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6FA0-2D47-44C2-8D23-FC508B451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2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A785-5BA4-4DDB-9129-CF33D63573A5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6FA0-2D47-44C2-8D23-FC508B451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3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A785-5BA4-4DDB-9129-CF33D63573A5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6FA0-2D47-44C2-8D23-FC508B451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A785-5BA4-4DDB-9129-CF33D63573A5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6FA0-2D47-44C2-8D23-FC508B451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8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A785-5BA4-4DDB-9129-CF33D63573A5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6FA0-2D47-44C2-8D23-FC508B451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6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A785-5BA4-4DDB-9129-CF33D63573A5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6FA0-2D47-44C2-8D23-FC508B451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6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A785-5BA4-4DDB-9129-CF33D63573A5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6FA0-2D47-44C2-8D23-FC508B451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A785-5BA4-4DDB-9129-CF33D63573A5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6FA0-2D47-44C2-8D23-FC508B451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A785-5BA4-4DDB-9129-CF33D63573A5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6FA0-2D47-44C2-8D23-FC508B451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7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1709" y="2199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클랜별</a:t>
            </a:r>
            <a:r>
              <a:rPr lang="ko-KR" altLang="en-US" dirty="0" smtClean="0"/>
              <a:t> 성향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933056"/>
            <a:ext cx="73914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80728"/>
            <a:ext cx="5715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20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44" y="692696"/>
            <a:ext cx="5721348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74584" y="21999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클랜별</a:t>
            </a:r>
            <a:r>
              <a:rPr lang="ko-KR" altLang="en-US" dirty="0" smtClean="0"/>
              <a:t> 영웅 배치도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80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73" y="792088"/>
            <a:ext cx="5463639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74584" y="219998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클랜별</a:t>
            </a:r>
            <a:r>
              <a:rPr lang="ko-KR" altLang="en-US" dirty="0" smtClean="0"/>
              <a:t> 영웅 관계도 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87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37419"/>
            <a:ext cx="5679851" cy="557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74584" y="219998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클랜별</a:t>
            </a:r>
            <a:r>
              <a:rPr lang="ko-KR" altLang="en-US" dirty="0" smtClean="0"/>
              <a:t> 영웅 관계도 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9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</cp:revision>
  <dcterms:created xsi:type="dcterms:W3CDTF">2014-12-15T03:54:44Z</dcterms:created>
  <dcterms:modified xsi:type="dcterms:W3CDTF">2014-12-15T05:13:08Z</dcterms:modified>
</cp:coreProperties>
</file>