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4" d="100"/>
          <a:sy n="54" d="100"/>
        </p:scale>
        <p:origin x="60" y="1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567634-D2EC-4C59-AA27-C3488508CEFE}" type="datetimeFigureOut">
              <a:rPr lang="en-IN" smtClean="0"/>
              <a:t>15-05-2014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248448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567634-D2EC-4C59-AA27-C3488508CEFE}" type="datetimeFigureOut">
              <a:rPr lang="en-IN" smtClean="0"/>
              <a:t>15-05-2014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251843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567634-D2EC-4C59-AA27-C3488508CEFE}" type="datetimeFigureOut">
              <a:rPr lang="en-IN" smtClean="0"/>
              <a:t>15-05-2014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351152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567634-D2EC-4C59-AA27-C3488508CEFE}" type="datetimeFigureOut">
              <a:rPr lang="en-IN" smtClean="0"/>
              <a:t>15-05-2014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351842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67634-D2EC-4C59-AA27-C3488508CEFE}" type="datetimeFigureOut">
              <a:rPr lang="en-IN" smtClean="0"/>
              <a:t>15-05-2014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46572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567634-D2EC-4C59-AA27-C3488508CEFE}" type="datetimeFigureOut">
              <a:rPr lang="en-IN" smtClean="0"/>
              <a:t>15-05-2014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262830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567634-D2EC-4C59-AA27-C3488508CEFE}" type="datetimeFigureOut">
              <a:rPr lang="en-IN" smtClean="0"/>
              <a:t>15-05-2014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62405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567634-D2EC-4C59-AA27-C3488508CEFE}" type="datetimeFigureOut">
              <a:rPr lang="en-IN" smtClean="0"/>
              <a:t>15-05-2014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41816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67634-D2EC-4C59-AA27-C3488508CEFE}" type="datetimeFigureOut">
              <a:rPr lang="en-IN" smtClean="0"/>
              <a:t>15-05-2014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408492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67634-D2EC-4C59-AA27-C3488508CEFE}" type="datetimeFigureOut">
              <a:rPr lang="en-IN" smtClean="0"/>
              <a:t>15-05-2014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303931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67634-D2EC-4C59-AA27-C3488508CEFE}" type="datetimeFigureOut">
              <a:rPr lang="en-IN" smtClean="0"/>
              <a:t>15-05-2014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6F923-9090-45B1-9E90-F94577C90718}" type="slidenum">
              <a:rPr lang="en-IN" smtClean="0"/>
              <a:t>‹#›</a:t>
            </a:fld>
            <a:endParaRPr lang="en-IN"/>
          </a:p>
        </p:txBody>
      </p:sp>
    </p:spTree>
    <p:extLst>
      <p:ext uri="{BB962C8B-B14F-4D97-AF65-F5344CB8AC3E}">
        <p14:creationId xmlns:p14="http://schemas.microsoft.com/office/powerpoint/2010/main" val="248239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67634-D2EC-4C59-AA27-C3488508CEFE}" type="datetimeFigureOut">
              <a:rPr lang="en-IN" smtClean="0"/>
              <a:t>15-05-2014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6F923-9090-45B1-9E90-F94577C90718}" type="slidenum">
              <a:rPr lang="en-IN" smtClean="0"/>
              <a:t>‹#›</a:t>
            </a:fld>
            <a:endParaRPr lang="en-IN"/>
          </a:p>
        </p:txBody>
      </p:sp>
    </p:spTree>
    <p:extLst>
      <p:ext uri="{BB962C8B-B14F-4D97-AF65-F5344CB8AC3E}">
        <p14:creationId xmlns:p14="http://schemas.microsoft.com/office/powerpoint/2010/main" val="1043229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Presentation</a:t>
            </a:r>
            <a:endParaRPr lang="en-IN" dirty="0"/>
          </a:p>
        </p:txBody>
      </p:sp>
      <p:sp>
        <p:nvSpPr>
          <p:cNvPr id="3" name="Subtitle 2"/>
          <p:cNvSpPr>
            <a:spLocks noGrp="1"/>
          </p:cNvSpPr>
          <p:nvPr>
            <p:ph type="subTitle" idx="1"/>
          </p:nvPr>
        </p:nvSpPr>
        <p:spPr/>
        <p:txBody>
          <a:bodyPr/>
          <a:lstStyle/>
          <a:p>
            <a:r>
              <a:rPr lang="en-US" dirty="0" smtClean="0"/>
              <a:t>Speaker Detection using Multiple Kinects</a:t>
            </a:r>
            <a:endParaRPr lang="en-IN" dirty="0"/>
          </a:p>
        </p:txBody>
      </p:sp>
    </p:spTree>
    <p:extLst>
      <p:ext uri="{BB962C8B-B14F-4D97-AF65-F5344CB8AC3E}">
        <p14:creationId xmlns:p14="http://schemas.microsoft.com/office/powerpoint/2010/main" val="203932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marL="0" indent="0">
              <a:buNone/>
            </a:pPr>
            <a:r>
              <a:rPr lang="en-IN" dirty="0"/>
              <a:t>To create a software for speaker detection using multiple Microsoft Kinect sensors, and to display the face of the current speaker.</a:t>
            </a:r>
            <a:endParaRPr lang="en-IN" b="0" dirty="0" smtClean="0">
              <a:effectLst/>
            </a:endParaRPr>
          </a:p>
          <a:p>
            <a:pPr marL="0" indent="0">
              <a:buNone/>
            </a:pPr>
            <a:endParaRPr lang="en-IN" dirty="0"/>
          </a:p>
        </p:txBody>
      </p:sp>
    </p:spTree>
    <p:extLst>
      <p:ext uri="{BB962C8B-B14F-4D97-AF65-F5344CB8AC3E}">
        <p14:creationId xmlns:p14="http://schemas.microsoft.com/office/powerpoint/2010/main" val="364067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Description</a:t>
            </a:r>
          </a:p>
        </p:txBody>
      </p:sp>
      <p:sp>
        <p:nvSpPr>
          <p:cNvPr id="3" name="Content Placeholder 2"/>
          <p:cNvSpPr>
            <a:spLocks noGrp="1"/>
          </p:cNvSpPr>
          <p:nvPr>
            <p:ph idx="1"/>
          </p:nvPr>
        </p:nvSpPr>
        <p:spPr/>
        <p:txBody>
          <a:bodyPr/>
          <a:lstStyle/>
          <a:p>
            <a:r>
              <a:rPr lang="en-IN" dirty="0"/>
              <a:t>Multiple Microsoft Kinect sensors are positioned centrally, pointed in different </a:t>
            </a:r>
            <a:r>
              <a:rPr lang="en-IN" dirty="0" smtClean="0"/>
              <a:t>outwards directions </a:t>
            </a:r>
            <a:r>
              <a:rPr lang="en-IN" dirty="0"/>
              <a:t>to cover a wide field of </a:t>
            </a:r>
            <a:r>
              <a:rPr lang="en-IN" dirty="0" smtClean="0"/>
              <a:t>vision.</a:t>
            </a:r>
          </a:p>
          <a:p>
            <a:r>
              <a:rPr lang="en-IN" dirty="0" smtClean="0"/>
              <a:t>When </a:t>
            </a:r>
            <a:r>
              <a:rPr lang="en-IN" dirty="0"/>
              <a:t>multiple speakers seated around this arrangement are speaking, the software can detect the speaker having maximum sound intensity by using the microphone array of the Microsoft Kinect, and also detect his lip movement using the Depth, </a:t>
            </a:r>
            <a:r>
              <a:rPr lang="en-IN" dirty="0" err="1"/>
              <a:t>Color</a:t>
            </a:r>
            <a:r>
              <a:rPr lang="en-IN" dirty="0"/>
              <a:t> and Skeletal stream based tracking to verify that he is the current speaker. </a:t>
            </a:r>
            <a:endParaRPr lang="en-IN" dirty="0" smtClean="0"/>
          </a:p>
          <a:p>
            <a:r>
              <a:rPr lang="en-IN" dirty="0" smtClean="0"/>
              <a:t>Finally the speaker’s </a:t>
            </a:r>
            <a:r>
              <a:rPr lang="en-IN" dirty="0"/>
              <a:t>face is to be displayed on the screen.</a:t>
            </a:r>
            <a:endParaRPr lang="en-IN" b="0" dirty="0" smtClean="0">
              <a:effectLst/>
            </a:endParaRP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3476853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device : Microsoft Kinect sensor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455" y="2023494"/>
            <a:ext cx="5479090" cy="2811011"/>
          </a:xfrm>
          <a:prstGeom prst="rect">
            <a:avLst/>
          </a:prstGeom>
        </p:spPr>
      </p:pic>
    </p:spTree>
    <p:extLst>
      <p:ext uri="{BB962C8B-B14F-4D97-AF65-F5344CB8AC3E}">
        <p14:creationId xmlns:p14="http://schemas.microsoft.com/office/powerpoint/2010/main" val="49866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Indicative Setup diagram</a:t>
            </a:r>
            <a:endParaRPr lang="en-IN" dirty="0"/>
          </a:p>
        </p:txBody>
      </p:sp>
      <p:pic>
        <p:nvPicPr>
          <p:cNvPr id="1026" name="Picture 2" descr="https://lh3.googleusercontent.com/0OmL7rXZiXWZp2eGzac62o6of2OepkvBDDZtjusb6qD4JoIP7fO-GC9heea_tvile3BxREtmxoSGclCM_EE9KligwXSqxL72B1WzZYgPIhzkssZjKFPMb7V8_FV-pVmts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2029" y="1690688"/>
            <a:ext cx="4361771" cy="382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8778" y="1595021"/>
            <a:ext cx="5101389" cy="4832092"/>
          </a:xfrm>
          <a:prstGeom prst="rect">
            <a:avLst/>
          </a:prstGeom>
          <a:noFill/>
        </p:spPr>
        <p:txBody>
          <a:bodyPr wrap="square" rtlCol="0">
            <a:spAutoFit/>
          </a:bodyPr>
          <a:lstStyle/>
          <a:p>
            <a:r>
              <a:rPr lang="en-IN" sz="2800" dirty="0" smtClean="0"/>
              <a:t>The software </a:t>
            </a:r>
            <a:r>
              <a:rPr lang="en-IN" sz="2800" dirty="0"/>
              <a:t>can be used to cover a wide field of vision by placing multiple Kinect sensors centrally, pointing outwards. We plan to use 3 devices each in directions 120⁰ apart. Each Kinect sensor has a 57° wide horizontal field of view</a:t>
            </a:r>
            <a:r>
              <a:rPr lang="en-IN" sz="2800" dirty="0" smtClean="0"/>
              <a:t>. </a:t>
            </a:r>
            <a:r>
              <a:rPr lang="en-IN" sz="2800" dirty="0"/>
              <a:t>The speakers are generally assumed to be sitting around the sensors. </a:t>
            </a:r>
            <a:r>
              <a:rPr lang="en-IN" sz="2800" dirty="0" smtClean="0"/>
              <a:t> More sensors can be added as required.</a:t>
            </a:r>
            <a:endParaRPr lang="en-IN" sz="2800" dirty="0"/>
          </a:p>
        </p:txBody>
      </p:sp>
    </p:spTree>
    <p:extLst>
      <p:ext uri="{BB962C8B-B14F-4D97-AF65-F5344CB8AC3E}">
        <p14:creationId xmlns:p14="http://schemas.microsoft.com/office/powerpoint/2010/main" val="269098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r>
              <a:rPr lang="en-IN" dirty="0" smtClean="0"/>
              <a:t>Audio Source angle changes are detected and the </a:t>
            </a:r>
            <a:r>
              <a:rPr lang="en-IN" dirty="0"/>
              <a:t>intensity level has to be above a fixed background noise intensity level, to ensure that random background noise does not interfere</a:t>
            </a:r>
            <a:r>
              <a:rPr lang="en-IN" dirty="0" smtClean="0"/>
              <a:t>.</a:t>
            </a:r>
          </a:p>
          <a:p>
            <a:r>
              <a:rPr lang="en-US" dirty="0" smtClean="0"/>
              <a:t>The device detecting maximum audio intensity for an extended number of frames (3) is fixed to be the </a:t>
            </a:r>
            <a:r>
              <a:rPr lang="en-US" dirty="0" err="1" smtClean="0"/>
              <a:t>maxIntensity</a:t>
            </a:r>
            <a:r>
              <a:rPr lang="en-US" dirty="0" smtClean="0"/>
              <a:t> device and the </a:t>
            </a:r>
            <a:r>
              <a:rPr lang="en-US" dirty="0" err="1" smtClean="0"/>
              <a:t>colorStream</a:t>
            </a:r>
            <a:r>
              <a:rPr lang="en-US" dirty="0" smtClean="0"/>
              <a:t> for the same is displayed on screen</a:t>
            </a:r>
          </a:p>
          <a:p>
            <a:r>
              <a:rPr lang="en-US" dirty="0" smtClean="0"/>
              <a:t>All devices continue to detect audio changes, and the display switched to another camera’s stream once that device is established to be the </a:t>
            </a:r>
            <a:r>
              <a:rPr lang="en-US" dirty="0" err="1" smtClean="0"/>
              <a:t>maxIntensity</a:t>
            </a:r>
            <a:r>
              <a:rPr lang="en-US" dirty="0" smtClean="0"/>
              <a:t> device.</a:t>
            </a:r>
            <a:endParaRPr lang="en-IN" dirty="0" smtClean="0"/>
          </a:p>
          <a:p>
            <a:pPr marL="0" indent="0">
              <a:buNone/>
            </a:pPr>
            <a:endParaRPr lang="en-US" dirty="0" smtClean="0"/>
          </a:p>
        </p:txBody>
      </p:sp>
    </p:spTree>
    <p:extLst>
      <p:ext uri="{BB962C8B-B14F-4D97-AF65-F5344CB8AC3E}">
        <p14:creationId xmlns:p14="http://schemas.microsoft.com/office/powerpoint/2010/main" val="331129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a:bodyPr>
          <a:lstStyle/>
          <a:p>
            <a:r>
              <a:rPr lang="en-IN" dirty="0"/>
              <a:t>For face tracking and lip movement, we are using the Kinect Toolkit which provides specific attributes for the detected faces using depth, </a:t>
            </a:r>
            <a:r>
              <a:rPr lang="en-IN" dirty="0" err="1"/>
              <a:t>color</a:t>
            </a:r>
            <a:r>
              <a:rPr lang="en-IN" dirty="0"/>
              <a:t> and skeletal stream data. </a:t>
            </a:r>
            <a:endParaRPr lang="en-IN" dirty="0" smtClean="0"/>
          </a:p>
          <a:p>
            <a:r>
              <a:rPr lang="en-IN" dirty="0" smtClean="0"/>
              <a:t>The </a:t>
            </a:r>
            <a:r>
              <a:rPr lang="en-IN" dirty="0"/>
              <a:t>‘</a:t>
            </a:r>
            <a:r>
              <a:rPr lang="en-IN" dirty="0" err="1"/>
              <a:t>facetrackers</a:t>
            </a:r>
            <a:r>
              <a:rPr lang="en-IN" dirty="0"/>
              <a:t>’ array is a list of </a:t>
            </a:r>
            <a:r>
              <a:rPr lang="en-IN" dirty="0" err="1"/>
              <a:t>FaceTracker</a:t>
            </a:r>
            <a:r>
              <a:rPr lang="en-IN" dirty="0"/>
              <a:t> objects. Its declared size is equal to </a:t>
            </a:r>
            <a:r>
              <a:rPr lang="en-IN" dirty="0" err="1"/>
              <a:t>MaxKinect</a:t>
            </a:r>
            <a:r>
              <a:rPr lang="en-IN" dirty="0"/>
              <a:t> value, and each detected Kinect initialises its own </a:t>
            </a:r>
            <a:r>
              <a:rPr lang="en-IN" dirty="0" err="1"/>
              <a:t>facetracker</a:t>
            </a:r>
            <a:r>
              <a:rPr lang="en-IN" dirty="0"/>
              <a:t> object supplying it with its own multiple stream input data. </a:t>
            </a:r>
            <a:endParaRPr lang="en-IN" b="0" dirty="0" smtClean="0">
              <a:effectLst/>
            </a:endParaRPr>
          </a:p>
          <a:p>
            <a:r>
              <a:rPr lang="en-IN" dirty="0" smtClean="0"/>
              <a:t>On successful run, the tracker object provides ‘Animated unit coefficients’ of which we using the values for </a:t>
            </a:r>
            <a:r>
              <a:rPr lang="en-IN" i="1" dirty="0" err="1" smtClean="0"/>
              <a:t>JawLower</a:t>
            </a:r>
            <a:r>
              <a:rPr lang="en-IN" i="1" dirty="0" smtClean="0"/>
              <a:t> </a:t>
            </a:r>
            <a:r>
              <a:rPr lang="en-IN" dirty="0" smtClean="0"/>
              <a:t>unit. </a:t>
            </a:r>
            <a:endParaRPr lang="en-IN" b="0" dirty="0" smtClean="0">
              <a:effectLst/>
            </a:endParaRPr>
          </a:p>
          <a:p>
            <a:pPr marL="0" indent="0">
              <a:buNone/>
            </a:pPr>
            <a:endParaRPr lang="en-IN" dirty="0"/>
          </a:p>
        </p:txBody>
      </p:sp>
    </p:spTree>
    <p:extLst>
      <p:ext uri="{BB962C8B-B14F-4D97-AF65-F5344CB8AC3E}">
        <p14:creationId xmlns:p14="http://schemas.microsoft.com/office/powerpoint/2010/main" val="1929611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a:bodyPr>
          <a:lstStyle/>
          <a:p>
            <a:r>
              <a:rPr lang="en-IN" dirty="0" smtClean="0"/>
              <a:t>We </a:t>
            </a:r>
            <a:r>
              <a:rPr lang="en-IN" dirty="0"/>
              <a:t>are using these values to </a:t>
            </a:r>
            <a:r>
              <a:rPr lang="en-IN" dirty="0" smtClean="0"/>
              <a:t>find </a:t>
            </a:r>
            <a:r>
              <a:rPr lang="en-IN" dirty="0"/>
              <a:t>the speaking motion of a mouth. This part did not execute as planned within the time constraints, so we have disabled all the related face tracking code by commenting </a:t>
            </a:r>
            <a:r>
              <a:rPr lang="en-IN" dirty="0" smtClean="0"/>
              <a:t>them.</a:t>
            </a:r>
          </a:p>
          <a:p>
            <a:r>
              <a:rPr lang="en-IN" dirty="0" smtClean="0"/>
              <a:t>The </a:t>
            </a:r>
            <a:r>
              <a:rPr lang="en-IN" dirty="0"/>
              <a:t>commented final version falls back to the detection of speakers using speech sound intensity levels for camera switching.</a:t>
            </a:r>
            <a:endParaRPr lang="en-IN" b="0" dirty="0" smtClean="0">
              <a:effectLst/>
            </a:endParaRP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1287901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IN" dirty="0"/>
              <a:t>This software is capable of detecting the current speaker accurately. It has been tested on an arrangement of two sensors, but can be scaled up to a larger </a:t>
            </a:r>
            <a:r>
              <a:rPr lang="en-IN" dirty="0" smtClean="0"/>
              <a:t>number.</a:t>
            </a:r>
          </a:p>
          <a:p>
            <a:r>
              <a:rPr lang="en-IN" dirty="0" smtClean="0"/>
              <a:t>Checks </a:t>
            </a:r>
            <a:r>
              <a:rPr lang="en-IN" dirty="0"/>
              <a:t>have been included to ensure quick and lag-free switching between the cameras, and to filter out background disturbances causing possibly erroneous </a:t>
            </a:r>
            <a:r>
              <a:rPr lang="en-IN" dirty="0" smtClean="0"/>
              <a:t>detection</a:t>
            </a:r>
          </a:p>
          <a:p>
            <a:r>
              <a:rPr lang="en-IN" dirty="0" smtClean="0"/>
              <a:t>It </a:t>
            </a:r>
            <a:r>
              <a:rPr lang="en-IN" dirty="0"/>
              <a:t>can be used to  detect and display the current speaker using sound intensity and location and  can be applied in scenarios such as conferencing and meetings. </a:t>
            </a:r>
            <a:r>
              <a:rPr lang="en-IN" dirty="0" smtClean="0"/>
              <a:t/>
            </a:r>
            <a:br>
              <a:rPr lang="en-IN" dirty="0" smtClean="0"/>
            </a:br>
            <a:endParaRPr lang="en-IN" dirty="0"/>
          </a:p>
        </p:txBody>
      </p:sp>
    </p:spTree>
    <p:extLst>
      <p:ext uri="{BB962C8B-B14F-4D97-AF65-F5344CB8AC3E}">
        <p14:creationId xmlns:p14="http://schemas.microsoft.com/office/powerpoint/2010/main" val="1041413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505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Presentation</vt:lpstr>
      <vt:lpstr>Objective</vt:lpstr>
      <vt:lpstr>Description</vt:lpstr>
      <vt:lpstr>The device : Microsoft Kinect sensor</vt:lpstr>
      <vt:lpstr>Indicative Setup diagram</vt:lpstr>
      <vt:lpstr>Implementation</vt:lpstr>
      <vt:lpstr>Implementation</vt:lpstr>
      <vt:lpstr>Implementation</vt:lpstr>
      <vt:lpstr>Conclusion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Utkarsh Verma</dc:creator>
  <cp:lastModifiedBy>Utkarsh Verma</cp:lastModifiedBy>
  <cp:revision>3</cp:revision>
  <dcterms:created xsi:type="dcterms:W3CDTF">2014-05-15T10:30:31Z</dcterms:created>
  <dcterms:modified xsi:type="dcterms:W3CDTF">2014-05-15T10:49:46Z</dcterms:modified>
</cp:coreProperties>
</file>