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EAFA2-E735-48D0-AD60-76FA969B8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714EC1-DBB1-4A73-A7B5-84EE0CD14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AE286-7FB3-47B2-9931-3DA7225A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1F5B4-D7DB-4585-959C-CA976D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9DA3B-23F7-4ED7-AEF8-1C4593DA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3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C353D-B3F8-4F43-99AE-C18A8802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6049B8-5378-4377-B9C1-CAFFE8190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0DF7F-1924-412E-B225-BE6534DB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DACE1C-20A4-4B23-B4AC-83085B0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35AEF-41B9-4971-AEBD-BF238A1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45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FA6E34-B482-4B0C-BB5D-D04A9E791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F7D927-5C51-4914-B1F6-39CC61CE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F7D83-2A12-449C-A19A-0910BD1E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00EF1-A35B-4868-84DE-E2B97E6B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B8244-8DEC-4C3C-B5F9-97330B40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89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00F00-ED83-4FDA-91F8-62A14B7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A7327-17CE-425D-9023-D8611754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5226A-024D-407C-BC1F-F5AA5F0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5AEAB-F03A-444C-AC0F-6BEC0D41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0D1D2E-B87C-442D-91B0-35AECEDB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9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1AD4E-8F80-40DA-8F99-7D77FA8E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4A974B-762C-4E30-8A25-9F3D64828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23DF72-A783-484B-8A79-E558E27D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6298E-86EA-4C0C-BCF8-0D057483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C0BC0-C382-42BC-AD81-84284825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20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024E6-58BC-432A-BF7F-DB1EBF27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5FE2E-D520-4A4A-850D-3847596B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F50A7F-D266-4A07-A81A-E4AD90A22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C6C85D-77A1-4759-90C9-0453C10B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99C01A-2679-47F5-8852-34912BCE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DA88FB-CCB3-480A-A182-8FB7FFA9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812CA-573D-4008-9CA5-E7154B1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8C1DCD-7ED7-4644-875B-D719F534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111032-093E-40F0-BE12-0A61B8CE6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96F65E-21E2-4AEC-911C-ACBDCCAF8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E539C1-37E3-498B-AA8F-8EA2491FC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42AE23-7EB6-4E9E-AE1E-8BF085F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7FF633-C394-42AB-A21D-97FA163D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094752-A118-4B02-A142-25303EE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32433-A0E7-41DB-9CD0-89EA1D85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549062-1400-46D0-A0C6-F4FE6DC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380B5C-7E7E-4D62-9DE9-7ECB0C97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28CBB-F195-40BD-9DE6-9F89B64F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25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C38DD9-ABA9-443A-8D5F-3BD9F33B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BFA38F-DC60-43A8-A524-DBE0E599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EFC5F2-81C6-4F3E-9F71-ECD5AE1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9D4A4-FB73-4957-B729-CE2C4E12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A41FB9-D7C2-4EA8-BDF2-63D16633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14A33F-65E3-4C13-A3DD-19890C2C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26385-73F7-46D9-9B7B-504705AA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DF17CA-2F90-4894-9828-37CB9137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DF22AD-652C-4DB0-98C7-1CBCD422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2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01B51-8AD1-4DAE-973F-2DDF47AD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7A27A0-38C1-495D-B1AB-0DE046D22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EFC887-9AEA-46D1-BA8B-C130E47CE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D8BC26-0A62-49AF-B937-DF21DE1C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91F963-6BB3-4739-A429-45496BA1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3A2EF0-CDF4-4E77-9C59-5D822A53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6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3F5F8-91D3-4701-AC62-8BED0C7A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5BF1A6-0548-4687-B6FD-1A48E404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67F82-EAAA-49AF-A726-1C4CCDF9F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82CF-F5DE-4AD4-BFC3-1F2F02BA87E4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D0764-43E6-4F47-9F75-18DBF46A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7F68C-D2A2-4452-B70F-8C0031DBC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9FDB-A327-4BC7-B392-234629466E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4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4AA7B3-3935-428F-9884-C0035D254E7E}"/>
              </a:ext>
            </a:extLst>
          </p:cNvPr>
          <p:cNvSpPr txBox="1"/>
          <p:nvPr/>
        </p:nvSpPr>
        <p:spPr>
          <a:xfrm>
            <a:off x="350982" y="3371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5692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2F3337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lang="en-US" b="0" i="0" dirty="0">
                <a:solidFill>
                  <a:srgbClr val="B75501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b="0" i="0" dirty="0">
                <a:solidFill>
                  <a:srgbClr val="2F3337"/>
                </a:solidFill>
                <a:effectLst/>
                <a:latin typeface="Courier New" panose="02070309020205020404" pitchFamily="49" charset="0"/>
              </a:rPr>
              <a:t> } </a:t>
            </a:r>
            <a:r>
              <a:rPr lang="en-US" b="0" i="0" dirty="0">
                <a:solidFill>
                  <a:srgbClr val="015692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2F333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4790D"/>
                </a:solidFill>
                <a:effectLst/>
                <a:latin typeface="Courier New" panose="02070309020205020404" pitchFamily="49" charset="0"/>
              </a:rPr>
              <a:t>"date-</a:t>
            </a:r>
            <a:r>
              <a:rPr lang="en-US" b="0" i="0" dirty="0" err="1">
                <a:solidFill>
                  <a:srgbClr val="54790D"/>
                </a:solidFill>
                <a:effectLst/>
                <a:latin typeface="Courier New" panose="02070309020205020404" pitchFamily="49" charset="0"/>
              </a:rPr>
              <a:t>fns</a:t>
            </a:r>
            <a:r>
              <a:rPr lang="en-US" b="0" i="0" dirty="0">
                <a:solidFill>
                  <a:srgbClr val="54790D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2F3337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00B30-BD33-441F-BC7F-BE4B2AD5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144443"/>
            <a:ext cx="7867650" cy="3867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996B4E-3BBA-4F6F-A2C4-DC5C4844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07" y="5011593"/>
            <a:ext cx="7229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4BC1FE-FB50-4AA1-98FF-1C98DEB5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450289"/>
            <a:ext cx="8994344" cy="63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4BD1C4-AB14-4172-8480-1F5ACE08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386012"/>
            <a:ext cx="8267700" cy="208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964C2-1501-4039-A019-48448FC3CC23}"/>
              </a:ext>
            </a:extLst>
          </p:cNvPr>
          <p:cNvSpPr txBox="1"/>
          <p:nvPr/>
        </p:nvSpPr>
        <p:spPr>
          <a:xfrm>
            <a:off x="2429360" y="1233429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2F3337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lang="en-US" sz="2400" b="0" i="0" dirty="0">
                <a:solidFill>
                  <a:srgbClr val="2F3337"/>
                </a:solidFill>
                <a:effectLst/>
                <a:latin typeface="Courier New" panose="02070309020205020404" pitchFamily="49" charset="0"/>
              </a:rPr>
              <a:t> run dev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373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EB3F14-7C58-4999-B5E5-3C5E2C85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81" y="298342"/>
            <a:ext cx="8812732" cy="62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A7EA97-0D72-49D9-BD03-7643AD78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643062"/>
            <a:ext cx="89439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74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Hel</dc:creator>
  <cp:lastModifiedBy>Hel</cp:lastModifiedBy>
  <cp:revision>6</cp:revision>
  <dcterms:created xsi:type="dcterms:W3CDTF">2024-02-22T13:42:47Z</dcterms:created>
  <dcterms:modified xsi:type="dcterms:W3CDTF">2024-02-23T05:08:01Z</dcterms:modified>
</cp:coreProperties>
</file>