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BEB"/>
    <a:srgbClr val="2E4D70"/>
    <a:srgbClr val="426FA0"/>
    <a:srgbClr val="DCF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5BD-D70F-429A-932E-36C6DB02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49A2-D30F-411A-9485-86EF52922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FF2-ADB5-4F34-AFAB-BC7AC986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7235-70B3-45BD-8CD7-FE8467B3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6EF37-5CE4-4CB0-8AD2-7BC0561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B588-047E-4DD8-AB9A-94F0F9FD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620C3-44F8-4B12-A1D5-5BB76F22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C413-B2D2-40C4-A35E-8A404F0D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38FF-9981-407E-A1C5-3B13F3FC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D479-72AF-41E3-A2FB-5853D41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E8E6A4-036B-4B6E-81D2-1EF2AADE8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0B40F-45C2-42F2-B5C8-A9D876DF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8CD3-CE23-4755-B411-2B02CBA9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C33-E004-4F91-B871-57D88851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7F5A-E182-4B06-A2C3-242ACB43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40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8055-23CE-4F56-9F02-C23E880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2E26-1F57-454C-905C-DB85C535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1DF1-A39E-4F37-92CB-365E5C2D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8769-C6AF-464D-834D-0E4110B0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87895-F1F6-4953-8D06-3E5FC813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66B3-A080-44CC-9AF7-EAFA61A2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B143-CA77-4655-9BCD-9BCB964C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09C5-1148-48D9-A926-38C9058A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E52F-75D5-43C6-A5DA-BC991256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4525-D48C-40AC-BA73-839E1E6B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8825-D492-4BCB-AD65-529CB211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1402-881C-4F76-82E9-D76AD47A7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180B-D61C-4E38-80C6-E0B1F9C19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4066-91A3-4F7D-A3BB-B3F2B8C8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79E8-30DB-439A-AF93-3ABF1760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AF1A6-4030-4C77-BA6D-0AED4468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2993-B1A6-4135-BE43-376F285A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65F39-FBB0-40B5-ABC0-B0DE0C86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6F957-F8E9-444C-9664-F9B6A9DF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E4593-8749-4FC8-A23C-8CBC5169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A548F-453F-47E1-96CB-C97A63D13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510CF-C8A6-4BD7-8BBA-F88D9888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F058-387F-44C0-AEF6-FB5AF9E3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18831-A2DF-4FAA-8A7C-F2FACB60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959C-A173-4677-8826-090483A2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5AD64-EE76-444C-B5DB-827BABFA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86ADC-36CC-4471-8F2F-164652FBC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82D1-DD5D-4031-A82D-E0161531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3DB98-762D-4152-8E2F-B76B8EE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CEFBA-7F15-475F-982E-3E9278E5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0C5D-12E9-4BA2-94AB-D53D13E3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3D29-BFA6-445A-A4BF-6EC29BE5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DE70-D265-469C-B66E-619FD289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B839-174D-4DB2-B84A-A6EFDD890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5FBF1-5323-477D-AFE2-DC4FE37D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14A9C-5C18-4774-8FC7-19E1AB9B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0BA5-3242-4195-A324-024EF493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212F-58C0-41A4-B654-D334436E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9581A-3E8F-4EC8-A8A4-7394AD67B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D395C-405A-41FA-9E64-5EB7E1DC7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B644-99C4-43AF-8D02-76EFD6C0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64645-BC6B-4CCB-B958-FA69C483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A7A21-8818-4E3A-B694-0C27B66D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2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FA072-9D6A-47F2-BC06-09A0B156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8DFDA-E1AC-49CD-B823-69D1D8B1B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D2DE-5AF4-49AC-93B0-CE7D79495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FF48-337C-4C08-AB1C-5592B510633E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0A59-96FD-4CAA-BED7-D913BC807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A369-CFE8-49F7-B7DC-6427FA3F2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C3DF-6DFF-4CF3-87F6-4ACCD794F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2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ACE654-E70D-4393-96D0-00794EA2B8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0AAB3-8802-4BEF-A26C-9FEEF42056CC}"/>
              </a:ext>
            </a:extLst>
          </p:cNvPr>
          <p:cNvSpPr/>
          <p:nvPr/>
        </p:nvSpPr>
        <p:spPr>
          <a:xfrm>
            <a:off x="244257" y="1693236"/>
            <a:ext cx="37417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rgbClr val="426FA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C2084-5335-4C36-B0CD-E58CFEB141B4}"/>
              </a:ext>
            </a:extLst>
          </p:cNvPr>
          <p:cNvSpPr txBox="1"/>
          <p:nvPr/>
        </p:nvSpPr>
        <p:spPr>
          <a:xfrm>
            <a:off x="1698889" y="3756251"/>
            <a:ext cx="210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EF2E-01D3-4A3D-B5A3-A3B727884A0D}"/>
              </a:ext>
            </a:extLst>
          </p:cNvPr>
          <p:cNvSpPr txBox="1"/>
          <p:nvPr/>
        </p:nvSpPr>
        <p:spPr>
          <a:xfrm>
            <a:off x="6831111" y="5585410"/>
            <a:ext cx="28984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12DE0-A989-4ABE-8E4B-790F1AABB11F}"/>
              </a:ext>
            </a:extLst>
          </p:cNvPr>
          <p:cNvSpPr txBox="1"/>
          <p:nvPr/>
        </p:nvSpPr>
        <p:spPr>
          <a:xfrm>
            <a:off x="7459964" y="946643"/>
            <a:ext cx="44877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00" b="1" cap="none" spc="0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46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E91D0-B9F3-43BC-BAE3-B27AE41FF208}"/>
              </a:ext>
            </a:extLst>
          </p:cNvPr>
          <p:cNvSpPr txBox="1"/>
          <p:nvPr/>
        </p:nvSpPr>
        <p:spPr>
          <a:xfrm>
            <a:off x="1771692" y="4314378"/>
            <a:ext cx="4487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2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337F-924E-4B7E-8EC7-15EA4E9FDA0C}"/>
              </a:ext>
            </a:extLst>
          </p:cNvPr>
          <p:cNvSpPr txBox="1"/>
          <p:nvPr/>
        </p:nvSpPr>
        <p:spPr>
          <a:xfrm>
            <a:off x="5241796" y="4603810"/>
            <a:ext cx="44877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3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F2072-AD00-4576-9730-CAF97C6FFEE5}"/>
              </a:ext>
            </a:extLst>
          </p:cNvPr>
          <p:cNvSpPr txBox="1"/>
          <p:nvPr/>
        </p:nvSpPr>
        <p:spPr>
          <a:xfrm>
            <a:off x="6716878" y="3650080"/>
            <a:ext cx="448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CCD52-1881-46D3-AB00-E687B149A42C}"/>
              </a:ext>
            </a:extLst>
          </p:cNvPr>
          <p:cNvSpPr txBox="1"/>
          <p:nvPr/>
        </p:nvSpPr>
        <p:spPr>
          <a:xfrm>
            <a:off x="1271197" y="4753127"/>
            <a:ext cx="44877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704E2-2841-476F-90BD-FCA767A8A2B6}"/>
              </a:ext>
            </a:extLst>
          </p:cNvPr>
          <p:cNvSpPr txBox="1"/>
          <p:nvPr/>
        </p:nvSpPr>
        <p:spPr>
          <a:xfrm>
            <a:off x="2436882" y="316446"/>
            <a:ext cx="44877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CACD9-74D6-4990-919E-EE28583E5325}"/>
              </a:ext>
            </a:extLst>
          </p:cNvPr>
          <p:cNvSpPr txBox="1"/>
          <p:nvPr/>
        </p:nvSpPr>
        <p:spPr>
          <a:xfrm>
            <a:off x="6603047" y="2288050"/>
            <a:ext cx="4487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64118-DBE3-42D1-A933-88E48B768725}"/>
              </a:ext>
            </a:extLst>
          </p:cNvPr>
          <p:cNvSpPr txBox="1"/>
          <p:nvPr/>
        </p:nvSpPr>
        <p:spPr>
          <a:xfrm>
            <a:off x="7582091" y="4635985"/>
            <a:ext cx="4487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A359C-7CF1-4AF2-A52E-C86CFF04726E}"/>
              </a:ext>
            </a:extLst>
          </p:cNvPr>
          <p:cNvSpPr txBox="1"/>
          <p:nvPr/>
        </p:nvSpPr>
        <p:spPr>
          <a:xfrm>
            <a:off x="8306193" y="2885395"/>
            <a:ext cx="2898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E73F8-8D18-4D33-BA6B-5C46BD21ADA7}"/>
              </a:ext>
            </a:extLst>
          </p:cNvPr>
          <p:cNvSpPr txBox="1"/>
          <p:nvPr/>
        </p:nvSpPr>
        <p:spPr>
          <a:xfrm>
            <a:off x="-57182" y="4092890"/>
            <a:ext cx="28984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7F33C-9A7C-445E-979A-99C12ABFD18F}"/>
              </a:ext>
            </a:extLst>
          </p:cNvPr>
          <p:cNvSpPr txBox="1"/>
          <p:nvPr/>
        </p:nvSpPr>
        <p:spPr>
          <a:xfrm>
            <a:off x="1041293" y="1150765"/>
            <a:ext cx="279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22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E3EC9-DD9B-4F2F-A58C-737FDDC10F42}"/>
              </a:ext>
            </a:extLst>
          </p:cNvPr>
          <p:cNvSpPr txBox="1"/>
          <p:nvPr/>
        </p:nvSpPr>
        <p:spPr>
          <a:xfrm>
            <a:off x="3631691" y="1214270"/>
            <a:ext cx="27911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4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4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E72672-0E4F-45E0-AF1F-AB52425DEAE3}"/>
              </a:ext>
            </a:extLst>
          </p:cNvPr>
          <p:cNvSpPr txBox="1"/>
          <p:nvPr/>
        </p:nvSpPr>
        <p:spPr>
          <a:xfrm>
            <a:off x="3440860" y="5589566"/>
            <a:ext cx="4487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4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53709-CF3A-4DB0-AC3C-3294F8C4BAFB}"/>
              </a:ext>
            </a:extLst>
          </p:cNvPr>
          <p:cNvSpPr txBox="1"/>
          <p:nvPr/>
        </p:nvSpPr>
        <p:spPr>
          <a:xfrm>
            <a:off x="4359157" y="659671"/>
            <a:ext cx="4487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24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F554B-1438-4B0A-B622-572D3D5ADC25}"/>
              </a:ext>
            </a:extLst>
          </p:cNvPr>
          <p:cNvSpPr txBox="1"/>
          <p:nvPr/>
        </p:nvSpPr>
        <p:spPr>
          <a:xfrm>
            <a:off x="806738" y="2627948"/>
            <a:ext cx="4487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32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9B127-3E30-41F6-80FA-2C31041227FA}"/>
              </a:ext>
            </a:extLst>
          </p:cNvPr>
          <p:cNvSpPr txBox="1"/>
          <p:nvPr/>
        </p:nvSpPr>
        <p:spPr>
          <a:xfrm>
            <a:off x="95796" y="5618689"/>
            <a:ext cx="4487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16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02EDD-526C-402D-B199-5ED0BA32F1C3}"/>
              </a:ext>
            </a:extLst>
          </p:cNvPr>
          <p:cNvSpPr txBox="1"/>
          <p:nvPr/>
        </p:nvSpPr>
        <p:spPr>
          <a:xfrm>
            <a:off x="7582092" y="1640774"/>
            <a:ext cx="4487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16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AAAE8-AB54-4F81-A59E-D5E94D0098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4D7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B6ABE-D434-4475-98B9-D2276878B1AD}"/>
              </a:ext>
            </a:extLst>
          </p:cNvPr>
          <p:cNvSpPr txBox="1"/>
          <p:nvPr/>
        </p:nvSpPr>
        <p:spPr>
          <a:xfrm>
            <a:off x="7375463" y="5096118"/>
            <a:ext cx="44877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3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16B48-22C4-401F-96D8-EB96C7F96DAE}"/>
              </a:ext>
            </a:extLst>
          </p:cNvPr>
          <p:cNvSpPr txBox="1"/>
          <p:nvPr/>
        </p:nvSpPr>
        <p:spPr>
          <a:xfrm>
            <a:off x="8278436" y="405455"/>
            <a:ext cx="2791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32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32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FE954-F3B6-4BFF-908B-F995D628B57D}"/>
              </a:ext>
            </a:extLst>
          </p:cNvPr>
          <p:cNvSpPr txBox="1"/>
          <p:nvPr/>
        </p:nvSpPr>
        <p:spPr>
          <a:xfrm>
            <a:off x="455618" y="3236351"/>
            <a:ext cx="2791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8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8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9570E-4911-441D-98FB-E599528290F4}"/>
              </a:ext>
            </a:extLst>
          </p:cNvPr>
          <p:cNvSpPr txBox="1"/>
          <p:nvPr/>
        </p:nvSpPr>
        <p:spPr>
          <a:xfrm>
            <a:off x="6422869" y="3963976"/>
            <a:ext cx="2791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AC36AD-3195-4D36-9D2F-AF1A30BAB4B3}"/>
              </a:ext>
            </a:extLst>
          </p:cNvPr>
          <p:cNvSpPr txBox="1"/>
          <p:nvPr/>
        </p:nvSpPr>
        <p:spPr>
          <a:xfrm>
            <a:off x="9494209" y="3575859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DE440-12A1-4340-BB6B-8A0EFFA6A763}"/>
              </a:ext>
            </a:extLst>
          </p:cNvPr>
          <p:cNvSpPr txBox="1"/>
          <p:nvPr/>
        </p:nvSpPr>
        <p:spPr>
          <a:xfrm>
            <a:off x="244257" y="6021299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65B08-AE91-4CE2-8D8B-5A53702A4350}"/>
              </a:ext>
            </a:extLst>
          </p:cNvPr>
          <p:cNvSpPr txBox="1"/>
          <p:nvPr/>
        </p:nvSpPr>
        <p:spPr>
          <a:xfrm>
            <a:off x="8470957" y="5755337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D93ED-1E5B-4CAC-8E41-F6B9D6130FCA}"/>
              </a:ext>
            </a:extLst>
          </p:cNvPr>
          <p:cNvSpPr txBox="1"/>
          <p:nvPr/>
        </p:nvSpPr>
        <p:spPr>
          <a:xfrm>
            <a:off x="6082455" y="1941017"/>
            <a:ext cx="2108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3759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ACE654-E70D-4393-96D0-00794EA2B8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DD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0AAB3-8802-4BEF-A26C-9FEEF42056CC}"/>
              </a:ext>
            </a:extLst>
          </p:cNvPr>
          <p:cNvSpPr/>
          <p:nvPr/>
        </p:nvSpPr>
        <p:spPr>
          <a:xfrm>
            <a:off x="244257" y="1693236"/>
            <a:ext cx="374173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rgbClr val="426FA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C2084-5335-4C36-B0CD-E58CFEB141B4}"/>
              </a:ext>
            </a:extLst>
          </p:cNvPr>
          <p:cNvSpPr txBox="1"/>
          <p:nvPr/>
        </p:nvSpPr>
        <p:spPr>
          <a:xfrm>
            <a:off x="1698889" y="3756251"/>
            <a:ext cx="210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EF2E-01D3-4A3D-B5A3-A3B727884A0D}"/>
              </a:ext>
            </a:extLst>
          </p:cNvPr>
          <p:cNvSpPr txBox="1"/>
          <p:nvPr/>
        </p:nvSpPr>
        <p:spPr>
          <a:xfrm>
            <a:off x="6831111" y="5585410"/>
            <a:ext cx="28984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12DE0-A989-4ABE-8E4B-790F1AABB11F}"/>
              </a:ext>
            </a:extLst>
          </p:cNvPr>
          <p:cNvSpPr txBox="1"/>
          <p:nvPr/>
        </p:nvSpPr>
        <p:spPr>
          <a:xfrm>
            <a:off x="7459964" y="946643"/>
            <a:ext cx="44877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00" b="1" cap="none" spc="0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46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E91D0-B9F3-43BC-BAE3-B27AE41FF208}"/>
              </a:ext>
            </a:extLst>
          </p:cNvPr>
          <p:cNvSpPr txBox="1"/>
          <p:nvPr/>
        </p:nvSpPr>
        <p:spPr>
          <a:xfrm>
            <a:off x="1771692" y="4314378"/>
            <a:ext cx="44877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2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0337F-924E-4B7E-8EC7-15EA4E9FDA0C}"/>
              </a:ext>
            </a:extLst>
          </p:cNvPr>
          <p:cNvSpPr txBox="1"/>
          <p:nvPr/>
        </p:nvSpPr>
        <p:spPr>
          <a:xfrm>
            <a:off x="5241796" y="4603810"/>
            <a:ext cx="44877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3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AF2072-AD00-4576-9730-CAF97C6FFEE5}"/>
              </a:ext>
            </a:extLst>
          </p:cNvPr>
          <p:cNvSpPr txBox="1"/>
          <p:nvPr/>
        </p:nvSpPr>
        <p:spPr>
          <a:xfrm>
            <a:off x="6716878" y="3650080"/>
            <a:ext cx="448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CCD52-1881-46D3-AB00-E687B149A42C}"/>
              </a:ext>
            </a:extLst>
          </p:cNvPr>
          <p:cNvSpPr txBox="1"/>
          <p:nvPr/>
        </p:nvSpPr>
        <p:spPr>
          <a:xfrm>
            <a:off x="1271197" y="4753127"/>
            <a:ext cx="448777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2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704E2-2841-476F-90BD-FCA767A8A2B6}"/>
              </a:ext>
            </a:extLst>
          </p:cNvPr>
          <p:cNvSpPr txBox="1"/>
          <p:nvPr/>
        </p:nvSpPr>
        <p:spPr>
          <a:xfrm>
            <a:off x="2436882" y="316446"/>
            <a:ext cx="44877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CACD9-74D6-4990-919E-EE28583E5325}"/>
              </a:ext>
            </a:extLst>
          </p:cNvPr>
          <p:cNvSpPr txBox="1"/>
          <p:nvPr/>
        </p:nvSpPr>
        <p:spPr>
          <a:xfrm>
            <a:off x="6603047" y="2288050"/>
            <a:ext cx="4487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64118-DBE3-42D1-A933-88E48B768725}"/>
              </a:ext>
            </a:extLst>
          </p:cNvPr>
          <p:cNvSpPr txBox="1"/>
          <p:nvPr/>
        </p:nvSpPr>
        <p:spPr>
          <a:xfrm>
            <a:off x="7582091" y="4635985"/>
            <a:ext cx="4487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Bienvenu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A359C-7CF1-4AF2-A52E-C86CFF04726E}"/>
              </a:ext>
            </a:extLst>
          </p:cNvPr>
          <p:cNvSpPr txBox="1"/>
          <p:nvPr/>
        </p:nvSpPr>
        <p:spPr>
          <a:xfrm>
            <a:off x="8306193" y="2885395"/>
            <a:ext cx="2898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3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E73F8-8D18-4D33-BA6B-5C46BD21ADA7}"/>
              </a:ext>
            </a:extLst>
          </p:cNvPr>
          <p:cNvSpPr txBox="1"/>
          <p:nvPr/>
        </p:nvSpPr>
        <p:spPr>
          <a:xfrm>
            <a:off x="-57182" y="4092890"/>
            <a:ext cx="289846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7F33C-9A7C-445E-979A-99C12ABFD18F}"/>
              </a:ext>
            </a:extLst>
          </p:cNvPr>
          <p:cNvSpPr txBox="1"/>
          <p:nvPr/>
        </p:nvSpPr>
        <p:spPr>
          <a:xfrm>
            <a:off x="1041293" y="1150765"/>
            <a:ext cx="279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22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3E3EC9-DD9B-4F2F-A58C-737FDDC10F42}"/>
              </a:ext>
            </a:extLst>
          </p:cNvPr>
          <p:cNvSpPr txBox="1"/>
          <p:nvPr/>
        </p:nvSpPr>
        <p:spPr>
          <a:xfrm>
            <a:off x="3631691" y="1214270"/>
            <a:ext cx="27911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4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4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E72672-0E4F-45E0-AF1F-AB52425DEAE3}"/>
              </a:ext>
            </a:extLst>
          </p:cNvPr>
          <p:cNvSpPr txBox="1"/>
          <p:nvPr/>
        </p:nvSpPr>
        <p:spPr>
          <a:xfrm>
            <a:off x="3440860" y="5589566"/>
            <a:ext cx="4487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err="1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4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53709-CF3A-4DB0-AC3C-3294F8C4BAFB}"/>
              </a:ext>
            </a:extLst>
          </p:cNvPr>
          <p:cNvSpPr txBox="1"/>
          <p:nvPr/>
        </p:nvSpPr>
        <p:spPr>
          <a:xfrm>
            <a:off x="4359157" y="659671"/>
            <a:ext cx="4487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24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5F554B-1438-4B0A-B622-572D3D5ADC25}"/>
              </a:ext>
            </a:extLst>
          </p:cNvPr>
          <p:cNvSpPr txBox="1"/>
          <p:nvPr/>
        </p:nvSpPr>
        <p:spPr>
          <a:xfrm>
            <a:off x="806738" y="2627948"/>
            <a:ext cx="44877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32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9B127-3E30-41F6-80FA-2C31041227FA}"/>
              </a:ext>
            </a:extLst>
          </p:cNvPr>
          <p:cNvSpPr txBox="1"/>
          <p:nvPr/>
        </p:nvSpPr>
        <p:spPr>
          <a:xfrm>
            <a:off x="95796" y="5618689"/>
            <a:ext cx="4487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16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02EDD-526C-402D-B199-5ED0BA32F1C3}"/>
              </a:ext>
            </a:extLst>
          </p:cNvPr>
          <p:cNvSpPr txBox="1"/>
          <p:nvPr/>
        </p:nvSpPr>
        <p:spPr>
          <a:xfrm>
            <a:off x="7582092" y="1640774"/>
            <a:ext cx="4487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Bem-vindo</a:t>
            </a:r>
            <a:endParaRPr lang="en-US" sz="16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BAAAE8-AB54-4F81-A59E-D5E94D0098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DDBEB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B6ABE-D434-4475-98B9-D2276878B1AD}"/>
              </a:ext>
            </a:extLst>
          </p:cNvPr>
          <p:cNvSpPr txBox="1"/>
          <p:nvPr/>
        </p:nvSpPr>
        <p:spPr>
          <a:xfrm>
            <a:off x="7375463" y="5096118"/>
            <a:ext cx="44877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cap="none" spc="0" dirty="0" err="1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Willkommen</a:t>
            </a:r>
            <a:endParaRPr lang="en-US" sz="3000" b="1" cap="none" spc="0" dirty="0">
              <a:ln w="10160">
                <a:solidFill>
                  <a:srgbClr val="2E4D70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16B48-22C4-401F-96D8-EB96C7F96DAE}"/>
              </a:ext>
            </a:extLst>
          </p:cNvPr>
          <p:cNvSpPr txBox="1"/>
          <p:nvPr/>
        </p:nvSpPr>
        <p:spPr>
          <a:xfrm>
            <a:off x="8278436" y="405455"/>
            <a:ext cx="2791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32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32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CFE954-F3B6-4BFF-908B-F995D628B57D}"/>
              </a:ext>
            </a:extLst>
          </p:cNvPr>
          <p:cNvSpPr txBox="1"/>
          <p:nvPr/>
        </p:nvSpPr>
        <p:spPr>
          <a:xfrm>
            <a:off x="455618" y="3236351"/>
            <a:ext cx="2791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8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8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9570E-4911-441D-98FB-E599528290F4}"/>
              </a:ext>
            </a:extLst>
          </p:cNvPr>
          <p:cNvSpPr txBox="1"/>
          <p:nvPr/>
        </p:nvSpPr>
        <p:spPr>
          <a:xfrm>
            <a:off x="6422869" y="3963976"/>
            <a:ext cx="2791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4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4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AC36AD-3195-4D36-9D2F-AF1A30BAB4B3}"/>
              </a:ext>
            </a:extLst>
          </p:cNvPr>
          <p:cNvSpPr txBox="1"/>
          <p:nvPr/>
        </p:nvSpPr>
        <p:spPr>
          <a:xfrm>
            <a:off x="9494209" y="3575859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DE440-12A1-4340-BB6B-8A0EFFA6A763}"/>
              </a:ext>
            </a:extLst>
          </p:cNvPr>
          <p:cNvSpPr txBox="1"/>
          <p:nvPr/>
        </p:nvSpPr>
        <p:spPr>
          <a:xfrm>
            <a:off x="244257" y="6021299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165B08-AE91-4CE2-8D8B-5A53702A4350}"/>
              </a:ext>
            </a:extLst>
          </p:cNvPr>
          <p:cNvSpPr txBox="1"/>
          <p:nvPr/>
        </p:nvSpPr>
        <p:spPr>
          <a:xfrm>
            <a:off x="8470957" y="5755337"/>
            <a:ext cx="2791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de-DE" sz="2000" b="1" cap="none" spc="0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ようこそ</a:t>
            </a:r>
            <a:endParaRPr lang="en-US" sz="2000" b="1" cap="none" spc="0" dirty="0">
              <a:ln w="10160">
                <a:solidFill>
                  <a:schemeClr val="bg1"/>
                </a:solidFill>
                <a:prstDash val="solid"/>
              </a:ln>
              <a:solidFill>
                <a:srgbClr val="2E4D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CD93ED-1E5B-4CAC-8E41-F6B9D6130FCA}"/>
              </a:ext>
            </a:extLst>
          </p:cNvPr>
          <p:cNvSpPr txBox="1"/>
          <p:nvPr/>
        </p:nvSpPr>
        <p:spPr>
          <a:xfrm>
            <a:off x="6082455" y="1941017"/>
            <a:ext cx="2108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spc="0" dirty="0">
                <a:ln w="10160">
                  <a:solidFill>
                    <a:srgbClr val="2E4D70"/>
                  </a:solidFill>
                  <a:prstDash val="solid"/>
                </a:ln>
                <a:solidFill>
                  <a:srgbClr val="2E4D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358063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</dc:creator>
  <cp:lastModifiedBy>key</cp:lastModifiedBy>
  <cp:revision>12</cp:revision>
  <dcterms:created xsi:type="dcterms:W3CDTF">2023-11-08T11:08:00Z</dcterms:created>
  <dcterms:modified xsi:type="dcterms:W3CDTF">2023-11-08T15:01:43Z</dcterms:modified>
</cp:coreProperties>
</file>