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7844-0528-4CC5-88BF-7C167B81E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DREAMERS 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0C057-51C3-46CE-931F-1EA479124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Y CARLOS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699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393A-61D7-4B79-99B7-ED020451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EXPLICACI</a:t>
            </a:r>
            <a:r>
              <a:rPr lang="es-GT" dirty="0"/>
              <a:t>ÓN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284-52F0-4AA3-A8E8-93A05239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35" y="181762"/>
            <a:ext cx="5543179" cy="2343324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-Este juego es una sátira política </a:t>
            </a:r>
          </a:p>
          <a:p>
            <a:pPr marL="0" indent="0">
              <a:buNone/>
            </a:pPr>
            <a:r>
              <a:rPr lang="es-GT" dirty="0"/>
              <a:t>-Humor sobre la actualidad de los inmigrantes en EE.UU.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8CE6-9D6C-4840-858B-9B73808F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25" y="3042056"/>
            <a:ext cx="5136947" cy="31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3863-02CF-4C0A-9224-1011E1BD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DIFICULTADES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AAE2-796D-4583-A5C7-F3E10504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413067" cy="1664488"/>
          </a:xfrm>
        </p:spPr>
        <p:txBody>
          <a:bodyPr/>
          <a:lstStyle/>
          <a:p>
            <a:r>
              <a:rPr lang="es-GT" dirty="0"/>
              <a:t>GITHUB</a:t>
            </a:r>
          </a:p>
          <a:p>
            <a:r>
              <a:rPr lang="es-GT" dirty="0"/>
              <a:t>El escaso soporte de los creadores de Unity </a:t>
            </a:r>
          </a:p>
          <a:p>
            <a:r>
              <a:rPr lang="es-GT" dirty="0"/>
              <a:t>Los escenarios y los personajes </a:t>
            </a:r>
          </a:p>
          <a:p>
            <a:endParaRPr lang="es-GT" dirty="0"/>
          </a:p>
          <a:p>
            <a:endParaRPr lang="es-G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A5172-B28A-424E-B6F6-2F4984C3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89" y="2674590"/>
            <a:ext cx="5625287" cy="37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C149-CEEC-4DDC-94FD-9151FE83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LO APRENDIDO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D5FD-593B-4F7A-927C-F33E4EE8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170644" cy="1333808"/>
          </a:xfrm>
        </p:spPr>
        <p:txBody>
          <a:bodyPr>
            <a:normAutofit fontScale="85000" lnSpcReduction="20000"/>
          </a:bodyPr>
          <a:lstStyle/>
          <a:p>
            <a:r>
              <a:rPr lang="es-GT" dirty="0"/>
              <a:t>Utilizar un nuevo lenguaje de programación </a:t>
            </a:r>
          </a:p>
          <a:p>
            <a:r>
              <a:rPr lang="es-GT" dirty="0"/>
              <a:t>Uso de los componentes </a:t>
            </a:r>
          </a:p>
          <a:p>
            <a:r>
              <a:rPr lang="es-GT" dirty="0"/>
              <a:t>Crear simulaciones de movimiento </a:t>
            </a:r>
          </a:p>
          <a:p>
            <a:r>
              <a:rPr lang="es-GT" dirty="0"/>
              <a:t>Crear el cambio de escenas y hacer el menú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F5A23-CFF9-490A-B584-BA777528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819399"/>
            <a:ext cx="6676923" cy="21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2DFA-D5F5-47B6-915E-1CF4F93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FUTURAS ACTUALIZACIONES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4FE1-D872-433F-8C51-CAAD121A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204200" cy="2399209"/>
          </a:xfrm>
        </p:spPr>
        <p:txBody>
          <a:bodyPr/>
          <a:lstStyle/>
          <a:p>
            <a:r>
              <a:rPr lang="es-GT" dirty="0"/>
              <a:t>MICRO-TRANSACCIONES </a:t>
            </a:r>
          </a:p>
          <a:p>
            <a:r>
              <a:rPr lang="es-GT" dirty="0"/>
              <a:t>CUSTOMIZAR AL PERSONAJE </a:t>
            </a:r>
          </a:p>
          <a:p>
            <a:r>
              <a:rPr lang="es-GT" dirty="0"/>
              <a:t>ONLINE LEADERBOARD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E25CF-74D2-4E6A-99FD-3F283424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05" y="3095429"/>
            <a:ext cx="4420766" cy="24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593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</TotalTime>
  <Words>76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DREAMERS </vt:lpstr>
      <vt:lpstr>EXPLICACIÓN DEL PROYECTO</vt:lpstr>
      <vt:lpstr>DIFICULTADES </vt:lpstr>
      <vt:lpstr>LO APRENDIDO </vt:lpstr>
      <vt:lpstr>FUTURAS ACTUALIZACIONES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DREAMERS</dc:title>
  <dc:creator>"CARLOS HUMBERTO, CHEW ROLDAN"</dc:creator>
  <cp:lastModifiedBy>"CARLOS HUMBERTO, CHEW ROLDAN"</cp:lastModifiedBy>
  <cp:revision>3</cp:revision>
  <dcterms:created xsi:type="dcterms:W3CDTF">2018-02-28T14:05:44Z</dcterms:created>
  <dcterms:modified xsi:type="dcterms:W3CDTF">2018-02-28T14:50:35Z</dcterms:modified>
</cp:coreProperties>
</file>