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0" r:id="rId3"/>
    <p:sldId id="268" r:id="rId4"/>
    <p:sldId id="269" r:id="rId5"/>
    <p:sldId id="270" r:id="rId6"/>
    <p:sldId id="258" r:id="rId7"/>
    <p:sldId id="261" r:id="rId8"/>
    <p:sldId id="271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FF00"/>
    <a:srgbClr val="E5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7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20BA7-25CE-AA4F-9FAD-83CEBE75848D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ACE78-F5A2-0541-9917-4F605F157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9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E7426-C29A-E54A-8483-C1CF4692C9C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BA16E-0B3C-CA4C-B0E5-DA6E1B579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13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Students to draw what</a:t>
            </a:r>
            <a:r>
              <a:rPr lang="en-GB" baseline="0" dirty="0" smtClean="0"/>
              <a:t> they think a computer is </a:t>
            </a:r>
            <a:r>
              <a:rPr lang="en-GB" dirty="0" smtClean="0"/>
              <a:t>on paper or whiteboards.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BA16E-0B3C-CA4C-B0E5-DA6E1B579F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42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answer</a:t>
            </a:r>
            <a:r>
              <a:rPr lang="en-US" baseline="0" dirty="0" smtClean="0"/>
              <a:t> is all of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BA16E-0B3C-CA4C-B0E5-DA6E1B579F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13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24E15-2F19-FF49-AE6B-A5BC12BDB32B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2EB1-FFCC-8942-95E2-976308F53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4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24E15-2F19-FF49-AE6B-A5BC12BDB32B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2EB1-FFCC-8942-95E2-976308F53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6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24E15-2F19-FF49-AE6B-A5BC12BDB32B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2EB1-FFCC-8942-95E2-976308F53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0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24E15-2F19-FF49-AE6B-A5BC12BDB32B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2EB1-FFCC-8942-95E2-976308F53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4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24E15-2F19-FF49-AE6B-A5BC12BDB32B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2EB1-FFCC-8942-95E2-976308F53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6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24E15-2F19-FF49-AE6B-A5BC12BDB32B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2EB1-FFCC-8942-95E2-976308F53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9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24E15-2F19-FF49-AE6B-A5BC12BDB32B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2EB1-FFCC-8942-95E2-976308F53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5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24E15-2F19-FF49-AE6B-A5BC12BDB32B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2EB1-FFCC-8942-95E2-976308F53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2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24E15-2F19-FF49-AE6B-A5BC12BDB32B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2EB1-FFCC-8942-95E2-976308F53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5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24E15-2F19-FF49-AE6B-A5BC12BDB32B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2EB1-FFCC-8942-95E2-976308F53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24E15-2F19-FF49-AE6B-A5BC12BDB32B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2EB1-FFCC-8942-95E2-976308F53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9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24E15-2F19-FF49-AE6B-A5BC12BDB32B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D2EB1-FFCC-8942-95E2-976308F53D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38445" y="138443"/>
            <a:ext cx="8890426" cy="6596989"/>
          </a:xfrm>
          <a:prstGeom prst="rect">
            <a:avLst/>
          </a:prstGeom>
          <a:noFill/>
          <a:ln w="571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259" b="76386" l="1074" r="99060">
                        <a14:foregroundMark x1="14362" y1="60780" x2="14362" y2="60780"/>
                        <a14:foregroundMark x1="45369" y1="71869" x2="45369" y2="71869"/>
                        <a14:backgroundMark x1="51812" y1="70021" x2="51812" y2="70021"/>
                        <a14:backgroundMark x1="49396" y1="71663" x2="49396" y2="716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10094" y="5943125"/>
            <a:ext cx="1549002" cy="101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42" Type="http://schemas.openxmlformats.org/officeDocument/2006/relationships/image" Target="../media/image43.png"/><Relationship Id="rId47" Type="http://schemas.openxmlformats.org/officeDocument/2006/relationships/image" Target="../media/image48.png"/><Relationship Id="rId50" Type="http://schemas.openxmlformats.org/officeDocument/2006/relationships/image" Target="../media/image51.png"/><Relationship Id="rId55" Type="http://schemas.openxmlformats.org/officeDocument/2006/relationships/image" Target="../media/image56.png"/><Relationship Id="rId63" Type="http://schemas.openxmlformats.org/officeDocument/2006/relationships/image" Target="../media/image64.png"/><Relationship Id="rId68" Type="http://schemas.openxmlformats.org/officeDocument/2006/relationships/image" Target="../media/image69.png"/><Relationship Id="rId7" Type="http://schemas.openxmlformats.org/officeDocument/2006/relationships/image" Target="../media/image8.png"/><Relationship Id="rId71" Type="http://schemas.openxmlformats.org/officeDocument/2006/relationships/image" Target="../media/image72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45" Type="http://schemas.openxmlformats.org/officeDocument/2006/relationships/image" Target="../media/image46.png"/><Relationship Id="rId53" Type="http://schemas.openxmlformats.org/officeDocument/2006/relationships/image" Target="../media/image54.png"/><Relationship Id="rId58" Type="http://schemas.openxmlformats.org/officeDocument/2006/relationships/image" Target="../media/image59.png"/><Relationship Id="rId66" Type="http://schemas.openxmlformats.org/officeDocument/2006/relationships/image" Target="../media/image67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49" Type="http://schemas.openxmlformats.org/officeDocument/2006/relationships/image" Target="../media/image50.png"/><Relationship Id="rId57" Type="http://schemas.openxmlformats.org/officeDocument/2006/relationships/image" Target="../media/image58.png"/><Relationship Id="rId61" Type="http://schemas.openxmlformats.org/officeDocument/2006/relationships/image" Target="../media/image62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4" Type="http://schemas.openxmlformats.org/officeDocument/2006/relationships/image" Target="../media/image45.png"/><Relationship Id="rId52" Type="http://schemas.openxmlformats.org/officeDocument/2006/relationships/image" Target="../media/image53.png"/><Relationship Id="rId60" Type="http://schemas.openxmlformats.org/officeDocument/2006/relationships/image" Target="../media/image61.png"/><Relationship Id="rId65" Type="http://schemas.openxmlformats.org/officeDocument/2006/relationships/image" Target="../media/image6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43" Type="http://schemas.openxmlformats.org/officeDocument/2006/relationships/image" Target="../media/image44.png"/><Relationship Id="rId48" Type="http://schemas.openxmlformats.org/officeDocument/2006/relationships/image" Target="../media/image49.png"/><Relationship Id="rId56" Type="http://schemas.openxmlformats.org/officeDocument/2006/relationships/image" Target="../media/image57.png"/><Relationship Id="rId64" Type="http://schemas.openxmlformats.org/officeDocument/2006/relationships/image" Target="../media/image65.png"/><Relationship Id="rId69" Type="http://schemas.openxmlformats.org/officeDocument/2006/relationships/image" Target="../media/image70.png"/><Relationship Id="rId8" Type="http://schemas.openxmlformats.org/officeDocument/2006/relationships/image" Target="../media/image9.png"/><Relationship Id="rId51" Type="http://schemas.openxmlformats.org/officeDocument/2006/relationships/image" Target="../media/image52.png"/><Relationship Id="rId72" Type="http://schemas.openxmlformats.org/officeDocument/2006/relationships/image" Target="../media/image73.png"/><Relationship Id="rId3" Type="http://schemas.openxmlformats.org/officeDocument/2006/relationships/image" Target="../media/image4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46" Type="http://schemas.openxmlformats.org/officeDocument/2006/relationships/image" Target="../media/image47.png"/><Relationship Id="rId59" Type="http://schemas.openxmlformats.org/officeDocument/2006/relationships/image" Target="../media/image60.png"/><Relationship Id="rId67" Type="http://schemas.openxmlformats.org/officeDocument/2006/relationships/image" Target="../media/image68.png"/><Relationship Id="rId20" Type="http://schemas.openxmlformats.org/officeDocument/2006/relationships/image" Target="../media/image21.png"/><Relationship Id="rId41" Type="http://schemas.openxmlformats.org/officeDocument/2006/relationships/image" Target="../media/image42.png"/><Relationship Id="rId54" Type="http://schemas.openxmlformats.org/officeDocument/2006/relationships/image" Target="../media/image55.png"/><Relationship Id="rId62" Type="http://schemas.openxmlformats.org/officeDocument/2006/relationships/image" Target="../media/image63.png"/><Relationship Id="rId70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42" Type="http://schemas.openxmlformats.org/officeDocument/2006/relationships/image" Target="../media/image43.png"/><Relationship Id="rId47" Type="http://schemas.openxmlformats.org/officeDocument/2006/relationships/image" Target="../media/image48.png"/><Relationship Id="rId50" Type="http://schemas.openxmlformats.org/officeDocument/2006/relationships/image" Target="../media/image51.png"/><Relationship Id="rId55" Type="http://schemas.openxmlformats.org/officeDocument/2006/relationships/image" Target="../media/image56.png"/><Relationship Id="rId63" Type="http://schemas.openxmlformats.org/officeDocument/2006/relationships/image" Target="../media/image64.png"/><Relationship Id="rId68" Type="http://schemas.openxmlformats.org/officeDocument/2006/relationships/image" Target="../media/image69.png"/><Relationship Id="rId7" Type="http://schemas.openxmlformats.org/officeDocument/2006/relationships/image" Target="../media/image8.png"/><Relationship Id="rId71" Type="http://schemas.openxmlformats.org/officeDocument/2006/relationships/image" Target="../media/image72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45" Type="http://schemas.openxmlformats.org/officeDocument/2006/relationships/image" Target="../media/image46.png"/><Relationship Id="rId53" Type="http://schemas.openxmlformats.org/officeDocument/2006/relationships/image" Target="../media/image54.png"/><Relationship Id="rId58" Type="http://schemas.openxmlformats.org/officeDocument/2006/relationships/image" Target="../media/image59.png"/><Relationship Id="rId66" Type="http://schemas.openxmlformats.org/officeDocument/2006/relationships/image" Target="../media/image67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49" Type="http://schemas.openxmlformats.org/officeDocument/2006/relationships/image" Target="../media/image50.png"/><Relationship Id="rId57" Type="http://schemas.openxmlformats.org/officeDocument/2006/relationships/image" Target="../media/image58.png"/><Relationship Id="rId61" Type="http://schemas.openxmlformats.org/officeDocument/2006/relationships/image" Target="../media/image62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4" Type="http://schemas.openxmlformats.org/officeDocument/2006/relationships/image" Target="../media/image45.png"/><Relationship Id="rId52" Type="http://schemas.openxmlformats.org/officeDocument/2006/relationships/image" Target="../media/image53.png"/><Relationship Id="rId60" Type="http://schemas.openxmlformats.org/officeDocument/2006/relationships/image" Target="../media/image61.png"/><Relationship Id="rId65" Type="http://schemas.openxmlformats.org/officeDocument/2006/relationships/image" Target="../media/image6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43" Type="http://schemas.openxmlformats.org/officeDocument/2006/relationships/image" Target="../media/image44.png"/><Relationship Id="rId48" Type="http://schemas.openxmlformats.org/officeDocument/2006/relationships/image" Target="../media/image49.png"/><Relationship Id="rId56" Type="http://schemas.openxmlformats.org/officeDocument/2006/relationships/image" Target="../media/image57.png"/><Relationship Id="rId64" Type="http://schemas.openxmlformats.org/officeDocument/2006/relationships/image" Target="../media/image65.png"/><Relationship Id="rId69" Type="http://schemas.openxmlformats.org/officeDocument/2006/relationships/image" Target="../media/image70.png"/><Relationship Id="rId8" Type="http://schemas.openxmlformats.org/officeDocument/2006/relationships/image" Target="../media/image9.png"/><Relationship Id="rId51" Type="http://schemas.openxmlformats.org/officeDocument/2006/relationships/image" Target="../media/image52.png"/><Relationship Id="rId72" Type="http://schemas.openxmlformats.org/officeDocument/2006/relationships/image" Target="../media/image73.png"/><Relationship Id="rId3" Type="http://schemas.openxmlformats.org/officeDocument/2006/relationships/image" Target="../media/image4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46" Type="http://schemas.openxmlformats.org/officeDocument/2006/relationships/image" Target="../media/image47.png"/><Relationship Id="rId59" Type="http://schemas.openxmlformats.org/officeDocument/2006/relationships/image" Target="../media/image60.png"/><Relationship Id="rId67" Type="http://schemas.openxmlformats.org/officeDocument/2006/relationships/image" Target="../media/image68.png"/><Relationship Id="rId20" Type="http://schemas.openxmlformats.org/officeDocument/2006/relationships/image" Target="../media/image21.png"/><Relationship Id="rId41" Type="http://schemas.openxmlformats.org/officeDocument/2006/relationships/image" Target="../media/image42.png"/><Relationship Id="rId54" Type="http://schemas.openxmlformats.org/officeDocument/2006/relationships/image" Target="../media/image55.png"/><Relationship Id="rId62" Type="http://schemas.openxmlformats.org/officeDocument/2006/relationships/image" Target="../media/image63.png"/><Relationship Id="rId70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audio" Target="../media/audio1.wav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3.jpeg"/><Relationship Id="rId3" Type="http://schemas.openxmlformats.org/officeDocument/2006/relationships/image" Target="../media/image77.jpeg"/><Relationship Id="rId7" Type="http://schemas.microsoft.com/office/2007/relationships/hdphoto" Target="../media/hdphoto3.wdp"/><Relationship Id="rId12" Type="http://schemas.openxmlformats.org/officeDocument/2006/relationships/image" Target="../media/image8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6.wdp"/><Relationship Id="rId10" Type="http://schemas.openxmlformats.org/officeDocument/2006/relationships/image" Target="../media/image81.png"/><Relationship Id="rId4" Type="http://schemas.openxmlformats.org/officeDocument/2006/relationships/image" Target="../media/image78.png"/><Relationship Id="rId9" Type="http://schemas.microsoft.com/office/2007/relationships/hdphoto" Target="../media/hdphoto4.wdp"/><Relationship Id="rId14" Type="http://schemas.openxmlformats.org/officeDocument/2006/relationships/image" Target="../media/image8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41805"/>
            <a:ext cx="7772400" cy="1470025"/>
          </a:xfrm>
        </p:spPr>
        <p:txBody>
          <a:bodyPr>
            <a:noAutofit/>
          </a:bodyPr>
          <a:lstStyle/>
          <a:p>
            <a:r>
              <a:rPr lang="en-US" sz="8000" dirty="0" smtClean="0">
                <a:latin typeface="Arial Rounded MT Bold"/>
                <a:cs typeface="Arial Rounded MT Bold"/>
              </a:rPr>
              <a:t>How Computers Work</a:t>
            </a:r>
            <a:endParaRPr lang="en-US" sz="8000" dirty="0">
              <a:latin typeface="Arial Rounded MT Bold"/>
              <a:cs typeface="Arial Rounded MT Bold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908" y="4294436"/>
            <a:ext cx="3810000" cy="2133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2968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0432"/>
            <a:ext cx="8229600" cy="52190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>
                <a:latin typeface="Arial Rounded MT Bold"/>
                <a:cs typeface="Arial Rounded MT Bold"/>
              </a:rPr>
              <a:t>What is a Computer?</a:t>
            </a:r>
          </a:p>
          <a:p>
            <a:pPr marL="0" indent="0" algn="ctr">
              <a:buNone/>
            </a:pPr>
            <a:endParaRPr lang="en-US" sz="6000" dirty="0">
              <a:latin typeface="Arial Rounded MT Bold"/>
              <a:cs typeface="Arial Rounded MT Bold"/>
            </a:endParaRPr>
          </a:p>
          <a:p>
            <a:pPr marL="0" indent="0" algn="ctr">
              <a:buNone/>
            </a:pPr>
            <a:r>
              <a:rPr lang="en-US" sz="6000" dirty="0" smtClean="0">
                <a:latin typeface="Arial Rounded MT Bold"/>
                <a:cs typeface="Arial Rounded MT Bold"/>
              </a:rPr>
              <a:t>What would you expect to see?</a:t>
            </a:r>
            <a:endParaRPr lang="en-US" sz="6000" dirty="0">
              <a:latin typeface="Arial Rounded MT Bold"/>
              <a:cs typeface="Arial Rounded MT 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9041" y="119067"/>
            <a:ext cx="7804643" cy="646331"/>
          </a:xfrm>
          <a:prstGeom prst="rect">
            <a:avLst/>
          </a:prstGeom>
          <a:noFill/>
          <a:scene3d>
            <a:camera prst="orthographicFront"/>
            <a:lightRig rig="flat" dir="t">
              <a:rot lat="0" lon="0" rev="18900000"/>
            </a:lightRig>
          </a:scene3d>
          <a:sp3d>
            <a:bevelT w="165100" prst="coolSlant"/>
          </a:sp3d>
        </p:spPr>
        <p:txBody>
          <a:bodyPr wrap="square" rtlCol="0">
            <a:spAutoFit/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3600" b="1" dirty="0" smtClean="0">
                <a:ln>
                  <a:solidFill>
                    <a:srgbClr val="000000"/>
                  </a:solidFill>
                </a:ln>
                <a:solidFill>
                  <a:schemeClr val="accent3"/>
                </a:solidFill>
              </a:rPr>
              <a:t>01001100101010111001010000101</a:t>
            </a:r>
            <a:endParaRPr lang="en-US" sz="3600" b="1" dirty="0">
              <a:ln>
                <a:solidFill>
                  <a:srgbClr val="000000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5069" y="5939826"/>
            <a:ext cx="7804643" cy="646331"/>
          </a:xfrm>
          <a:prstGeom prst="rect">
            <a:avLst/>
          </a:prstGeom>
          <a:noFill/>
          <a:scene3d>
            <a:camera prst="orthographicFront"/>
            <a:lightRig rig="flat" dir="t">
              <a:rot lat="0" lon="0" rev="18900000"/>
            </a:lightRig>
          </a:scene3d>
          <a:sp3d>
            <a:bevelT w="165100" prst="coolSlant"/>
          </a:sp3d>
        </p:spPr>
        <p:txBody>
          <a:bodyPr wrap="square" rtlCol="0">
            <a:spAutoFit/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3600" b="1" dirty="0" smtClean="0">
                <a:ln>
                  <a:solidFill>
                    <a:srgbClr val="000000"/>
                  </a:solidFill>
                </a:ln>
                <a:solidFill>
                  <a:schemeClr val="accent3"/>
                </a:solidFill>
              </a:rPr>
              <a:t>01001100101010111001010000101</a:t>
            </a:r>
            <a:endParaRPr lang="en-US" sz="3600" b="1" dirty="0">
              <a:ln>
                <a:solidFill>
                  <a:srgbClr val="000000"/>
                </a:solidFill>
              </a:ln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70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60419" name="Group 3"/>
          <p:cNvGrpSpPr>
            <a:grpSpLocks/>
          </p:cNvGrpSpPr>
          <p:nvPr/>
        </p:nvGrpSpPr>
        <p:grpSpPr bwMode="auto">
          <a:xfrm>
            <a:off x="1441450" y="298450"/>
            <a:ext cx="6261100" cy="6261100"/>
            <a:chOff x="908" y="188"/>
            <a:chExt cx="3944" cy="3944"/>
          </a:xfrm>
        </p:grpSpPr>
        <p:sp>
          <p:nvSpPr>
            <p:cNvPr id="60420" name="Freeform 4"/>
            <p:cNvSpPr>
              <a:spLocks/>
            </p:cNvSpPr>
            <p:nvPr/>
          </p:nvSpPr>
          <p:spPr bwMode="auto">
            <a:xfrm>
              <a:off x="1432" y="712"/>
              <a:ext cx="156" cy="158"/>
            </a:xfrm>
            <a:custGeom>
              <a:avLst/>
              <a:gdLst>
                <a:gd name="T0" fmla="*/ 78 w 78"/>
                <a:gd name="T1" fmla="*/ 27 h 79"/>
                <a:gd name="T2" fmla="*/ 54 w 78"/>
                <a:gd name="T3" fmla="*/ 0 h 79"/>
                <a:gd name="T4" fmla="*/ 26 w 78"/>
                <a:gd name="T5" fmla="*/ 27 h 79"/>
                <a:gd name="T6" fmla="*/ 0 w 78"/>
                <a:gd name="T7" fmla="*/ 54 h 79"/>
                <a:gd name="T8" fmla="*/ 27 w 78"/>
                <a:gd name="T9" fmla="*/ 79 h 79"/>
                <a:gd name="T10" fmla="*/ 78 w 78"/>
                <a:gd name="T11" fmla="*/ 2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79">
                  <a:moveTo>
                    <a:pt x="78" y="27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45" y="9"/>
                    <a:pt x="35" y="18"/>
                    <a:pt x="26" y="27"/>
                  </a:cubicBezTo>
                  <a:cubicBezTo>
                    <a:pt x="17" y="36"/>
                    <a:pt x="9" y="45"/>
                    <a:pt x="0" y="54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43" y="61"/>
                    <a:pt x="61" y="44"/>
                    <a:pt x="78" y="27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21" name="Freeform 5"/>
            <p:cNvSpPr>
              <a:spLocks/>
            </p:cNvSpPr>
            <p:nvPr/>
          </p:nvSpPr>
          <p:spPr bwMode="auto">
            <a:xfrm>
              <a:off x="1012" y="1382"/>
              <a:ext cx="120" cy="166"/>
            </a:xfrm>
            <a:custGeom>
              <a:avLst/>
              <a:gdLst>
                <a:gd name="T0" fmla="*/ 60 w 60"/>
                <a:gd name="T1" fmla="*/ 15 h 83"/>
                <a:gd name="T2" fmla="*/ 27 w 60"/>
                <a:gd name="T3" fmla="*/ 0 h 83"/>
                <a:gd name="T4" fmla="*/ 0 w 60"/>
                <a:gd name="T5" fmla="*/ 71 h 83"/>
                <a:gd name="T6" fmla="*/ 34 w 60"/>
                <a:gd name="T7" fmla="*/ 83 h 83"/>
                <a:gd name="T8" fmla="*/ 60 w 60"/>
                <a:gd name="T9" fmla="*/ 1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83">
                  <a:moveTo>
                    <a:pt x="60" y="15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7" y="23"/>
                    <a:pt x="8" y="47"/>
                    <a:pt x="0" y="71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42" y="60"/>
                    <a:pt x="51" y="37"/>
                    <a:pt x="60" y="15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22" name="Freeform 6"/>
            <p:cNvSpPr>
              <a:spLocks/>
            </p:cNvSpPr>
            <p:nvPr/>
          </p:nvSpPr>
          <p:spPr bwMode="auto">
            <a:xfrm>
              <a:off x="1580" y="580"/>
              <a:ext cx="160" cy="150"/>
            </a:xfrm>
            <a:custGeom>
              <a:avLst/>
              <a:gdLst>
                <a:gd name="T0" fmla="*/ 80 w 80"/>
                <a:gd name="T1" fmla="*/ 30 h 75"/>
                <a:gd name="T2" fmla="*/ 59 w 80"/>
                <a:gd name="T3" fmla="*/ 0 h 75"/>
                <a:gd name="T4" fmla="*/ 0 w 80"/>
                <a:gd name="T5" fmla="*/ 48 h 75"/>
                <a:gd name="T6" fmla="*/ 24 w 80"/>
                <a:gd name="T7" fmla="*/ 75 h 75"/>
                <a:gd name="T8" fmla="*/ 80 w 80"/>
                <a:gd name="T9" fmla="*/ 3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75">
                  <a:moveTo>
                    <a:pt x="80" y="3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39" y="15"/>
                    <a:pt x="19" y="31"/>
                    <a:pt x="0" y="48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42" y="59"/>
                    <a:pt x="61" y="44"/>
                    <a:pt x="80" y="3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23" name="Freeform 7"/>
            <p:cNvSpPr>
              <a:spLocks/>
            </p:cNvSpPr>
            <p:nvPr/>
          </p:nvSpPr>
          <p:spPr bwMode="auto">
            <a:xfrm>
              <a:off x="1916" y="368"/>
              <a:ext cx="166" cy="134"/>
            </a:xfrm>
            <a:custGeom>
              <a:avLst/>
              <a:gdLst>
                <a:gd name="T0" fmla="*/ 83 w 83"/>
                <a:gd name="T1" fmla="*/ 34 h 67"/>
                <a:gd name="T2" fmla="*/ 68 w 83"/>
                <a:gd name="T3" fmla="*/ 0 h 67"/>
                <a:gd name="T4" fmla="*/ 0 w 83"/>
                <a:gd name="T5" fmla="*/ 35 h 67"/>
                <a:gd name="T6" fmla="*/ 18 w 83"/>
                <a:gd name="T7" fmla="*/ 67 h 67"/>
                <a:gd name="T8" fmla="*/ 83 w 83"/>
                <a:gd name="T9" fmla="*/ 3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67">
                  <a:moveTo>
                    <a:pt x="83" y="34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45" y="11"/>
                    <a:pt x="22" y="22"/>
                    <a:pt x="0" y="35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39" y="55"/>
                    <a:pt x="61" y="44"/>
                    <a:pt x="83" y="34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24" name="Freeform 8"/>
            <p:cNvSpPr>
              <a:spLocks/>
            </p:cNvSpPr>
            <p:nvPr/>
          </p:nvSpPr>
          <p:spPr bwMode="auto">
            <a:xfrm>
              <a:off x="4538" y="2958"/>
              <a:ext cx="134" cy="166"/>
            </a:xfrm>
            <a:custGeom>
              <a:avLst/>
              <a:gdLst>
                <a:gd name="T0" fmla="*/ 0 w 67"/>
                <a:gd name="T1" fmla="*/ 64 h 83"/>
                <a:gd name="T2" fmla="*/ 32 w 67"/>
                <a:gd name="T3" fmla="*/ 83 h 83"/>
                <a:gd name="T4" fmla="*/ 67 w 67"/>
                <a:gd name="T5" fmla="*/ 15 h 83"/>
                <a:gd name="T6" fmla="*/ 33 w 67"/>
                <a:gd name="T7" fmla="*/ 0 h 83"/>
                <a:gd name="T8" fmla="*/ 0 w 67"/>
                <a:gd name="T9" fmla="*/ 6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83">
                  <a:moveTo>
                    <a:pt x="0" y="64"/>
                  </a:moveTo>
                  <a:cubicBezTo>
                    <a:pt x="32" y="83"/>
                    <a:pt x="32" y="83"/>
                    <a:pt x="32" y="83"/>
                  </a:cubicBezTo>
                  <a:cubicBezTo>
                    <a:pt x="45" y="61"/>
                    <a:pt x="56" y="38"/>
                    <a:pt x="67" y="15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3" y="22"/>
                    <a:pt x="12" y="43"/>
                    <a:pt x="0" y="64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25" name="Freeform 9"/>
            <p:cNvSpPr>
              <a:spLocks/>
            </p:cNvSpPr>
            <p:nvPr/>
          </p:nvSpPr>
          <p:spPr bwMode="auto">
            <a:xfrm>
              <a:off x="2102" y="292"/>
              <a:ext cx="164" cy="122"/>
            </a:xfrm>
            <a:custGeom>
              <a:avLst/>
              <a:gdLst>
                <a:gd name="T0" fmla="*/ 82 w 82"/>
                <a:gd name="T1" fmla="*/ 35 h 61"/>
                <a:gd name="T2" fmla="*/ 71 w 82"/>
                <a:gd name="T3" fmla="*/ 0 h 61"/>
                <a:gd name="T4" fmla="*/ 0 w 82"/>
                <a:gd name="T5" fmla="*/ 27 h 61"/>
                <a:gd name="T6" fmla="*/ 15 w 82"/>
                <a:gd name="T7" fmla="*/ 61 h 61"/>
                <a:gd name="T8" fmla="*/ 82 w 82"/>
                <a:gd name="T9" fmla="*/ 3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61">
                  <a:moveTo>
                    <a:pt x="82" y="35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47" y="8"/>
                    <a:pt x="23" y="17"/>
                    <a:pt x="0" y="27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37" y="51"/>
                    <a:pt x="59" y="42"/>
                    <a:pt x="82" y="35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26" name="Freeform 10"/>
            <p:cNvSpPr>
              <a:spLocks/>
            </p:cNvSpPr>
            <p:nvPr/>
          </p:nvSpPr>
          <p:spPr bwMode="auto">
            <a:xfrm>
              <a:off x="4170" y="3452"/>
              <a:ext cx="158" cy="156"/>
            </a:xfrm>
            <a:custGeom>
              <a:avLst/>
              <a:gdLst>
                <a:gd name="T0" fmla="*/ 0 w 79"/>
                <a:gd name="T1" fmla="*/ 51 h 78"/>
                <a:gd name="T2" fmla="*/ 25 w 79"/>
                <a:gd name="T3" fmla="*/ 78 h 78"/>
                <a:gd name="T4" fmla="*/ 52 w 79"/>
                <a:gd name="T5" fmla="*/ 51 h 78"/>
                <a:gd name="T6" fmla="*/ 79 w 79"/>
                <a:gd name="T7" fmla="*/ 24 h 78"/>
                <a:gd name="T8" fmla="*/ 52 w 79"/>
                <a:gd name="T9" fmla="*/ 0 h 78"/>
                <a:gd name="T10" fmla="*/ 0 w 79"/>
                <a:gd name="T11" fmla="*/ 5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78">
                  <a:moveTo>
                    <a:pt x="0" y="51"/>
                  </a:moveTo>
                  <a:cubicBezTo>
                    <a:pt x="25" y="78"/>
                    <a:pt x="25" y="78"/>
                    <a:pt x="25" y="78"/>
                  </a:cubicBezTo>
                  <a:cubicBezTo>
                    <a:pt x="34" y="69"/>
                    <a:pt x="43" y="61"/>
                    <a:pt x="52" y="51"/>
                  </a:cubicBezTo>
                  <a:cubicBezTo>
                    <a:pt x="61" y="43"/>
                    <a:pt x="70" y="33"/>
                    <a:pt x="79" y="24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5" y="17"/>
                    <a:pt x="18" y="34"/>
                    <a:pt x="0" y="5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27" name="Freeform 11"/>
            <p:cNvSpPr>
              <a:spLocks/>
            </p:cNvSpPr>
            <p:nvPr/>
          </p:nvSpPr>
          <p:spPr bwMode="auto">
            <a:xfrm>
              <a:off x="1088" y="1198"/>
              <a:ext cx="132" cy="164"/>
            </a:xfrm>
            <a:custGeom>
              <a:avLst/>
              <a:gdLst>
                <a:gd name="T0" fmla="*/ 66 w 66"/>
                <a:gd name="T1" fmla="*/ 18 h 82"/>
                <a:gd name="T2" fmla="*/ 35 w 66"/>
                <a:gd name="T3" fmla="*/ 0 h 82"/>
                <a:gd name="T4" fmla="*/ 0 w 66"/>
                <a:gd name="T5" fmla="*/ 67 h 82"/>
                <a:gd name="T6" fmla="*/ 33 w 66"/>
                <a:gd name="T7" fmla="*/ 82 h 82"/>
                <a:gd name="T8" fmla="*/ 66 w 66"/>
                <a:gd name="T9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82">
                  <a:moveTo>
                    <a:pt x="66" y="18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22" y="22"/>
                    <a:pt x="11" y="44"/>
                    <a:pt x="0" y="67"/>
                  </a:cubicBezTo>
                  <a:cubicBezTo>
                    <a:pt x="33" y="82"/>
                    <a:pt x="33" y="82"/>
                    <a:pt x="33" y="82"/>
                  </a:cubicBezTo>
                  <a:cubicBezTo>
                    <a:pt x="44" y="60"/>
                    <a:pt x="55" y="39"/>
                    <a:pt x="66" y="18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28" name="Freeform 12"/>
            <p:cNvSpPr>
              <a:spLocks/>
            </p:cNvSpPr>
            <p:nvPr/>
          </p:nvSpPr>
          <p:spPr bwMode="auto">
            <a:xfrm>
              <a:off x="1184" y="1022"/>
              <a:ext cx="142" cy="164"/>
            </a:xfrm>
            <a:custGeom>
              <a:avLst/>
              <a:gdLst>
                <a:gd name="T0" fmla="*/ 71 w 71"/>
                <a:gd name="T1" fmla="*/ 22 h 82"/>
                <a:gd name="T2" fmla="*/ 42 w 71"/>
                <a:gd name="T3" fmla="*/ 0 h 82"/>
                <a:gd name="T4" fmla="*/ 0 w 71"/>
                <a:gd name="T5" fmla="*/ 64 h 82"/>
                <a:gd name="T6" fmla="*/ 32 w 71"/>
                <a:gd name="T7" fmla="*/ 82 h 82"/>
                <a:gd name="T8" fmla="*/ 71 w 71"/>
                <a:gd name="T9" fmla="*/ 2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82">
                  <a:moveTo>
                    <a:pt x="71" y="22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27" y="21"/>
                    <a:pt x="13" y="42"/>
                    <a:pt x="0" y="64"/>
                  </a:cubicBezTo>
                  <a:cubicBezTo>
                    <a:pt x="32" y="82"/>
                    <a:pt x="32" y="82"/>
                    <a:pt x="32" y="82"/>
                  </a:cubicBezTo>
                  <a:cubicBezTo>
                    <a:pt x="44" y="62"/>
                    <a:pt x="58" y="41"/>
                    <a:pt x="71" y="22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29" name="Freeform 13"/>
            <p:cNvSpPr>
              <a:spLocks/>
            </p:cNvSpPr>
            <p:nvPr/>
          </p:nvSpPr>
          <p:spPr bwMode="auto">
            <a:xfrm>
              <a:off x="4432" y="3134"/>
              <a:ext cx="144" cy="164"/>
            </a:xfrm>
            <a:custGeom>
              <a:avLst/>
              <a:gdLst>
                <a:gd name="T0" fmla="*/ 0 w 72"/>
                <a:gd name="T1" fmla="*/ 61 h 82"/>
                <a:gd name="T2" fmla="*/ 30 w 72"/>
                <a:gd name="T3" fmla="*/ 82 h 82"/>
                <a:gd name="T4" fmla="*/ 72 w 72"/>
                <a:gd name="T5" fmla="*/ 18 h 82"/>
                <a:gd name="T6" fmla="*/ 40 w 72"/>
                <a:gd name="T7" fmla="*/ 0 h 82"/>
                <a:gd name="T8" fmla="*/ 0 w 72"/>
                <a:gd name="T9" fmla="*/ 6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82">
                  <a:moveTo>
                    <a:pt x="0" y="61"/>
                  </a:moveTo>
                  <a:cubicBezTo>
                    <a:pt x="30" y="82"/>
                    <a:pt x="30" y="82"/>
                    <a:pt x="30" y="82"/>
                  </a:cubicBezTo>
                  <a:cubicBezTo>
                    <a:pt x="45" y="61"/>
                    <a:pt x="59" y="40"/>
                    <a:pt x="72" y="18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27" y="21"/>
                    <a:pt x="14" y="41"/>
                    <a:pt x="0" y="6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30" name="Freeform 14"/>
            <p:cNvSpPr>
              <a:spLocks/>
            </p:cNvSpPr>
            <p:nvPr/>
          </p:nvSpPr>
          <p:spPr bwMode="auto">
            <a:xfrm>
              <a:off x="1300" y="860"/>
              <a:ext cx="150" cy="162"/>
            </a:xfrm>
            <a:custGeom>
              <a:avLst/>
              <a:gdLst>
                <a:gd name="T0" fmla="*/ 75 w 75"/>
                <a:gd name="T1" fmla="*/ 25 h 81"/>
                <a:gd name="T2" fmla="*/ 48 w 75"/>
                <a:gd name="T3" fmla="*/ 0 h 81"/>
                <a:gd name="T4" fmla="*/ 0 w 75"/>
                <a:gd name="T5" fmla="*/ 59 h 81"/>
                <a:gd name="T6" fmla="*/ 29 w 75"/>
                <a:gd name="T7" fmla="*/ 81 h 81"/>
                <a:gd name="T8" fmla="*/ 75 w 75"/>
                <a:gd name="T9" fmla="*/ 2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81">
                  <a:moveTo>
                    <a:pt x="75" y="25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31" y="19"/>
                    <a:pt x="15" y="39"/>
                    <a:pt x="0" y="59"/>
                  </a:cubicBezTo>
                  <a:cubicBezTo>
                    <a:pt x="29" y="81"/>
                    <a:pt x="29" y="81"/>
                    <a:pt x="29" y="81"/>
                  </a:cubicBezTo>
                  <a:cubicBezTo>
                    <a:pt x="44" y="62"/>
                    <a:pt x="59" y="43"/>
                    <a:pt x="75" y="25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31" name="Freeform 15"/>
            <p:cNvSpPr>
              <a:spLocks/>
            </p:cNvSpPr>
            <p:nvPr/>
          </p:nvSpPr>
          <p:spPr bwMode="auto">
            <a:xfrm>
              <a:off x="4310" y="3298"/>
              <a:ext cx="150" cy="162"/>
            </a:xfrm>
            <a:custGeom>
              <a:avLst/>
              <a:gdLst>
                <a:gd name="T0" fmla="*/ 0 w 75"/>
                <a:gd name="T1" fmla="*/ 57 h 81"/>
                <a:gd name="T2" fmla="*/ 27 w 75"/>
                <a:gd name="T3" fmla="*/ 81 h 81"/>
                <a:gd name="T4" fmla="*/ 75 w 75"/>
                <a:gd name="T5" fmla="*/ 22 h 81"/>
                <a:gd name="T6" fmla="*/ 45 w 75"/>
                <a:gd name="T7" fmla="*/ 0 h 81"/>
                <a:gd name="T8" fmla="*/ 0 w 75"/>
                <a:gd name="T9" fmla="*/ 5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81">
                  <a:moveTo>
                    <a:pt x="0" y="57"/>
                  </a:moveTo>
                  <a:cubicBezTo>
                    <a:pt x="27" y="81"/>
                    <a:pt x="27" y="81"/>
                    <a:pt x="27" y="81"/>
                  </a:cubicBezTo>
                  <a:cubicBezTo>
                    <a:pt x="44" y="62"/>
                    <a:pt x="60" y="42"/>
                    <a:pt x="75" y="22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1" y="20"/>
                    <a:pt x="16" y="38"/>
                    <a:pt x="0" y="57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32" name="Freeform 16"/>
            <p:cNvSpPr>
              <a:spLocks/>
            </p:cNvSpPr>
            <p:nvPr/>
          </p:nvSpPr>
          <p:spPr bwMode="auto">
            <a:xfrm>
              <a:off x="1742" y="3712"/>
              <a:ext cx="164" cy="144"/>
            </a:xfrm>
            <a:custGeom>
              <a:avLst/>
              <a:gdLst>
                <a:gd name="T0" fmla="*/ 21 w 82"/>
                <a:gd name="T1" fmla="*/ 0 h 72"/>
                <a:gd name="T2" fmla="*/ 0 w 82"/>
                <a:gd name="T3" fmla="*/ 30 h 72"/>
                <a:gd name="T4" fmla="*/ 64 w 82"/>
                <a:gd name="T5" fmla="*/ 72 h 72"/>
                <a:gd name="T6" fmla="*/ 82 w 82"/>
                <a:gd name="T7" fmla="*/ 40 h 72"/>
                <a:gd name="T8" fmla="*/ 21 w 82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72">
                  <a:moveTo>
                    <a:pt x="21" y="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21" y="45"/>
                    <a:pt x="42" y="59"/>
                    <a:pt x="64" y="72"/>
                  </a:cubicBezTo>
                  <a:cubicBezTo>
                    <a:pt x="82" y="40"/>
                    <a:pt x="82" y="40"/>
                    <a:pt x="82" y="40"/>
                  </a:cubicBezTo>
                  <a:cubicBezTo>
                    <a:pt x="61" y="27"/>
                    <a:pt x="41" y="14"/>
                    <a:pt x="21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33" name="Freeform 17"/>
            <p:cNvSpPr>
              <a:spLocks/>
            </p:cNvSpPr>
            <p:nvPr/>
          </p:nvSpPr>
          <p:spPr bwMode="auto">
            <a:xfrm>
              <a:off x="4626" y="2774"/>
              <a:ext cx="122" cy="164"/>
            </a:xfrm>
            <a:custGeom>
              <a:avLst/>
              <a:gdLst>
                <a:gd name="T0" fmla="*/ 0 w 61"/>
                <a:gd name="T1" fmla="*/ 67 h 82"/>
                <a:gd name="T2" fmla="*/ 34 w 61"/>
                <a:gd name="T3" fmla="*/ 82 h 82"/>
                <a:gd name="T4" fmla="*/ 61 w 61"/>
                <a:gd name="T5" fmla="*/ 11 h 82"/>
                <a:gd name="T6" fmla="*/ 27 w 61"/>
                <a:gd name="T7" fmla="*/ 0 h 82"/>
                <a:gd name="T8" fmla="*/ 0 w 61"/>
                <a:gd name="T9" fmla="*/ 6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82">
                  <a:moveTo>
                    <a:pt x="0" y="67"/>
                  </a:moveTo>
                  <a:cubicBezTo>
                    <a:pt x="34" y="82"/>
                    <a:pt x="34" y="82"/>
                    <a:pt x="34" y="82"/>
                  </a:cubicBezTo>
                  <a:cubicBezTo>
                    <a:pt x="44" y="59"/>
                    <a:pt x="53" y="35"/>
                    <a:pt x="61" y="1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9" y="23"/>
                    <a:pt x="10" y="45"/>
                    <a:pt x="0" y="67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34" name="Freeform 18"/>
            <p:cNvSpPr>
              <a:spLocks/>
            </p:cNvSpPr>
            <p:nvPr/>
          </p:nvSpPr>
          <p:spPr bwMode="auto">
            <a:xfrm>
              <a:off x="1916" y="3818"/>
              <a:ext cx="166" cy="134"/>
            </a:xfrm>
            <a:custGeom>
              <a:avLst/>
              <a:gdLst>
                <a:gd name="T0" fmla="*/ 18 w 83"/>
                <a:gd name="T1" fmla="*/ 0 h 67"/>
                <a:gd name="T2" fmla="*/ 0 w 83"/>
                <a:gd name="T3" fmla="*/ 32 h 67"/>
                <a:gd name="T4" fmla="*/ 68 w 83"/>
                <a:gd name="T5" fmla="*/ 67 h 67"/>
                <a:gd name="T6" fmla="*/ 83 w 83"/>
                <a:gd name="T7" fmla="*/ 33 h 67"/>
                <a:gd name="T8" fmla="*/ 18 w 83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67">
                  <a:moveTo>
                    <a:pt x="18" y="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22" y="45"/>
                    <a:pt x="45" y="56"/>
                    <a:pt x="68" y="67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61" y="23"/>
                    <a:pt x="39" y="12"/>
                    <a:pt x="18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35" name="Freeform 19"/>
            <p:cNvSpPr>
              <a:spLocks/>
            </p:cNvSpPr>
            <p:nvPr/>
          </p:nvSpPr>
          <p:spPr bwMode="auto">
            <a:xfrm>
              <a:off x="1184" y="3134"/>
              <a:ext cx="142" cy="164"/>
            </a:xfrm>
            <a:custGeom>
              <a:avLst/>
              <a:gdLst>
                <a:gd name="T0" fmla="*/ 32 w 71"/>
                <a:gd name="T1" fmla="*/ 0 h 82"/>
                <a:gd name="T2" fmla="*/ 0 w 71"/>
                <a:gd name="T3" fmla="*/ 18 h 82"/>
                <a:gd name="T4" fmla="*/ 42 w 71"/>
                <a:gd name="T5" fmla="*/ 82 h 82"/>
                <a:gd name="T6" fmla="*/ 71 w 71"/>
                <a:gd name="T7" fmla="*/ 60 h 82"/>
                <a:gd name="T8" fmla="*/ 32 w 71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82">
                  <a:moveTo>
                    <a:pt x="32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3" y="40"/>
                    <a:pt x="27" y="61"/>
                    <a:pt x="42" y="82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57" y="41"/>
                    <a:pt x="44" y="20"/>
                    <a:pt x="32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36" name="Freeform 20"/>
            <p:cNvSpPr>
              <a:spLocks/>
            </p:cNvSpPr>
            <p:nvPr/>
          </p:nvSpPr>
          <p:spPr bwMode="auto">
            <a:xfrm>
              <a:off x="1088" y="2958"/>
              <a:ext cx="132" cy="164"/>
            </a:xfrm>
            <a:custGeom>
              <a:avLst/>
              <a:gdLst>
                <a:gd name="T0" fmla="*/ 33 w 66"/>
                <a:gd name="T1" fmla="*/ 0 h 82"/>
                <a:gd name="T2" fmla="*/ 0 w 66"/>
                <a:gd name="T3" fmla="*/ 15 h 82"/>
                <a:gd name="T4" fmla="*/ 35 w 66"/>
                <a:gd name="T5" fmla="*/ 82 h 82"/>
                <a:gd name="T6" fmla="*/ 66 w 66"/>
                <a:gd name="T7" fmla="*/ 64 h 82"/>
                <a:gd name="T8" fmla="*/ 33 w 66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82">
                  <a:moveTo>
                    <a:pt x="33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11" y="38"/>
                    <a:pt x="22" y="60"/>
                    <a:pt x="35" y="82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55" y="43"/>
                    <a:pt x="44" y="22"/>
                    <a:pt x="33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37" name="Freeform 21"/>
            <p:cNvSpPr>
              <a:spLocks/>
            </p:cNvSpPr>
            <p:nvPr/>
          </p:nvSpPr>
          <p:spPr bwMode="auto">
            <a:xfrm>
              <a:off x="3302" y="3976"/>
              <a:ext cx="162" cy="108"/>
            </a:xfrm>
            <a:custGeom>
              <a:avLst/>
              <a:gdLst>
                <a:gd name="T0" fmla="*/ 0 w 81"/>
                <a:gd name="T1" fmla="*/ 19 h 54"/>
                <a:gd name="T2" fmla="*/ 7 w 81"/>
                <a:gd name="T3" fmla="*/ 54 h 54"/>
                <a:gd name="T4" fmla="*/ 81 w 81"/>
                <a:gd name="T5" fmla="*/ 35 h 54"/>
                <a:gd name="T6" fmla="*/ 70 w 81"/>
                <a:gd name="T7" fmla="*/ 0 h 54"/>
                <a:gd name="T8" fmla="*/ 0 w 81"/>
                <a:gd name="T9" fmla="*/ 1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4">
                  <a:moveTo>
                    <a:pt x="0" y="19"/>
                  </a:moveTo>
                  <a:cubicBezTo>
                    <a:pt x="7" y="54"/>
                    <a:pt x="7" y="54"/>
                    <a:pt x="7" y="54"/>
                  </a:cubicBezTo>
                  <a:cubicBezTo>
                    <a:pt x="32" y="49"/>
                    <a:pt x="57" y="42"/>
                    <a:pt x="81" y="35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47" y="7"/>
                    <a:pt x="23" y="13"/>
                    <a:pt x="0" y="19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38" name="Freeform 22"/>
            <p:cNvSpPr>
              <a:spLocks/>
            </p:cNvSpPr>
            <p:nvPr/>
          </p:nvSpPr>
          <p:spPr bwMode="auto">
            <a:xfrm>
              <a:off x="2296" y="3976"/>
              <a:ext cx="162" cy="108"/>
            </a:xfrm>
            <a:custGeom>
              <a:avLst/>
              <a:gdLst>
                <a:gd name="T0" fmla="*/ 11 w 81"/>
                <a:gd name="T1" fmla="*/ 0 h 54"/>
                <a:gd name="T2" fmla="*/ 0 w 81"/>
                <a:gd name="T3" fmla="*/ 34 h 54"/>
                <a:gd name="T4" fmla="*/ 73 w 81"/>
                <a:gd name="T5" fmla="*/ 54 h 54"/>
                <a:gd name="T6" fmla="*/ 81 w 81"/>
                <a:gd name="T7" fmla="*/ 19 h 54"/>
                <a:gd name="T8" fmla="*/ 11 w 81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4">
                  <a:moveTo>
                    <a:pt x="11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4" y="42"/>
                    <a:pt x="48" y="49"/>
                    <a:pt x="73" y="54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57" y="13"/>
                    <a:pt x="34" y="7"/>
                    <a:pt x="11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39" name="Freeform 23"/>
            <p:cNvSpPr>
              <a:spLocks/>
            </p:cNvSpPr>
            <p:nvPr/>
          </p:nvSpPr>
          <p:spPr bwMode="auto">
            <a:xfrm>
              <a:off x="1012" y="2772"/>
              <a:ext cx="120" cy="166"/>
            </a:xfrm>
            <a:custGeom>
              <a:avLst/>
              <a:gdLst>
                <a:gd name="T0" fmla="*/ 34 w 60"/>
                <a:gd name="T1" fmla="*/ 0 h 83"/>
                <a:gd name="T2" fmla="*/ 0 w 60"/>
                <a:gd name="T3" fmla="*/ 12 h 83"/>
                <a:gd name="T4" fmla="*/ 27 w 60"/>
                <a:gd name="T5" fmla="*/ 83 h 83"/>
                <a:gd name="T6" fmla="*/ 60 w 60"/>
                <a:gd name="T7" fmla="*/ 68 h 83"/>
                <a:gd name="T8" fmla="*/ 34 w 60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83">
                  <a:moveTo>
                    <a:pt x="34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8" y="36"/>
                    <a:pt x="17" y="59"/>
                    <a:pt x="27" y="83"/>
                  </a:cubicBezTo>
                  <a:cubicBezTo>
                    <a:pt x="60" y="68"/>
                    <a:pt x="60" y="68"/>
                    <a:pt x="60" y="68"/>
                  </a:cubicBezTo>
                  <a:cubicBezTo>
                    <a:pt x="51" y="46"/>
                    <a:pt x="42" y="23"/>
                    <a:pt x="34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40" name="Freeform 24"/>
            <p:cNvSpPr>
              <a:spLocks/>
            </p:cNvSpPr>
            <p:nvPr/>
          </p:nvSpPr>
          <p:spPr bwMode="auto">
            <a:xfrm>
              <a:off x="1432" y="3450"/>
              <a:ext cx="156" cy="158"/>
            </a:xfrm>
            <a:custGeom>
              <a:avLst/>
              <a:gdLst>
                <a:gd name="T0" fmla="*/ 27 w 78"/>
                <a:gd name="T1" fmla="*/ 0 h 79"/>
                <a:gd name="T2" fmla="*/ 0 w 78"/>
                <a:gd name="T3" fmla="*/ 25 h 79"/>
                <a:gd name="T4" fmla="*/ 26 w 78"/>
                <a:gd name="T5" fmla="*/ 52 h 79"/>
                <a:gd name="T6" fmla="*/ 54 w 78"/>
                <a:gd name="T7" fmla="*/ 79 h 79"/>
                <a:gd name="T8" fmla="*/ 78 w 78"/>
                <a:gd name="T9" fmla="*/ 52 h 79"/>
                <a:gd name="T10" fmla="*/ 27 w 78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79">
                  <a:moveTo>
                    <a:pt x="27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9" y="34"/>
                    <a:pt x="17" y="43"/>
                    <a:pt x="26" y="52"/>
                  </a:cubicBezTo>
                  <a:cubicBezTo>
                    <a:pt x="35" y="61"/>
                    <a:pt x="45" y="70"/>
                    <a:pt x="54" y="79"/>
                  </a:cubicBezTo>
                  <a:cubicBezTo>
                    <a:pt x="78" y="52"/>
                    <a:pt x="78" y="52"/>
                    <a:pt x="78" y="52"/>
                  </a:cubicBezTo>
                  <a:cubicBezTo>
                    <a:pt x="60" y="35"/>
                    <a:pt x="43" y="18"/>
                    <a:pt x="27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41" name="Freeform 25"/>
            <p:cNvSpPr>
              <a:spLocks/>
            </p:cNvSpPr>
            <p:nvPr/>
          </p:nvSpPr>
          <p:spPr bwMode="auto">
            <a:xfrm>
              <a:off x="2102" y="3906"/>
              <a:ext cx="164" cy="122"/>
            </a:xfrm>
            <a:custGeom>
              <a:avLst/>
              <a:gdLst>
                <a:gd name="T0" fmla="*/ 14 w 82"/>
                <a:gd name="T1" fmla="*/ 0 h 61"/>
                <a:gd name="T2" fmla="*/ 0 w 82"/>
                <a:gd name="T3" fmla="*/ 34 h 61"/>
                <a:gd name="T4" fmla="*/ 71 w 82"/>
                <a:gd name="T5" fmla="*/ 61 h 61"/>
                <a:gd name="T6" fmla="*/ 82 w 82"/>
                <a:gd name="T7" fmla="*/ 27 h 61"/>
                <a:gd name="T8" fmla="*/ 14 w 82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61">
                  <a:moveTo>
                    <a:pt x="14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44"/>
                    <a:pt x="47" y="53"/>
                    <a:pt x="71" y="61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59" y="19"/>
                    <a:pt x="37" y="10"/>
                    <a:pt x="14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42" name="Freeform 26"/>
            <p:cNvSpPr>
              <a:spLocks/>
            </p:cNvSpPr>
            <p:nvPr/>
          </p:nvSpPr>
          <p:spPr bwMode="auto">
            <a:xfrm>
              <a:off x="1300" y="3298"/>
              <a:ext cx="150" cy="162"/>
            </a:xfrm>
            <a:custGeom>
              <a:avLst/>
              <a:gdLst>
                <a:gd name="T0" fmla="*/ 29 w 75"/>
                <a:gd name="T1" fmla="*/ 0 h 81"/>
                <a:gd name="T2" fmla="*/ 0 w 75"/>
                <a:gd name="T3" fmla="*/ 22 h 81"/>
                <a:gd name="T4" fmla="*/ 48 w 75"/>
                <a:gd name="T5" fmla="*/ 81 h 81"/>
                <a:gd name="T6" fmla="*/ 75 w 75"/>
                <a:gd name="T7" fmla="*/ 56 h 81"/>
                <a:gd name="T8" fmla="*/ 29 w 75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81">
                  <a:moveTo>
                    <a:pt x="29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15" y="42"/>
                    <a:pt x="31" y="62"/>
                    <a:pt x="48" y="81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59" y="38"/>
                    <a:pt x="44" y="19"/>
                    <a:pt x="29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43" name="Freeform 27"/>
            <p:cNvSpPr>
              <a:spLocks/>
            </p:cNvSpPr>
            <p:nvPr/>
          </p:nvSpPr>
          <p:spPr bwMode="auto">
            <a:xfrm>
              <a:off x="1580" y="3590"/>
              <a:ext cx="160" cy="150"/>
            </a:xfrm>
            <a:custGeom>
              <a:avLst/>
              <a:gdLst>
                <a:gd name="T0" fmla="*/ 24 w 80"/>
                <a:gd name="T1" fmla="*/ 0 h 75"/>
                <a:gd name="T2" fmla="*/ 0 w 80"/>
                <a:gd name="T3" fmla="*/ 27 h 75"/>
                <a:gd name="T4" fmla="*/ 59 w 80"/>
                <a:gd name="T5" fmla="*/ 75 h 75"/>
                <a:gd name="T6" fmla="*/ 80 w 80"/>
                <a:gd name="T7" fmla="*/ 45 h 75"/>
                <a:gd name="T8" fmla="*/ 24 w 80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75">
                  <a:moveTo>
                    <a:pt x="24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9" y="44"/>
                    <a:pt x="39" y="60"/>
                    <a:pt x="59" y="75"/>
                  </a:cubicBezTo>
                  <a:cubicBezTo>
                    <a:pt x="80" y="45"/>
                    <a:pt x="80" y="45"/>
                    <a:pt x="80" y="45"/>
                  </a:cubicBezTo>
                  <a:cubicBezTo>
                    <a:pt x="61" y="31"/>
                    <a:pt x="42" y="16"/>
                    <a:pt x="24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44" name="Freeform 28"/>
            <p:cNvSpPr>
              <a:spLocks/>
            </p:cNvSpPr>
            <p:nvPr/>
          </p:nvSpPr>
          <p:spPr bwMode="auto">
            <a:xfrm>
              <a:off x="2906" y="4052"/>
              <a:ext cx="152" cy="80"/>
            </a:xfrm>
            <a:custGeom>
              <a:avLst/>
              <a:gdLst>
                <a:gd name="T0" fmla="*/ 73 w 76"/>
                <a:gd name="T1" fmla="*/ 0 h 40"/>
                <a:gd name="T2" fmla="*/ 0 w 76"/>
                <a:gd name="T3" fmla="*/ 4 h 40"/>
                <a:gd name="T4" fmla="*/ 0 w 76"/>
                <a:gd name="T5" fmla="*/ 40 h 40"/>
                <a:gd name="T6" fmla="*/ 76 w 76"/>
                <a:gd name="T7" fmla="*/ 36 h 40"/>
                <a:gd name="T8" fmla="*/ 73 w 76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0">
                  <a:moveTo>
                    <a:pt x="73" y="0"/>
                  </a:moveTo>
                  <a:cubicBezTo>
                    <a:pt x="49" y="3"/>
                    <a:pt x="25" y="4"/>
                    <a:pt x="0" y="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6" y="40"/>
                    <a:pt x="51" y="39"/>
                    <a:pt x="76" y="36"/>
                  </a:cubicBezTo>
                  <a:lnTo>
                    <a:pt x="73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45" name="Freeform 29"/>
            <p:cNvSpPr>
              <a:spLocks/>
            </p:cNvSpPr>
            <p:nvPr/>
          </p:nvSpPr>
          <p:spPr bwMode="auto">
            <a:xfrm>
              <a:off x="4018" y="3590"/>
              <a:ext cx="162" cy="150"/>
            </a:xfrm>
            <a:custGeom>
              <a:avLst/>
              <a:gdLst>
                <a:gd name="T0" fmla="*/ 0 w 81"/>
                <a:gd name="T1" fmla="*/ 46 h 75"/>
                <a:gd name="T2" fmla="*/ 22 w 81"/>
                <a:gd name="T3" fmla="*/ 75 h 75"/>
                <a:gd name="T4" fmla="*/ 81 w 81"/>
                <a:gd name="T5" fmla="*/ 27 h 75"/>
                <a:gd name="T6" fmla="*/ 56 w 81"/>
                <a:gd name="T7" fmla="*/ 0 h 75"/>
                <a:gd name="T8" fmla="*/ 0 w 81"/>
                <a:gd name="T9" fmla="*/ 4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75">
                  <a:moveTo>
                    <a:pt x="0" y="46"/>
                  </a:moveTo>
                  <a:cubicBezTo>
                    <a:pt x="22" y="75"/>
                    <a:pt x="22" y="75"/>
                    <a:pt x="22" y="75"/>
                  </a:cubicBezTo>
                  <a:cubicBezTo>
                    <a:pt x="42" y="60"/>
                    <a:pt x="61" y="44"/>
                    <a:pt x="81" y="27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38" y="16"/>
                    <a:pt x="19" y="31"/>
                    <a:pt x="0" y="46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46" name="Freeform 30"/>
            <p:cNvSpPr>
              <a:spLocks/>
            </p:cNvSpPr>
            <p:nvPr/>
          </p:nvSpPr>
          <p:spPr bwMode="auto">
            <a:xfrm>
              <a:off x="956" y="1576"/>
              <a:ext cx="108" cy="162"/>
            </a:xfrm>
            <a:custGeom>
              <a:avLst/>
              <a:gdLst>
                <a:gd name="T0" fmla="*/ 54 w 54"/>
                <a:gd name="T1" fmla="*/ 11 h 81"/>
                <a:gd name="T2" fmla="*/ 19 w 54"/>
                <a:gd name="T3" fmla="*/ 0 h 81"/>
                <a:gd name="T4" fmla="*/ 0 w 54"/>
                <a:gd name="T5" fmla="*/ 74 h 81"/>
                <a:gd name="T6" fmla="*/ 35 w 54"/>
                <a:gd name="T7" fmla="*/ 81 h 81"/>
                <a:gd name="T8" fmla="*/ 54 w 54"/>
                <a:gd name="T9" fmla="*/ 1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81">
                  <a:moveTo>
                    <a:pt x="54" y="11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2" y="24"/>
                    <a:pt x="5" y="49"/>
                    <a:pt x="0" y="74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41" y="58"/>
                    <a:pt x="47" y="34"/>
                    <a:pt x="54" y="1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47" name="Freeform 31"/>
            <p:cNvSpPr>
              <a:spLocks/>
            </p:cNvSpPr>
            <p:nvPr/>
          </p:nvSpPr>
          <p:spPr bwMode="auto">
            <a:xfrm>
              <a:off x="956" y="2582"/>
              <a:ext cx="108" cy="162"/>
            </a:xfrm>
            <a:custGeom>
              <a:avLst/>
              <a:gdLst>
                <a:gd name="T0" fmla="*/ 35 w 54"/>
                <a:gd name="T1" fmla="*/ 0 h 81"/>
                <a:gd name="T2" fmla="*/ 0 w 54"/>
                <a:gd name="T3" fmla="*/ 7 h 81"/>
                <a:gd name="T4" fmla="*/ 19 w 54"/>
                <a:gd name="T5" fmla="*/ 81 h 81"/>
                <a:gd name="T6" fmla="*/ 54 w 54"/>
                <a:gd name="T7" fmla="*/ 70 h 81"/>
                <a:gd name="T8" fmla="*/ 35 w 54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81">
                  <a:moveTo>
                    <a:pt x="35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" y="32"/>
                    <a:pt x="12" y="57"/>
                    <a:pt x="19" y="81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47" y="47"/>
                    <a:pt x="41" y="23"/>
                    <a:pt x="35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48" name="Freeform 32"/>
            <p:cNvSpPr>
              <a:spLocks/>
            </p:cNvSpPr>
            <p:nvPr/>
          </p:nvSpPr>
          <p:spPr bwMode="auto">
            <a:xfrm>
              <a:off x="908" y="1980"/>
              <a:ext cx="80" cy="152"/>
            </a:xfrm>
            <a:custGeom>
              <a:avLst/>
              <a:gdLst>
                <a:gd name="T0" fmla="*/ 40 w 40"/>
                <a:gd name="T1" fmla="*/ 4 h 76"/>
                <a:gd name="T2" fmla="*/ 4 w 40"/>
                <a:gd name="T3" fmla="*/ 0 h 76"/>
                <a:gd name="T4" fmla="*/ 0 w 40"/>
                <a:gd name="T5" fmla="*/ 76 h 76"/>
                <a:gd name="T6" fmla="*/ 36 w 40"/>
                <a:gd name="T7" fmla="*/ 76 h 76"/>
                <a:gd name="T8" fmla="*/ 40 w 40"/>
                <a:gd name="T9" fmla="*/ 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6">
                  <a:moveTo>
                    <a:pt x="40" y="4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26"/>
                    <a:pt x="0" y="51"/>
                    <a:pt x="0" y="76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36" y="52"/>
                    <a:pt x="37" y="28"/>
                    <a:pt x="40" y="4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49" name="Freeform 33"/>
            <p:cNvSpPr>
              <a:spLocks/>
            </p:cNvSpPr>
            <p:nvPr/>
          </p:nvSpPr>
          <p:spPr bwMode="auto">
            <a:xfrm>
              <a:off x="920" y="1776"/>
              <a:ext cx="96" cy="158"/>
            </a:xfrm>
            <a:custGeom>
              <a:avLst/>
              <a:gdLst>
                <a:gd name="T0" fmla="*/ 48 w 48"/>
                <a:gd name="T1" fmla="*/ 8 h 79"/>
                <a:gd name="T2" fmla="*/ 12 w 48"/>
                <a:gd name="T3" fmla="*/ 0 h 79"/>
                <a:gd name="T4" fmla="*/ 0 w 48"/>
                <a:gd name="T5" fmla="*/ 75 h 79"/>
                <a:gd name="T6" fmla="*/ 36 w 48"/>
                <a:gd name="T7" fmla="*/ 79 h 79"/>
                <a:gd name="T8" fmla="*/ 48 w 48"/>
                <a:gd name="T9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79">
                  <a:moveTo>
                    <a:pt x="48" y="8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25"/>
                    <a:pt x="3" y="50"/>
                    <a:pt x="0" y="75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9" y="55"/>
                    <a:pt x="43" y="31"/>
                    <a:pt x="48" y="8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50" name="Freeform 34"/>
            <p:cNvSpPr>
              <a:spLocks/>
            </p:cNvSpPr>
            <p:nvPr/>
          </p:nvSpPr>
          <p:spPr bwMode="auto">
            <a:xfrm>
              <a:off x="908" y="2188"/>
              <a:ext cx="80" cy="152"/>
            </a:xfrm>
            <a:custGeom>
              <a:avLst/>
              <a:gdLst>
                <a:gd name="T0" fmla="*/ 36 w 40"/>
                <a:gd name="T1" fmla="*/ 0 h 76"/>
                <a:gd name="T2" fmla="*/ 0 w 40"/>
                <a:gd name="T3" fmla="*/ 0 h 76"/>
                <a:gd name="T4" fmla="*/ 4 w 40"/>
                <a:gd name="T5" fmla="*/ 76 h 76"/>
                <a:gd name="T6" fmla="*/ 40 w 40"/>
                <a:gd name="T7" fmla="*/ 72 h 76"/>
                <a:gd name="T8" fmla="*/ 36 w 40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6"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1" y="50"/>
                    <a:pt x="4" y="76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37" y="48"/>
                    <a:pt x="36" y="24"/>
                    <a:pt x="36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51" name="Freeform 35"/>
            <p:cNvSpPr>
              <a:spLocks/>
            </p:cNvSpPr>
            <p:nvPr/>
          </p:nvSpPr>
          <p:spPr bwMode="auto">
            <a:xfrm>
              <a:off x="3852" y="3714"/>
              <a:ext cx="166" cy="142"/>
            </a:xfrm>
            <a:custGeom>
              <a:avLst/>
              <a:gdLst>
                <a:gd name="T0" fmla="*/ 0 w 83"/>
                <a:gd name="T1" fmla="*/ 39 h 71"/>
                <a:gd name="T2" fmla="*/ 19 w 83"/>
                <a:gd name="T3" fmla="*/ 71 h 71"/>
                <a:gd name="T4" fmla="*/ 83 w 83"/>
                <a:gd name="T5" fmla="*/ 29 h 71"/>
                <a:gd name="T6" fmla="*/ 61 w 83"/>
                <a:gd name="T7" fmla="*/ 0 h 71"/>
                <a:gd name="T8" fmla="*/ 0 w 83"/>
                <a:gd name="T9" fmla="*/ 3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71">
                  <a:moveTo>
                    <a:pt x="0" y="39"/>
                  </a:moveTo>
                  <a:cubicBezTo>
                    <a:pt x="19" y="71"/>
                    <a:pt x="19" y="71"/>
                    <a:pt x="19" y="71"/>
                  </a:cubicBezTo>
                  <a:cubicBezTo>
                    <a:pt x="41" y="58"/>
                    <a:pt x="62" y="44"/>
                    <a:pt x="83" y="29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41" y="13"/>
                    <a:pt x="21" y="27"/>
                    <a:pt x="0" y="39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52" name="Freeform 36"/>
            <p:cNvSpPr>
              <a:spLocks/>
            </p:cNvSpPr>
            <p:nvPr/>
          </p:nvSpPr>
          <p:spPr bwMode="auto">
            <a:xfrm>
              <a:off x="3492" y="3908"/>
              <a:ext cx="166" cy="120"/>
            </a:xfrm>
            <a:custGeom>
              <a:avLst/>
              <a:gdLst>
                <a:gd name="T0" fmla="*/ 0 w 83"/>
                <a:gd name="T1" fmla="*/ 26 h 60"/>
                <a:gd name="T2" fmla="*/ 12 w 83"/>
                <a:gd name="T3" fmla="*/ 60 h 60"/>
                <a:gd name="T4" fmla="*/ 83 w 83"/>
                <a:gd name="T5" fmla="*/ 33 h 60"/>
                <a:gd name="T6" fmla="*/ 68 w 83"/>
                <a:gd name="T7" fmla="*/ 0 h 60"/>
                <a:gd name="T8" fmla="*/ 0 w 83"/>
                <a:gd name="T9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60">
                  <a:moveTo>
                    <a:pt x="0" y="26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36" y="52"/>
                    <a:pt x="59" y="43"/>
                    <a:pt x="83" y="33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46" y="9"/>
                    <a:pt x="23" y="18"/>
                    <a:pt x="0" y="26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53" name="Freeform 37"/>
            <p:cNvSpPr>
              <a:spLocks/>
            </p:cNvSpPr>
            <p:nvPr/>
          </p:nvSpPr>
          <p:spPr bwMode="auto">
            <a:xfrm>
              <a:off x="3678" y="3820"/>
              <a:ext cx="164" cy="132"/>
            </a:xfrm>
            <a:custGeom>
              <a:avLst/>
              <a:gdLst>
                <a:gd name="T0" fmla="*/ 0 w 82"/>
                <a:gd name="T1" fmla="*/ 33 h 66"/>
                <a:gd name="T2" fmla="*/ 14 w 82"/>
                <a:gd name="T3" fmla="*/ 66 h 66"/>
                <a:gd name="T4" fmla="*/ 82 w 82"/>
                <a:gd name="T5" fmla="*/ 31 h 66"/>
                <a:gd name="T6" fmla="*/ 64 w 82"/>
                <a:gd name="T7" fmla="*/ 0 h 66"/>
                <a:gd name="T8" fmla="*/ 0 w 82"/>
                <a:gd name="T9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66">
                  <a:moveTo>
                    <a:pt x="0" y="33"/>
                  </a:moveTo>
                  <a:cubicBezTo>
                    <a:pt x="14" y="66"/>
                    <a:pt x="14" y="66"/>
                    <a:pt x="14" y="66"/>
                  </a:cubicBezTo>
                  <a:cubicBezTo>
                    <a:pt x="37" y="55"/>
                    <a:pt x="60" y="44"/>
                    <a:pt x="82" y="31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43" y="11"/>
                    <a:pt x="22" y="22"/>
                    <a:pt x="0" y="33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54" name="Freeform 38"/>
            <p:cNvSpPr>
              <a:spLocks/>
            </p:cNvSpPr>
            <p:nvPr/>
          </p:nvSpPr>
          <p:spPr bwMode="auto">
            <a:xfrm>
              <a:off x="3106" y="4024"/>
              <a:ext cx="158" cy="96"/>
            </a:xfrm>
            <a:custGeom>
              <a:avLst/>
              <a:gdLst>
                <a:gd name="T0" fmla="*/ 3 w 79"/>
                <a:gd name="T1" fmla="*/ 48 h 48"/>
                <a:gd name="T2" fmla="*/ 79 w 79"/>
                <a:gd name="T3" fmla="*/ 36 h 48"/>
                <a:gd name="T4" fmla="*/ 71 w 79"/>
                <a:gd name="T5" fmla="*/ 0 h 48"/>
                <a:gd name="T6" fmla="*/ 0 w 79"/>
                <a:gd name="T7" fmla="*/ 12 h 48"/>
                <a:gd name="T8" fmla="*/ 3 w 79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8">
                  <a:moveTo>
                    <a:pt x="3" y="48"/>
                  </a:moveTo>
                  <a:cubicBezTo>
                    <a:pt x="29" y="45"/>
                    <a:pt x="54" y="41"/>
                    <a:pt x="79" y="36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48" y="5"/>
                    <a:pt x="24" y="9"/>
                    <a:pt x="0" y="12"/>
                  </a:cubicBezTo>
                  <a:lnTo>
                    <a:pt x="3" y="48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55" name="Freeform 39"/>
            <p:cNvSpPr>
              <a:spLocks/>
            </p:cNvSpPr>
            <p:nvPr/>
          </p:nvSpPr>
          <p:spPr bwMode="auto">
            <a:xfrm>
              <a:off x="920" y="2386"/>
              <a:ext cx="96" cy="158"/>
            </a:xfrm>
            <a:custGeom>
              <a:avLst/>
              <a:gdLst>
                <a:gd name="T0" fmla="*/ 36 w 48"/>
                <a:gd name="T1" fmla="*/ 0 h 79"/>
                <a:gd name="T2" fmla="*/ 0 w 48"/>
                <a:gd name="T3" fmla="*/ 4 h 79"/>
                <a:gd name="T4" fmla="*/ 12 w 48"/>
                <a:gd name="T5" fmla="*/ 79 h 79"/>
                <a:gd name="T6" fmla="*/ 48 w 48"/>
                <a:gd name="T7" fmla="*/ 71 h 79"/>
                <a:gd name="T8" fmla="*/ 36 w 48"/>
                <a:gd name="T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79">
                  <a:moveTo>
                    <a:pt x="36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3" y="29"/>
                    <a:pt x="7" y="54"/>
                    <a:pt x="12" y="79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3" y="48"/>
                    <a:pt x="39" y="24"/>
                    <a:pt x="36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56" name="Freeform 40"/>
            <p:cNvSpPr>
              <a:spLocks/>
            </p:cNvSpPr>
            <p:nvPr/>
          </p:nvSpPr>
          <p:spPr bwMode="auto">
            <a:xfrm>
              <a:off x="1742" y="464"/>
              <a:ext cx="164" cy="144"/>
            </a:xfrm>
            <a:custGeom>
              <a:avLst/>
              <a:gdLst>
                <a:gd name="T0" fmla="*/ 82 w 82"/>
                <a:gd name="T1" fmla="*/ 32 h 72"/>
                <a:gd name="T2" fmla="*/ 64 w 82"/>
                <a:gd name="T3" fmla="*/ 0 h 72"/>
                <a:gd name="T4" fmla="*/ 0 w 82"/>
                <a:gd name="T5" fmla="*/ 42 h 72"/>
                <a:gd name="T6" fmla="*/ 21 w 82"/>
                <a:gd name="T7" fmla="*/ 72 h 72"/>
                <a:gd name="T8" fmla="*/ 82 w 82"/>
                <a:gd name="T9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72">
                  <a:moveTo>
                    <a:pt x="82" y="32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42" y="14"/>
                    <a:pt x="21" y="27"/>
                    <a:pt x="0" y="42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41" y="58"/>
                    <a:pt x="61" y="45"/>
                    <a:pt x="82" y="32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57" name="Freeform 41"/>
            <p:cNvSpPr>
              <a:spLocks/>
            </p:cNvSpPr>
            <p:nvPr/>
          </p:nvSpPr>
          <p:spPr bwMode="auto">
            <a:xfrm>
              <a:off x="4170" y="712"/>
              <a:ext cx="158" cy="156"/>
            </a:xfrm>
            <a:custGeom>
              <a:avLst/>
              <a:gdLst>
                <a:gd name="T0" fmla="*/ 52 w 79"/>
                <a:gd name="T1" fmla="*/ 78 h 78"/>
                <a:gd name="T2" fmla="*/ 79 w 79"/>
                <a:gd name="T3" fmla="*/ 54 h 78"/>
                <a:gd name="T4" fmla="*/ 52 w 79"/>
                <a:gd name="T5" fmla="*/ 27 h 78"/>
                <a:gd name="T6" fmla="*/ 25 w 79"/>
                <a:gd name="T7" fmla="*/ 0 h 78"/>
                <a:gd name="T8" fmla="*/ 0 w 79"/>
                <a:gd name="T9" fmla="*/ 27 h 78"/>
                <a:gd name="T10" fmla="*/ 52 w 79"/>
                <a:gd name="T11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78">
                  <a:moveTo>
                    <a:pt x="52" y="78"/>
                  </a:moveTo>
                  <a:cubicBezTo>
                    <a:pt x="79" y="54"/>
                    <a:pt x="79" y="54"/>
                    <a:pt x="79" y="54"/>
                  </a:cubicBezTo>
                  <a:cubicBezTo>
                    <a:pt x="70" y="45"/>
                    <a:pt x="61" y="36"/>
                    <a:pt x="52" y="27"/>
                  </a:cubicBezTo>
                  <a:cubicBezTo>
                    <a:pt x="43" y="18"/>
                    <a:pt x="34" y="9"/>
                    <a:pt x="25" y="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8" y="44"/>
                    <a:pt x="35" y="61"/>
                    <a:pt x="52" y="78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58" name="Freeform 42"/>
            <p:cNvSpPr>
              <a:spLocks/>
            </p:cNvSpPr>
            <p:nvPr/>
          </p:nvSpPr>
          <p:spPr bwMode="auto">
            <a:xfrm>
              <a:off x="3492" y="292"/>
              <a:ext cx="166" cy="120"/>
            </a:xfrm>
            <a:custGeom>
              <a:avLst/>
              <a:gdLst>
                <a:gd name="T0" fmla="*/ 68 w 83"/>
                <a:gd name="T1" fmla="*/ 60 h 60"/>
                <a:gd name="T2" fmla="*/ 83 w 83"/>
                <a:gd name="T3" fmla="*/ 27 h 60"/>
                <a:gd name="T4" fmla="*/ 11 w 83"/>
                <a:gd name="T5" fmla="*/ 0 h 60"/>
                <a:gd name="T6" fmla="*/ 0 w 83"/>
                <a:gd name="T7" fmla="*/ 34 h 60"/>
                <a:gd name="T8" fmla="*/ 68 w 83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60">
                  <a:moveTo>
                    <a:pt x="68" y="60"/>
                  </a:moveTo>
                  <a:cubicBezTo>
                    <a:pt x="83" y="27"/>
                    <a:pt x="83" y="27"/>
                    <a:pt x="83" y="27"/>
                  </a:cubicBezTo>
                  <a:cubicBezTo>
                    <a:pt x="59" y="17"/>
                    <a:pt x="36" y="8"/>
                    <a:pt x="11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3" y="42"/>
                    <a:pt x="46" y="51"/>
                    <a:pt x="68" y="6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59" name="Freeform 43"/>
            <p:cNvSpPr>
              <a:spLocks/>
            </p:cNvSpPr>
            <p:nvPr/>
          </p:nvSpPr>
          <p:spPr bwMode="auto">
            <a:xfrm>
              <a:off x="2700" y="4052"/>
              <a:ext cx="152" cy="80"/>
            </a:xfrm>
            <a:custGeom>
              <a:avLst/>
              <a:gdLst>
                <a:gd name="T0" fmla="*/ 0 w 76"/>
                <a:gd name="T1" fmla="*/ 36 h 40"/>
                <a:gd name="T2" fmla="*/ 76 w 76"/>
                <a:gd name="T3" fmla="*/ 40 h 40"/>
                <a:gd name="T4" fmla="*/ 76 w 76"/>
                <a:gd name="T5" fmla="*/ 4 h 40"/>
                <a:gd name="T6" fmla="*/ 4 w 76"/>
                <a:gd name="T7" fmla="*/ 0 h 40"/>
                <a:gd name="T8" fmla="*/ 0 w 76"/>
                <a:gd name="T9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0">
                  <a:moveTo>
                    <a:pt x="0" y="36"/>
                  </a:moveTo>
                  <a:cubicBezTo>
                    <a:pt x="25" y="39"/>
                    <a:pt x="50" y="40"/>
                    <a:pt x="76" y="40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52" y="4"/>
                    <a:pt x="27" y="3"/>
                    <a:pt x="4" y="0"/>
                  </a:cubicBezTo>
                  <a:lnTo>
                    <a:pt x="0" y="36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60" name="Freeform 44"/>
            <p:cNvSpPr>
              <a:spLocks/>
            </p:cNvSpPr>
            <p:nvPr/>
          </p:nvSpPr>
          <p:spPr bwMode="auto">
            <a:xfrm>
              <a:off x="4626" y="1382"/>
              <a:ext cx="122" cy="164"/>
            </a:xfrm>
            <a:custGeom>
              <a:avLst/>
              <a:gdLst>
                <a:gd name="T0" fmla="*/ 26 w 61"/>
                <a:gd name="T1" fmla="*/ 82 h 82"/>
                <a:gd name="T2" fmla="*/ 61 w 61"/>
                <a:gd name="T3" fmla="*/ 71 h 82"/>
                <a:gd name="T4" fmla="*/ 34 w 61"/>
                <a:gd name="T5" fmla="*/ 0 h 82"/>
                <a:gd name="T6" fmla="*/ 0 w 61"/>
                <a:gd name="T7" fmla="*/ 15 h 82"/>
                <a:gd name="T8" fmla="*/ 26 w 61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82">
                  <a:moveTo>
                    <a:pt x="26" y="82"/>
                  </a:moveTo>
                  <a:cubicBezTo>
                    <a:pt x="61" y="71"/>
                    <a:pt x="61" y="71"/>
                    <a:pt x="61" y="71"/>
                  </a:cubicBezTo>
                  <a:cubicBezTo>
                    <a:pt x="53" y="47"/>
                    <a:pt x="44" y="23"/>
                    <a:pt x="34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0" y="37"/>
                    <a:pt x="19" y="59"/>
                    <a:pt x="26" y="82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61" name="Freeform 45"/>
            <p:cNvSpPr>
              <a:spLocks/>
            </p:cNvSpPr>
            <p:nvPr/>
          </p:nvSpPr>
          <p:spPr bwMode="auto">
            <a:xfrm>
              <a:off x="2496" y="4024"/>
              <a:ext cx="158" cy="96"/>
            </a:xfrm>
            <a:custGeom>
              <a:avLst/>
              <a:gdLst>
                <a:gd name="T0" fmla="*/ 79 w 79"/>
                <a:gd name="T1" fmla="*/ 12 h 48"/>
                <a:gd name="T2" fmla="*/ 7 w 79"/>
                <a:gd name="T3" fmla="*/ 0 h 48"/>
                <a:gd name="T4" fmla="*/ 0 w 79"/>
                <a:gd name="T5" fmla="*/ 36 h 48"/>
                <a:gd name="T6" fmla="*/ 75 w 79"/>
                <a:gd name="T7" fmla="*/ 48 h 48"/>
                <a:gd name="T8" fmla="*/ 79 w 79"/>
                <a:gd name="T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8">
                  <a:moveTo>
                    <a:pt x="79" y="12"/>
                  </a:moveTo>
                  <a:cubicBezTo>
                    <a:pt x="55" y="9"/>
                    <a:pt x="31" y="5"/>
                    <a:pt x="7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4" y="41"/>
                    <a:pt x="50" y="45"/>
                    <a:pt x="75" y="48"/>
                  </a:cubicBezTo>
                  <a:lnTo>
                    <a:pt x="79" y="12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62" name="Freeform 46"/>
            <p:cNvSpPr>
              <a:spLocks/>
            </p:cNvSpPr>
            <p:nvPr/>
          </p:nvSpPr>
          <p:spPr bwMode="auto">
            <a:xfrm>
              <a:off x="4696" y="1576"/>
              <a:ext cx="108" cy="162"/>
            </a:xfrm>
            <a:custGeom>
              <a:avLst/>
              <a:gdLst>
                <a:gd name="T0" fmla="*/ 19 w 54"/>
                <a:gd name="T1" fmla="*/ 81 h 81"/>
                <a:gd name="T2" fmla="*/ 54 w 54"/>
                <a:gd name="T3" fmla="*/ 74 h 81"/>
                <a:gd name="T4" fmla="*/ 34 w 54"/>
                <a:gd name="T5" fmla="*/ 0 h 81"/>
                <a:gd name="T6" fmla="*/ 0 w 54"/>
                <a:gd name="T7" fmla="*/ 11 h 81"/>
                <a:gd name="T8" fmla="*/ 19 w 54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81">
                  <a:moveTo>
                    <a:pt x="19" y="81"/>
                  </a:moveTo>
                  <a:cubicBezTo>
                    <a:pt x="54" y="74"/>
                    <a:pt x="54" y="74"/>
                    <a:pt x="54" y="74"/>
                  </a:cubicBezTo>
                  <a:cubicBezTo>
                    <a:pt x="49" y="49"/>
                    <a:pt x="42" y="24"/>
                    <a:pt x="3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7" y="34"/>
                    <a:pt x="13" y="57"/>
                    <a:pt x="19" y="8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63" name="Freeform 47"/>
            <p:cNvSpPr>
              <a:spLocks/>
            </p:cNvSpPr>
            <p:nvPr/>
          </p:nvSpPr>
          <p:spPr bwMode="auto">
            <a:xfrm>
              <a:off x="3676" y="368"/>
              <a:ext cx="166" cy="132"/>
            </a:xfrm>
            <a:custGeom>
              <a:avLst/>
              <a:gdLst>
                <a:gd name="T0" fmla="*/ 65 w 83"/>
                <a:gd name="T1" fmla="*/ 66 h 66"/>
                <a:gd name="T2" fmla="*/ 83 w 83"/>
                <a:gd name="T3" fmla="*/ 35 h 66"/>
                <a:gd name="T4" fmla="*/ 15 w 83"/>
                <a:gd name="T5" fmla="*/ 0 h 66"/>
                <a:gd name="T6" fmla="*/ 0 w 83"/>
                <a:gd name="T7" fmla="*/ 33 h 66"/>
                <a:gd name="T8" fmla="*/ 65 w 83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66">
                  <a:moveTo>
                    <a:pt x="65" y="66"/>
                  </a:moveTo>
                  <a:cubicBezTo>
                    <a:pt x="83" y="35"/>
                    <a:pt x="83" y="35"/>
                    <a:pt x="83" y="35"/>
                  </a:cubicBezTo>
                  <a:cubicBezTo>
                    <a:pt x="61" y="22"/>
                    <a:pt x="38" y="11"/>
                    <a:pt x="15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2" y="44"/>
                    <a:pt x="44" y="55"/>
                    <a:pt x="65" y="66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64" name="Freeform 48"/>
            <p:cNvSpPr>
              <a:spLocks/>
            </p:cNvSpPr>
            <p:nvPr/>
          </p:nvSpPr>
          <p:spPr bwMode="auto">
            <a:xfrm>
              <a:off x="3300" y="236"/>
              <a:ext cx="164" cy="108"/>
            </a:xfrm>
            <a:custGeom>
              <a:avLst/>
              <a:gdLst>
                <a:gd name="T0" fmla="*/ 70 w 82"/>
                <a:gd name="T1" fmla="*/ 54 h 54"/>
                <a:gd name="T2" fmla="*/ 82 w 82"/>
                <a:gd name="T3" fmla="*/ 19 h 54"/>
                <a:gd name="T4" fmla="*/ 8 w 82"/>
                <a:gd name="T5" fmla="*/ 0 h 54"/>
                <a:gd name="T6" fmla="*/ 0 w 82"/>
                <a:gd name="T7" fmla="*/ 35 h 54"/>
                <a:gd name="T8" fmla="*/ 70 w 82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4">
                  <a:moveTo>
                    <a:pt x="70" y="54"/>
                  </a:moveTo>
                  <a:cubicBezTo>
                    <a:pt x="82" y="19"/>
                    <a:pt x="82" y="19"/>
                    <a:pt x="82" y="19"/>
                  </a:cubicBezTo>
                  <a:cubicBezTo>
                    <a:pt x="57" y="12"/>
                    <a:pt x="33" y="5"/>
                    <a:pt x="8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4" y="41"/>
                    <a:pt x="47" y="47"/>
                    <a:pt x="70" y="54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65" name="Freeform 49"/>
            <p:cNvSpPr>
              <a:spLocks/>
            </p:cNvSpPr>
            <p:nvPr/>
          </p:nvSpPr>
          <p:spPr bwMode="auto">
            <a:xfrm>
              <a:off x="4310" y="860"/>
              <a:ext cx="150" cy="162"/>
            </a:xfrm>
            <a:custGeom>
              <a:avLst/>
              <a:gdLst>
                <a:gd name="T0" fmla="*/ 45 w 75"/>
                <a:gd name="T1" fmla="*/ 81 h 81"/>
                <a:gd name="T2" fmla="*/ 75 w 75"/>
                <a:gd name="T3" fmla="*/ 59 h 81"/>
                <a:gd name="T4" fmla="*/ 27 w 75"/>
                <a:gd name="T5" fmla="*/ 0 h 81"/>
                <a:gd name="T6" fmla="*/ 0 w 75"/>
                <a:gd name="T7" fmla="*/ 24 h 81"/>
                <a:gd name="T8" fmla="*/ 45 w 75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81">
                  <a:moveTo>
                    <a:pt x="45" y="81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60" y="39"/>
                    <a:pt x="44" y="19"/>
                    <a:pt x="27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6" y="43"/>
                    <a:pt x="31" y="61"/>
                    <a:pt x="45" y="8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66" name="Freeform 50"/>
            <p:cNvSpPr>
              <a:spLocks/>
            </p:cNvSpPr>
            <p:nvPr/>
          </p:nvSpPr>
          <p:spPr bwMode="auto">
            <a:xfrm>
              <a:off x="4538" y="1196"/>
              <a:ext cx="134" cy="166"/>
            </a:xfrm>
            <a:custGeom>
              <a:avLst/>
              <a:gdLst>
                <a:gd name="T0" fmla="*/ 33 w 67"/>
                <a:gd name="T1" fmla="*/ 83 h 83"/>
                <a:gd name="T2" fmla="*/ 67 w 67"/>
                <a:gd name="T3" fmla="*/ 68 h 83"/>
                <a:gd name="T4" fmla="*/ 32 w 67"/>
                <a:gd name="T5" fmla="*/ 0 h 83"/>
                <a:gd name="T6" fmla="*/ 0 w 67"/>
                <a:gd name="T7" fmla="*/ 19 h 83"/>
                <a:gd name="T8" fmla="*/ 33 w 67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83">
                  <a:moveTo>
                    <a:pt x="33" y="83"/>
                  </a:moveTo>
                  <a:cubicBezTo>
                    <a:pt x="67" y="68"/>
                    <a:pt x="67" y="68"/>
                    <a:pt x="67" y="68"/>
                  </a:cubicBezTo>
                  <a:cubicBezTo>
                    <a:pt x="56" y="45"/>
                    <a:pt x="45" y="22"/>
                    <a:pt x="32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2" y="40"/>
                    <a:pt x="23" y="61"/>
                    <a:pt x="33" y="83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67" name="Freeform 51"/>
            <p:cNvSpPr>
              <a:spLocks/>
            </p:cNvSpPr>
            <p:nvPr/>
          </p:nvSpPr>
          <p:spPr bwMode="auto">
            <a:xfrm>
              <a:off x="4432" y="1022"/>
              <a:ext cx="144" cy="164"/>
            </a:xfrm>
            <a:custGeom>
              <a:avLst/>
              <a:gdLst>
                <a:gd name="T0" fmla="*/ 40 w 72"/>
                <a:gd name="T1" fmla="*/ 82 h 82"/>
                <a:gd name="T2" fmla="*/ 72 w 72"/>
                <a:gd name="T3" fmla="*/ 64 h 82"/>
                <a:gd name="T4" fmla="*/ 30 w 72"/>
                <a:gd name="T5" fmla="*/ 0 h 82"/>
                <a:gd name="T6" fmla="*/ 0 w 72"/>
                <a:gd name="T7" fmla="*/ 21 h 82"/>
                <a:gd name="T8" fmla="*/ 40 w 72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82">
                  <a:moveTo>
                    <a:pt x="40" y="82"/>
                  </a:moveTo>
                  <a:cubicBezTo>
                    <a:pt x="72" y="64"/>
                    <a:pt x="72" y="64"/>
                    <a:pt x="72" y="64"/>
                  </a:cubicBezTo>
                  <a:cubicBezTo>
                    <a:pt x="58" y="42"/>
                    <a:pt x="45" y="21"/>
                    <a:pt x="3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4" y="41"/>
                    <a:pt x="27" y="61"/>
                    <a:pt x="40" y="82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68" name="Freeform 52"/>
            <p:cNvSpPr>
              <a:spLocks/>
            </p:cNvSpPr>
            <p:nvPr/>
          </p:nvSpPr>
          <p:spPr bwMode="auto">
            <a:xfrm>
              <a:off x="2906" y="188"/>
              <a:ext cx="152" cy="80"/>
            </a:xfrm>
            <a:custGeom>
              <a:avLst/>
              <a:gdLst>
                <a:gd name="T0" fmla="*/ 72 w 76"/>
                <a:gd name="T1" fmla="*/ 40 h 40"/>
                <a:gd name="T2" fmla="*/ 76 w 76"/>
                <a:gd name="T3" fmla="*/ 4 h 40"/>
                <a:gd name="T4" fmla="*/ 0 w 76"/>
                <a:gd name="T5" fmla="*/ 0 h 40"/>
                <a:gd name="T6" fmla="*/ 0 w 76"/>
                <a:gd name="T7" fmla="*/ 36 h 40"/>
                <a:gd name="T8" fmla="*/ 72 w 76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0">
                  <a:moveTo>
                    <a:pt x="72" y="40"/>
                  </a:moveTo>
                  <a:cubicBezTo>
                    <a:pt x="76" y="4"/>
                    <a:pt x="76" y="4"/>
                    <a:pt x="76" y="4"/>
                  </a:cubicBezTo>
                  <a:cubicBezTo>
                    <a:pt x="51" y="1"/>
                    <a:pt x="26" y="0"/>
                    <a:pt x="0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4" y="36"/>
                    <a:pt x="49" y="37"/>
                    <a:pt x="72" y="4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69" name="Freeform 53"/>
            <p:cNvSpPr>
              <a:spLocks/>
            </p:cNvSpPr>
            <p:nvPr/>
          </p:nvSpPr>
          <p:spPr bwMode="auto">
            <a:xfrm>
              <a:off x="3104" y="200"/>
              <a:ext cx="158" cy="96"/>
            </a:xfrm>
            <a:custGeom>
              <a:avLst/>
              <a:gdLst>
                <a:gd name="T0" fmla="*/ 72 w 79"/>
                <a:gd name="T1" fmla="*/ 48 h 48"/>
                <a:gd name="T2" fmla="*/ 79 w 79"/>
                <a:gd name="T3" fmla="*/ 12 h 48"/>
                <a:gd name="T4" fmla="*/ 4 w 79"/>
                <a:gd name="T5" fmla="*/ 0 h 48"/>
                <a:gd name="T6" fmla="*/ 0 w 79"/>
                <a:gd name="T7" fmla="*/ 36 h 48"/>
                <a:gd name="T8" fmla="*/ 72 w 79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8">
                  <a:moveTo>
                    <a:pt x="72" y="48"/>
                  </a:moveTo>
                  <a:cubicBezTo>
                    <a:pt x="79" y="12"/>
                    <a:pt x="79" y="12"/>
                    <a:pt x="79" y="12"/>
                  </a:cubicBezTo>
                  <a:cubicBezTo>
                    <a:pt x="55" y="7"/>
                    <a:pt x="29" y="3"/>
                    <a:pt x="4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5" y="39"/>
                    <a:pt x="48" y="43"/>
                    <a:pt x="72" y="48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70" name="Freeform 54"/>
            <p:cNvSpPr>
              <a:spLocks/>
            </p:cNvSpPr>
            <p:nvPr/>
          </p:nvSpPr>
          <p:spPr bwMode="auto">
            <a:xfrm>
              <a:off x="4696" y="2582"/>
              <a:ext cx="108" cy="162"/>
            </a:xfrm>
            <a:custGeom>
              <a:avLst/>
              <a:gdLst>
                <a:gd name="T0" fmla="*/ 0 w 54"/>
                <a:gd name="T1" fmla="*/ 70 h 81"/>
                <a:gd name="T2" fmla="*/ 34 w 54"/>
                <a:gd name="T3" fmla="*/ 81 h 81"/>
                <a:gd name="T4" fmla="*/ 54 w 54"/>
                <a:gd name="T5" fmla="*/ 7 h 81"/>
                <a:gd name="T6" fmla="*/ 19 w 54"/>
                <a:gd name="T7" fmla="*/ 0 h 81"/>
                <a:gd name="T8" fmla="*/ 0 w 54"/>
                <a:gd name="T9" fmla="*/ 7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81">
                  <a:moveTo>
                    <a:pt x="0" y="70"/>
                  </a:moveTo>
                  <a:cubicBezTo>
                    <a:pt x="34" y="81"/>
                    <a:pt x="34" y="81"/>
                    <a:pt x="34" y="81"/>
                  </a:cubicBezTo>
                  <a:cubicBezTo>
                    <a:pt x="42" y="57"/>
                    <a:pt x="49" y="32"/>
                    <a:pt x="54" y="7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24"/>
                    <a:pt x="7" y="47"/>
                    <a:pt x="0" y="7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71" name="Freeform 55"/>
            <p:cNvSpPr>
              <a:spLocks/>
            </p:cNvSpPr>
            <p:nvPr/>
          </p:nvSpPr>
          <p:spPr bwMode="auto">
            <a:xfrm>
              <a:off x="2496" y="202"/>
              <a:ext cx="158" cy="94"/>
            </a:xfrm>
            <a:custGeom>
              <a:avLst/>
              <a:gdLst>
                <a:gd name="T0" fmla="*/ 79 w 79"/>
                <a:gd name="T1" fmla="*/ 35 h 47"/>
                <a:gd name="T2" fmla="*/ 75 w 79"/>
                <a:gd name="T3" fmla="*/ 0 h 47"/>
                <a:gd name="T4" fmla="*/ 0 w 79"/>
                <a:gd name="T5" fmla="*/ 11 h 47"/>
                <a:gd name="T6" fmla="*/ 7 w 79"/>
                <a:gd name="T7" fmla="*/ 47 h 47"/>
                <a:gd name="T8" fmla="*/ 79 w 79"/>
                <a:gd name="T9" fmla="*/ 3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7">
                  <a:moveTo>
                    <a:pt x="79" y="35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50" y="3"/>
                    <a:pt x="25" y="6"/>
                    <a:pt x="0" y="11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31" y="42"/>
                    <a:pt x="55" y="38"/>
                    <a:pt x="79" y="35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72" name="Freeform 56"/>
            <p:cNvSpPr>
              <a:spLocks/>
            </p:cNvSpPr>
            <p:nvPr/>
          </p:nvSpPr>
          <p:spPr bwMode="auto">
            <a:xfrm>
              <a:off x="4744" y="2386"/>
              <a:ext cx="94" cy="158"/>
            </a:xfrm>
            <a:custGeom>
              <a:avLst/>
              <a:gdLst>
                <a:gd name="T0" fmla="*/ 0 w 47"/>
                <a:gd name="T1" fmla="*/ 71 h 79"/>
                <a:gd name="T2" fmla="*/ 36 w 47"/>
                <a:gd name="T3" fmla="*/ 79 h 79"/>
                <a:gd name="T4" fmla="*/ 47 w 47"/>
                <a:gd name="T5" fmla="*/ 4 h 79"/>
                <a:gd name="T6" fmla="*/ 12 w 47"/>
                <a:gd name="T7" fmla="*/ 0 h 79"/>
                <a:gd name="T8" fmla="*/ 0 w 47"/>
                <a:gd name="T9" fmla="*/ 7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9">
                  <a:moveTo>
                    <a:pt x="0" y="71"/>
                  </a:moveTo>
                  <a:cubicBezTo>
                    <a:pt x="36" y="79"/>
                    <a:pt x="36" y="79"/>
                    <a:pt x="36" y="79"/>
                  </a:cubicBezTo>
                  <a:cubicBezTo>
                    <a:pt x="41" y="54"/>
                    <a:pt x="44" y="29"/>
                    <a:pt x="47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24"/>
                    <a:pt x="5" y="48"/>
                    <a:pt x="0" y="7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73" name="Freeform 57"/>
            <p:cNvSpPr>
              <a:spLocks/>
            </p:cNvSpPr>
            <p:nvPr/>
          </p:nvSpPr>
          <p:spPr bwMode="auto">
            <a:xfrm>
              <a:off x="4772" y="2188"/>
              <a:ext cx="80" cy="152"/>
            </a:xfrm>
            <a:custGeom>
              <a:avLst/>
              <a:gdLst>
                <a:gd name="T0" fmla="*/ 4 w 40"/>
                <a:gd name="T1" fmla="*/ 0 h 76"/>
                <a:gd name="T2" fmla="*/ 0 w 40"/>
                <a:gd name="T3" fmla="*/ 72 h 76"/>
                <a:gd name="T4" fmla="*/ 36 w 40"/>
                <a:gd name="T5" fmla="*/ 76 h 76"/>
                <a:gd name="T6" fmla="*/ 40 w 40"/>
                <a:gd name="T7" fmla="*/ 0 h 76"/>
                <a:gd name="T8" fmla="*/ 4 w 40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6">
                  <a:moveTo>
                    <a:pt x="4" y="0"/>
                  </a:moveTo>
                  <a:cubicBezTo>
                    <a:pt x="4" y="24"/>
                    <a:pt x="2" y="48"/>
                    <a:pt x="0" y="72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38" y="50"/>
                    <a:pt x="40" y="25"/>
                    <a:pt x="4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74" name="Freeform 58"/>
            <p:cNvSpPr>
              <a:spLocks/>
            </p:cNvSpPr>
            <p:nvPr/>
          </p:nvSpPr>
          <p:spPr bwMode="auto">
            <a:xfrm>
              <a:off x="4018" y="580"/>
              <a:ext cx="162" cy="150"/>
            </a:xfrm>
            <a:custGeom>
              <a:avLst/>
              <a:gdLst>
                <a:gd name="T0" fmla="*/ 56 w 81"/>
                <a:gd name="T1" fmla="*/ 75 h 75"/>
                <a:gd name="T2" fmla="*/ 81 w 81"/>
                <a:gd name="T3" fmla="*/ 48 h 75"/>
                <a:gd name="T4" fmla="*/ 21 w 81"/>
                <a:gd name="T5" fmla="*/ 0 h 75"/>
                <a:gd name="T6" fmla="*/ 0 w 81"/>
                <a:gd name="T7" fmla="*/ 29 h 75"/>
                <a:gd name="T8" fmla="*/ 56 w 81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75">
                  <a:moveTo>
                    <a:pt x="56" y="75"/>
                  </a:moveTo>
                  <a:cubicBezTo>
                    <a:pt x="81" y="48"/>
                    <a:pt x="81" y="48"/>
                    <a:pt x="81" y="48"/>
                  </a:cubicBezTo>
                  <a:cubicBezTo>
                    <a:pt x="61" y="31"/>
                    <a:pt x="42" y="15"/>
                    <a:pt x="21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9" y="44"/>
                    <a:pt x="38" y="59"/>
                    <a:pt x="56" y="75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75" name="Freeform 59"/>
            <p:cNvSpPr>
              <a:spLocks/>
            </p:cNvSpPr>
            <p:nvPr/>
          </p:nvSpPr>
          <p:spPr bwMode="auto">
            <a:xfrm>
              <a:off x="2296" y="236"/>
              <a:ext cx="162" cy="108"/>
            </a:xfrm>
            <a:custGeom>
              <a:avLst/>
              <a:gdLst>
                <a:gd name="T0" fmla="*/ 81 w 81"/>
                <a:gd name="T1" fmla="*/ 35 h 54"/>
                <a:gd name="T2" fmla="*/ 73 w 81"/>
                <a:gd name="T3" fmla="*/ 0 h 54"/>
                <a:gd name="T4" fmla="*/ 0 w 81"/>
                <a:gd name="T5" fmla="*/ 20 h 54"/>
                <a:gd name="T6" fmla="*/ 11 w 81"/>
                <a:gd name="T7" fmla="*/ 54 h 54"/>
                <a:gd name="T8" fmla="*/ 81 w 81"/>
                <a:gd name="T9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4">
                  <a:moveTo>
                    <a:pt x="81" y="35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48" y="5"/>
                    <a:pt x="24" y="12"/>
                    <a:pt x="0" y="20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34" y="47"/>
                    <a:pt x="57" y="41"/>
                    <a:pt x="81" y="35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76" name="Freeform 60"/>
            <p:cNvSpPr>
              <a:spLocks/>
            </p:cNvSpPr>
            <p:nvPr/>
          </p:nvSpPr>
          <p:spPr bwMode="auto">
            <a:xfrm>
              <a:off x="4772" y="1980"/>
              <a:ext cx="80" cy="152"/>
            </a:xfrm>
            <a:custGeom>
              <a:avLst/>
              <a:gdLst>
                <a:gd name="T0" fmla="*/ 4 w 40"/>
                <a:gd name="T1" fmla="*/ 76 h 76"/>
                <a:gd name="T2" fmla="*/ 40 w 40"/>
                <a:gd name="T3" fmla="*/ 76 h 76"/>
                <a:gd name="T4" fmla="*/ 36 w 40"/>
                <a:gd name="T5" fmla="*/ 0 h 76"/>
                <a:gd name="T6" fmla="*/ 0 w 40"/>
                <a:gd name="T7" fmla="*/ 4 h 76"/>
                <a:gd name="T8" fmla="*/ 4 w 40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6">
                  <a:moveTo>
                    <a:pt x="4" y="76"/>
                  </a:moveTo>
                  <a:cubicBezTo>
                    <a:pt x="40" y="76"/>
                    <a:pt x="40" y="76"/>
                    <a:pt x="40" y="76"/>
                  </a:cubicBezTo>
                  <a:cubicBezTo>
                    <a:pt x="40" y="51"/>
                    <a:pt x="38" y="25"/>
                    <a:pt x="36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28"/>
                    <a:pt x="4" y="52"/>
                    <a:pt x="4" y="76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77" name="Freeform 61"/>
            <p:cNvSpPr>
              <a:spLocks/>
            </p:cNvSpPr>
            <p:nvPr/>
          </p:nvSpPr>
          <p:spPr bwMode="auto">
            <a:xfrm>
              <a:off x="2700" y="188"/>
              <a:ext cx="152" cy="80"/>
            </a:xfrm>
            <a:custGeom>
              <a:avLst/>
              <a:gdLst>
                <a:gd name="T0" fmla="*/ 76 w 76"/>
                <a:gd name="T1" fmla="*/ 36 h 40"/>
                <a:gd name="T2" fmla="*/ 76 w 76"/>
                <a:gd name="T3" fmla="*/ 0 h 40"/>
                <a:gd name="T4" fmla="*/ 0 w 76"/>
                <a:gd name="T5" fmla="*/ 4 h 40"/>
                <a:gd name="T6" fmla="*/ 4 w 76"/>
                <a:gd name="T7" fmla="*/ 40 h 40"/>
                <a:gd name="T8" fmla="*/ 76 w 76"/>
                <a:gd name="T9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0">
                  <a:moveTo>
                    <a:pt x="76" y="36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51" y="0"/>
                    <a:pt x="25" y="2"/>
                    <a:pt x="0" y="4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28" y="37"/>
                    <a:pt x="52" y="36"/>
                    <a:pt x="76" y="36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78" name="Freeform 62"/>
            <p:cNvSpPr>
              <a:spLocks/>
            </p:cNvSpPr>
            <p:nvPr/>
          </p:nvSpPr>
          <p:spPr bwMode="auto">
            <a:xfrm>
              <a:off x="4744" y="1776"/>
              <a:ext cx="94" cy="158"/>
            </a:xfrm>
            <a:custGeom>
              <a:avLst/>
              <a:gdLst>
                <a:gd name="T0" fmla="*/ 12 w 47"/>
                <a:gd name="T1" fmla="*/ 79 h 79"/>
                <a:gd name="T2" fmla="*/ 47 w 47"/>
                <a:gd name="T3" fmla="*/ 75 h 79"/>
                <a:gd name="T4" fmla="*/ 36 w 47"/>
                <a:gd name="T5" fmla="*/ 0 h 79"/>
                <a:gd name="T6" fmla="*/ 0 w 47"/>
                <a:gd name="T7" fmla="*/ 8 h 79"/>
                <a:gd name="T8" fmla="*/ 12 w 47"/>
                <a:gd name="T9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9">
                  <a:moveTo>
                    <a:pt x="12" y="79"/>
                  </a:moveTo>
                  <a:cubicBezTo>
                    <a:pt x="47" y="75"/>
                    <a:pt x="47" y="75"/>
                    <a:pt x="47" y="75"/>
                  </a:cubicBezTo>
                  <a:cubicBezTo>
                    <a:pt x="44" y="50"/>
                    <a:pt x="41" y="25"/>
                    <a:pt x="3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5" y="31"/>
                    <a:pt x="9" y="55"/>
                    <a:pt x="12" y="79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79" name="Freeform 63"/>
            <p:cNvSpPr>
              <a:spLocks/>
            </p:cNvSpPr>
            <p:nvPr/>
          </p:nvSpPr>
          <p:spPr bwMode="auto">
            <a:xfrm>
              <a:off x="3852" y="464"/>
              <a:ext cx="166" cy="142"/>
            </a:xfrm>
            <a:custGeom>
              <a:avLst/>
              <a:gdLst>
                <a:gd name="T0" fmla="*/ 61 w 83"/>
                <a:gd name="T1" fmla="*/ 71 h 71"/>
                <a:gd name="T2" fmla="*/ 83 w 83"/>
                <a:gd name="T3" fmla="*/ 42 h 71"/>
                <a:gd name="T4" fmla="*/ 19 w 83"/>
                <a:gd name="T5" fmla="*/ 0 h 71"/>
                <a:gd name="T6" fmla="*/ 0 w 83"/>
                <a:gd name="T7" fmla="*/ 32 h 71"/>
                <a:gd name="T8" fmla="*/ 61 w 83"/>
                <a:gd name="T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71">
                  <a:moveTo>
                    <a:pt x="61" y="71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62" y="27"/>
                    <a:pt x="40" y="13"/>
                    <a:pt x="19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44"/>
                    <a:pt x="41" y="58"/>
                    <a:pt x="61" y="7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0480" name="Group 64"/>
          <p:cNvGrpSpPr>
            <a:grpSpLocks/>
          </p:cNvGrpSpPr>
          <p:nvPr/>
        </p:nvGrpSpPr>
        <p:grpSpPr bwMode="auto">
          <a:xfrm>
            <a:off x="1847850" y="2720975"/>
            <a:ext cx="1108075" cy="1603375"/>
            <a:chOff x="793" y="935"/>
            <a:chExt cx="1724" cy="2495"/>
          </a:xfrm>
        </p:grpSpPr>
        <p:sp>
          <p:nvSpPr>
            <p:cNvPr id="60481" name="Rectangle 65"/>
            <p:cNvSpPr>
              <a:spLocks noChangeArrowheads="1"/>
            </p:cNvSpPr>
            <p:nvPr/>
          </p:nvSpPr>
          <p:spPr bwMode="auto">
            <a:xfrm>
              <a:off x="793" y="935"/>
              <a:ext cx="1724" cy="2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60482" name="Group 66"/>
            <p:cNvGrpSpPr>
              <a:grpSpLocks/>
            </p:cNvGrpSpPr>
            <p:nvPr/>
          </p:nvGrpSpPr>
          <p:grpSpPr bwMode="auto">
            <a:xfrm>
              <a:off x="1135" y="1423"/>
              <a:ext cx="1039" cy="1519"/>
              <a:chOff x="3969" y="1371"/>
              <a:chExt cx="1039" cy="1519"/>
            </a:xfrm>
          </p:grpSpPr>
          <p:sp>
            <p:nvSpPr>
              <p:cNvPr id="60483" name="Freeform 67"/>
              <p:cNvSpPr>
                <a:spLocks/>
              </p:cNvSpPr>
              <p:nvPr/>
            </p:nvSpPr>
            <p:spPr bwMode="auto">
              <a:xfrm>
                <a:off x="3969" y="2160"/>
                <a:ext cx="215" cy="699"/>
              </a:xfrm>
              <a:custGeom>
                <a:avLst/>
                <a:gdLst>
                  <a:gd name="T0" fmla="*/ 215 w 215"/>
                  <a:gd name="T1" fmla="*/ 101 h 699"/>
                  <a:gd name="T2" fmla="*/ 177 w 215"/>
                  <a:gd name="T3" fmla="*/ 536 h 699"/>
                  <a:gd name="T4" fmla="*/ 0 w 215"/>
                  <a:gd name="T5" fmla="*/ 699 h 699"/>
                  <a:gd name="T6" fmla="*/ 56 w 215"/>
                  <a:gd name="T7" fmla="*/ 61 h 699"/>
                  <a:gd name="T8" fmla="*/ 120 w 215"/>
                  <a:gd name="T9" fmla="*/ 0 h 699"/>
                  <a:gd name="T10" fmla="*/ 215 w 215"/>
                  <a:gd name="T11" fmla="*/ 101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5" h="699">
                    <a:moveTo>
                      <a:pt x="215" y="101"/>
                    </a:moveTo>
                    <a:lnTo>
                      <a:pt x="177" y="536"/>
                    </a:lnTo>
                    <a:lnTo>
                      <a:pt x="0" y="699"/>
                    </a:lnTo>
                    <a:lnTo>
                      <a:pt x="56" y="61"/>
                    </a:lnTo>
                    <a:lnTo>
                      <a:pt x="120" y="0"/>
                    </a:lnTo>
                    <a:lnTo>
                      <a:pt x="215" y="101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0484" name="Freeform 68"/>
              <p:cNvSpPr>
                <a:spLocks/>
              </p:cNvSpPr>
              <p:nvPr/>
            </p:nvSpPr>
            <p:spPr bwMode="auto">
              <a:xfrm>
                <a:off x="3995" y="2727"/>
                <a:ext cx="853" cy="163"/>
              </a:xfrm>
              <a:custGeom>
                <a:avLst/>
                <a:gdLst>
                  <a:gd name="T0" fmla="*/ 853 w 853"/>
                  <a:gd name="T1" fmla="*/ 163 h 163"/>
                  <a:gd name="T2" fmla="*/ 0 w 853"/>
                  <a:gd name="T3" fmla="*/ 163 h 163"/>
                  <a:gd name="T4" fmla="*/ 177 w 853"/>
                  <a:gd name="T5" fmla="*/ 0 h 163"/>
                  <a:gd name="T6" fmla="*/ 706 w 853"/>
                  <a:gd name="T7" fmla="*/ 0 h 163"/>
                  <a:gd name="T8" fmla="*/ 853 w 853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3" h="163">
                    <a:moveTo>
                      <a:pt x="853" y="163"/>
                    </a:moveTo>
                    <a:lnTo>
                      <a:pt x="0" y="163"/>
                    </a:lnTo>
                    <a:lnTo>
                      <a:pt x="177" y="0"/>
                    </a:lnTo>
                    <a:lnTo>
                      <a:pt x="706" y="0"/>
                    </a:lnTo>
                    <a:lnTo>
                      <a:pt x="853" y="163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0485" name="Freeform 69"/>
              <p:cNvSpPr>
                <a:spLocks/>
              </p:cNvSpPr>
              <p:nvPr/>
            </p:nvSpPr>
            <p:spPr bwMode="auto">
              <a:xfrm>
                <a:off x="4042" y="1399"/>
                <a:ext cx="203" cy="699"/>
              </a:xfrm>
              <a:custGeom>
                <a:avLst/>
                <a:gdLst>
                  <a:gd name="T0" fmla="*/ 0 w 203"/>
                  <a:gd name="T1" fmla="*/ 638 h 699"/>
                  <a:gd name="T2" fmla="*/ 54 w 203"/>
                  <a:gd name="T3" fmla="*/ 0 h 699"/>
                  <a:gd name="T4" fmla="*/ 203 w 203"/>
                  <a:gd name="T5" fmla="*/ 163 h 699"/>
                  <a:gd name="T6" fmla="*/ 165 w 203"/>
                  <a:gd name="T7" fmla="*/ 598 h 699"/>
                  <a:gd name="T8" fmla="*/ 54 w 203"/>
                  <a:gd name="T9" fmla="*/ 699 h 699"/>
                  <a:gd name="T10" fmla="*/ 0 w 203"/>
                  <a:gd name="T11" fmla="*/ 638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" h="699">
                    <a:moveTo>
                      <a:pt x="0" y="638"/>
                    </a:moveTo>
                    <a:lnTo>
                      <a:pt x="54" y="0"/>
                    </a:lnTo>
                    <a:lnTo>
                      <a:pt x="203" y="163"/>
                    </a:lnTo>
                    <a:lnTo>
                      <a:pt x="165" y="598"/>
                    </a:lnTo>
                    <a:lnTo>
                      <a:pt x="54" y="699"/>
                    </a:lnTo>
                    <a:lnTo>
                      <a:pt x="0" y="638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0486" name="Freeform 70"/>
              <p:cNvSpPr>
                <a:spLocks/>
              </p:cNvSpPr>
              <p:nvPr/>
            </p:nvSpPr>
            <p:spPr bwMode="auto">
              <a:xfrm>
                <a:off x="4125" y="2049"/>
                <a:ext cx="732" cy="163"/>
              </a:xfrm>
              <a:custGeom>
                <a:avLst/>
                <a:gdLst>
                  <a:gd name="T0" fmla="*/ 656 w 732"/>
                  <a:gd name="T1" fmla="*/ 0 h 163"/>
                  <a:gd name="T2" fmla="*/ 732 w 732"/>
                  <a:gd name="T3" fmla="*/ 80 h 163"/>
                  <a:gd name="T4" fmla="*/ 640 w 732"/>
                  <a:gd name="T5" fmla="*/ 163 h 163"/>
                  <a:gd name="T6" fmla="*/ 71 w 732"/>
                  <a:gd name="T7" fmla="*/ 163 h 163"/>
                  <a:gd name="T8" fmla="*/ 0 w 732"/>
                  <a:gd name="T9" fmla="*/ 80 h 163"/>
                  <a:gd name="T10" fmla="*/ 87 w 732"/>
                  <a:gd name="T11" fmla="*/ 0 h 163"/>
                  <a:gd name="T12" fmla="*/ 656 w 732"/>
                  <a:gd name="T13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2" h="163">
                    <a:moveTo>
                      <a:pt x="656" y="0"/>
                    </a:moveTo>
                    <a:lnTo>
                      <a:pt x="732" y="80"/>
                    </a:lnTo>
                    <a:lnTo>
                      <a:pt x="640" y="163"/>
                    </a:lnTo>
                    <a:lnTo>
                      <a:pt x="71" y="163"/>
                    </a:lnTo>
                    <a:lnTo>
                      <a:pt x="0" y="80"/>
                    </a:lnTo>
                    <a:lnTo>
                      <a:pt x="87" y="0"/>
                    </a:lnTo>
                    <a:lnTo>
                      <a:pt x="656" y="0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0487" name="Freeform 71"/>
              <p:cNvSpPr>
                <a:spLocks/>
              </p:cNvSpPr>
              <p:nvPr/>
            </p:nvSpPr>
            <p:spPr bwMode="auto">
              <a:xfrm>
                <a:off x="4129" y="1371"/>
                <a:ext cx="851" cy="163"/>
              </a:xfrm>
              <a:custGeom>
                <a:avLst/>
                <a:gdLst>
                  <a:gd name="T0" fmla="*/ 851 w 851"/>
                  <a:gd name="T1" fmla="*/ 0 h 163"/>
                  <a:gd name="T2" fmla="*/ 676 w 851"/>
                  <a:gd name="T3" fmla="*/ 163 h 163"/>
                  <a:gd name="T4" fmla="*/ 149 w 851"/>
                  <a:gd name="T5" fmla="*/ 163 h 163"/>
                  <a:gd name="T6" fmla="*/ 0 w 851"/>
                  <a:gd name="T7" fmla="*/ 0 h 163"/>
                  <a:gd name="T8" fmla="*/ 851 w 851"/>
                  <a:gd name="T9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1" h="163">
                    <a:moveTo>
                      <a:pt x="851" y="0"/>
                    </a:moveTo>
                    <a:lnTo>
                      <a:pt x="676" y="163"/>
                    </a:lnTo>
                    <a:lnTo>
                      <a:pt x="149" y="163"/>
                    </a:lnTo>
                    <a:lnTo>
                      <a:pt x="0" y="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0488" name="Freeform 72"/>
              <p:cNvSpPr>
                <a:spLocks/>
              </p:cNvSpPr>
              <p:nvPr/>
            </p:nvSpPr>
            <p:spPr bwMode="auto">
              <a:xfrm>
                <a:off x="4734" y="2160"/>
                <a:ext cx="201" cy="699"/>
              </a:xfrm>
              <a:custGeom>
                <a:avLst/>
                <a:gdLst>
                  <a:gd name="T0" fmla="*/ 201 w 201"/>
                  <a:gd name="T1" fmla="*/ 61 h 699"/>
                  <a:gd name="T2" fmla="*/ 147 w 201"/>
                  <a:gd name="T3" fmla="*/ 699 h 699"/>
                  <a:gd name="T4" fmla="*/ 0 w 201"/>
                  <a:gd name="T5" fmla="*/ 536 h 699"/>
                  <a:gd name="T6" fmla="*/ 38 w 201"/>
                  <a:gd name="T7" fmla="*/ 101 h 699"/>
                  <a:gd name="T8" fmla="*/ 147 w 201"/>
                  <a:gd name="T9" fmla="*/ 0 h 699"/>
                  <a:gd name="T10" fmla="*/ 201 w 201"/>
                  <a:gd name="T11" fmla="*/ 61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1" h="699">
                    <a:moveTo>
                      <a:pt x="201" y="61"/>
                    </a:moveTo>
                    <a:lnTo>
                      <a:pt x="147" y="699"/>
                    </a:lnTo>
                    <a:lnTo>
                      <a:pt x="0" y="536"/>
                    </a:lnTo>
                    <a:lnTo>
                      <a:pt x="38" y="101"/>
                    </a:lnTo>
                    <a:lnTo>
                      <a:pt x="147" y="0"/>
                    </a:lnTo>
                    <a:lnTo>
                      <a:pt x="201" y="61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0489" name="Freeform 73"/>
              <p:cNvSpPr>
                <a:spLocks/>
              </p:cNvSpPr>
              <p:nvPr/>
            </p:nvSpPr>
            <p:spPr bwMode="auto">
              <a:xfrm>
                <a:off x="4793" y="1399"/>
                <a:ext cx="215" cy="699"/>
              </a:xfrm>
              <a:custGeom>
                <a:avLst/>
                <a:gdLst>
                  <a:gd name="T0" fmla="*/ 0 w 215"/>
                  <a:gd name="T1" fmla="*/ 598 h 699"/>
                  <a:gd name="T2" fmla="*/ 40 w 215"/>
                  <a:gd name="T3" fmla="*/ 163 h 699"/>
                  <a:gd name="T4" fmla="*/ 215 w 215"/>
                  <a:gd name="T5" fmla="*/ 0 h 699"/>
                  <a:gd name="T6" fmla="*/ 159 w 215"/>
                  <a:gd name="T7" fmla="*/ 638 h 699"/>
                  <a:gd name="T8" fmla="*/ 95 w 215"/>
                  <a:gd name="T9" fmla="*/ 699 h 699"/>
                  <a:gd name="T10" fmla="*/ 0 w 215"/>
                  <a:gd name="T11" fmla="*/ 598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5" h="699">
                    <a:moveTo>
                      <a:pt x="0" y="598"/>
                    </a:moveTo>
                    <a:lnTo>
                      <a:pt x="40" y="163"/>
                    </a:lnTo>
                    <a:lnTo>
                      <a:pt x="215" y="0"/>
                    </a:lnTo>
                    <a:lnTo>
                      <a:pt x="159" y="638"/>
                    </a:lnTo>
                    <a:lnTo>
                      <a:pt x="95" y="699"/>
                    </a:lnTo>
                    <a:lnTo>
                      <a:pt x="0" y="598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60490" name="Group 74"/>
          <p:cNvGrpSpPr>
            <a:grpSpLocks/>
          </p:cNvGrpSpPr>
          <p:nvPr/>
        </p:nvGrpSpPr>
        <p:grpSpPr bwMode="auto">
          <a:xfrm>
            <a:off x="2593975" y="2720975"/>
            <a:ext cx="1108075" cy="1603375"/>
            <a:chOff x="793" y="935"/>
            <a:chExt cx="1724" cy="2495"/>
          </a:xfrm>
        </p:grpSpPr>
        <p:sp>
          <p:nvSpPr>
            <p:cNvPr id="60491" name="Rectangle 75"/>
            <p:cNvSpPr>
              <a:spLocks noChangeArrowheads="1"/>
            </p:cNvSpPr>
            <p:nvPr/>
          </p:nvSpPr>
          <p:spPr bwMode="auto">
            <a:xfrm>
              <a:off x="793" y="935"/>
              <a:ext cx="1724" cy="2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60492" name="Group 76"/>
            <p:cNvGrpSpPr>
              <a:grpSpLocks/>
            </p:cNvGrpSpPr>
            <p:nvPr/>
          </p:nvGrpSpPr>
          <p:grpSpPr bwMode="auto">
            <a:xfrm>
              <a:off x="1135" y="1423"/>
              <a:ext cx="1039" cy="1519"/>
              <a:chOff x="3969" y="1371"/>
              <a:chExt cx="1039" cy="1519"/>
            </a:xfrm>
          </p:grpSpPr>
          <p:sp>
            <p:nvSpPr>
              <p:cNvPr id="60493" name="Freeform 77"/>
              <p:cNvSpPr>
                <a:spLocks/>
              </p:cNvSpPr>
              <p:nvPr/>
            </p:nvSpPr>
            <p:spPr bwMode="auto">
              <a:xfrm>
                <a:off x="3969" y="2160"/>
                <a:ext cx="215" cy="699"/>
              </a:xfrm>
              <a:custGeom>
                <a:avLst/>
                <a:gdLst>
                  <a:gd name="T0" fmla="*/ 215 w 215"/>
                  <a:gd name="T1" fmla="*/ 101 h 699"/>
                  <a:gd name="T2" fmla="*/ 177 w 215"/>
                  <a:gd name="T3" fmla="*/ 536 h 699"/>
                  <a:gd name="T4" fmla="*/ 0 w 215"/>
                  <a:gd name="T5" fmla="*/ 699 h 699"/>
                  <a:gd name="T6" fmla="*/ 56 w 215"/>
                  <a:gd name="T7" fmla="*/ 61 h 699"/>
                  <a:gd name="T8" fmla="*/ 120 w 215"/>
                  <a:gd name="T9" fmla="*/ 0 h 699"/>
                  <a:gd name="T10" fmla="*/ 215 w 215"/>
                  <a:gd name="T11" fmla="*/ 101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5" h="699">
                    <a:moveTo>
                      <a:pt x="215" y="101"/>
                    </a:moveTo>
                    <a:lnTo>
                      <a:pt x="177" y="536"/>
                    </a:lnTo>
                    <a:lnTo>
                      <a:pt x="0" y="699"/>
                    </a:lnTo>
                    <a:lnTo>
                      <a:pt x="56" y="61"/>
                    </a:lnTo>
                    <a:lnTo>
                      <a:pt x="120" y="0"/>
                    </a:lnTo>
                    <a:lnTo>
                      <a:pt x="215" y="101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0494" name="Freeform 78"/>
              <p:cNvSpPr>
                <a:spLocks/>
              </p:cNvSpPr>
              <p:nvPr/>
            </p:nvSpPr>
            <p:spPr bwMode="auto">
              <a:xfrm>
                <a:off x="3995" y="2727"/>
                <a:ext cx="853" cy="163"/>
              </a:xfrm>
              <a:custGeom>
                <a:avLst/>
                <a:gdLst>
                  <a:gd name="T0" fmla="*/ 853 w 853"/>
                  <a:gd name="T1" fmla="*/ 163 h 163"/>
                  <a:gd name="T2" fmla="*/ 0 w 853"/>
                  <a:gd name="T3" fmla="*/ 163 h 163"/>
                  <a:gd name="T4" fmla="*/ 177 w 853"/>
                  <a:gd name="T5" fmla="*/ 0 h 163"/>
                  <a:gd name="T6" fmla="*/ 706 w 853"/>
                  <a:gd name="T7" fmla="*/ 0 h 163"/>
                  <a:gd name="T8" fmla="*/ 853 w 853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3" h="163">
                    <a:moveTo>
                      <a:pt x="853" y="163"/>
                    </a:moveTo>
                    <a:lnTo>
                      <a:pt x="0" y="163"/>
                    </a:lnTo>
                    <a:lnTo>
                      <a:pt x="177" y="0"/>
                    </a:lnTo>
                    <a:lnTo>
                      <a:pt x="706" y="0"/>
                    </a:lnTo>
                    <a:lnTo>
                      <a:pt x="853" y="163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0495" name="Freeform 79"/>
              <p:cNvSpPr>
                <a:spLocks/>
              </p:cNvSpPr>
              <p:nvPr/>
            </p:nvSpPr>
            <p:spPr bwMode="auto">
              <a:xfrm>
                <a:off x="4042" y="1399"/>
                <a:ext cx="203" cy="699"/>
              </a:xfrm>
              <a:custGeom>
                <a:avLst/>
                <a:gdLst>
                  <a:gd name="T0" fmla="*/ 0 w 203"/>
                  <a:gd name="T1" fmla="*/ 638 h 699"/>
                  <a:gd name="T2" fmla="*/ 54 w 203"/>
                  <a:gd name="T3" fmla="*/ 0 h 699"/>
                  <a:gd name="T4" fmla="*/ 203 w 203"/>
                  <a:gd name="T5" fmla="*/ 163 h 699"/>
                  <a:gd name="T6" fmla="*/ 165 w 203"/>
                  <a:gd name="T7" fmla="*/ 598 h 699"/>
                  <a:gd name="T8" fmla="*/ 54 w 203"/>
                  <a:gd name="T9" fmla="*/ 699 h 699"/>
                  <a:gd name="T10" fmla="*/ 0 w 203"/>
                  <a:gd name="T11" fmla="*/ 638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" h="699">
                    <a:moveTo>
                      <a:pt x="0" y="638"/>
                    </a:moveTo>
                    <a:lnTo>
                      <a:pt x="54" y="0"/>
                    </a:lnTo>
                    <a:lnTo>
                      <a:pt x="203" y="163"/>
                    </a:lnTo>
                    <a:lnTo>
                      <a:pt x="165" y="598"/>
                    </a:lnTo>
                    <a:lnTo>
                      <a:pt x="54" y="699"/>
                    </a:lnTo>
                    <a:lnTo>
                      <a:pt x="0" y="638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0496" name="Freeform 80"/>
              <p:cNvSpPr>
                <a:spLocks/>
              </p:cNvSpPr>
              <p:nvPr/>
            </p:nvSpPr>
            <p:spPr bwMode="auto">
              <a:xfrm>
                <a:off x="4125" y="2049"/>
                <a:ext cx="732" cy="163"/>
              </a:xfrm>
              <a:custGeom>
                <a:avLst/>
                <a:gdLst>
                  <a:gd name="T0" fmla="*/ 656 w 732"/>
                  <a:gd name="T1" fmla="*/ 0 h 163"/>
                  <a:gd name="T2" fmla="*/ 732 w 732"/>
                  <a:gd name="T3" fmla="*/ 80 h 163"/>
                  <a:gd name="T4" fmla="*/ 640 w 732"/>
                  <a:gd name="T5" fmla="*/ 163 h 163"/>
                  <a:gd name="T6" fmla="*/ 71 w 732"/>
                  <a:gd name="T7" fmla="*/ 163 h 163"/>
                  <a:gd name="T8" fmla="*/ 0 w 732"/>
                  <a:gd name="T9" fmla="*/ 80 h 163"/>
                  <a:gd name="T10" fmla="*/ 87 w 732"/>
                  <a:gd name="T11" fmla="*/ 0 h 163"/>
                  <a:gd name="T12" fmla="*/ 656 w 732"/>
                  <a:gd name="T13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2" h="163">
                    <a:moveTo>
                      <a:pt x="656" y="0"/>
                    </a:moveTo>
                    <a:lnTo>
                      <a:pt x="732" y="80"/>
                    </a:lnTo>
                    <a:lnTo>
                      <a:pt x="640" y="163"/>
                    </a:lnTo>
                    <a:lnTo>
                      <a:pt x="71" y="163"/>
                    </a:lnTo>
                    <a:lnTo>
                      <a:pt x="0" y="80"/>
                    </a:lnTo>
                    <a:lnTo>
                      <a:pt x="87" y="0"/>
                    </a:lnTo>
                    <a:lnTo>
                      <a:pt x="656" y="0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0497" name="Freeform 81"/>
              <p:cNvSpPr>
                <a:spLocks/>
              </p:cNvSpPr>
              <p:nvPr/>
            </p:nvSpPr>
            <p:spPr bwMode="auto">
              <a:xfrm>
                <a:off x="4129" y="1371"/>
                <a:ext cx="851" cy="163"/>
              </a:xfrm>
              <a:custGeom>
                <a:avLst/>
                <a:gdLst>
                  <a:gd name="T0" fmla="*/ 851 w 851"/>
                  <a:gd name="T1" fmla="*/ 0 h 163"/>
                  <a:gd name="T2" fmla="*/ 676 w 851"/>
                  <a:gd name="T3" fmla="*/ 163 h 163"/>
                  <a:gd name="T4" fmla="*/ 149 w 851"/>
                  <a:gd name="T5" fmla="*/ 163 h 163"/>
                  <a:gd name="T6" fmla="*/ 0 w 851"/>
                  <a:gd name="T7" fmla="*/ 0 h 163"/>
                  <a:gd name="T8" fmla="*/ 851 w 851"/>
                  <a:gd name="T9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1" h="163">
                    <a:moveTo>
                      <a:pt x="851" y="0"/>
                    </a:moveTo>
                    <a:lnTo>
                      <a:pt x="676" y="163"/>
                    </a:lnTo>
                    <a:lnTo>
                      <a:pt x="149" y="163"/>
                    </a:lnTo>
                    <a:lnTo>
                      <a:pt x="0" y="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0498" name="Freeform 82"/>
              <p:cNvSpPr>
                <a:spLocks/>
              </p:cNvSpPr>
              <p:nvPr/>
            </p:nvSpPr>
            <p:spPr bwMode="auto">
              <a:xfrm>
                <a:off x="4734" y="2160"/>
                <a:ext cx="201" cy="699"/>
              </a:xfrm>
              <a:custGeom>
                <a:avLst/>
                <a:gdLst>
                  <a:gd name="T0" fmla="*/ 201 w 201"/>
                  <a:gd name="T1" fmla="*/ 61 h 699"/>
                  <a:gd name="T2" fmla="*/ 147 w 201"/>
                  <a:gd name="T3" fmla="*/ 699 h 699"/>
                  <a:gd name="T4" fmla="*/ 0 w 201"/>
                  <a:gd name="T5" fmla="*/ 536 h 699"/>
                  <a:gd name="T6" fmla="*/ 38 w 201"/>
                  <a:gd name="T7" fmla="*/ 101 h 699"/>
                  <a:gd name="T8" fmla="*/ 147 w 201"/>
                  <a:gd name="T9" fmla="*/ 0 h 699"/>
                  <a:gd name="T10" fmla="*/ 201 w 201"/>
                  <a:gd name="T11" fmla="*/ 61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1" h="699">
                    <a:moveTo>
                      <a:pt x="201" y="61"/>
                    </a:moveTo>
                    <a:lnTo>
                      <a:pt x="147" y="699"/>
                    </a:lnTo>
                    <a:lnTo>
                      <a:pt x="0" y="536"/>
                    </a:lnTo>
                    <a:lnTo>
                      <a:pt x="38" y="101"/>
                    </a:lnTo>
                    <a:lnTo>
                      <a:pt x="147" y="0"/>
                    </a:lnTo>
                    <a:lnTo>
                      <a:pt x="201" y="61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0499" name="Freeform 83"/>
              <p:cNvSpPr>
                <a:spLocks/>
              </p:cNvSpPr>
              <p:nvPr/>
            </p:nvSpPr>
            <p:spPr bwMode="auto">
              <a:xfrm>
                <a:off x="4793" y="1399"/>
                <a:ext cx="215" cy="699"/>
              </a:xfrm>
              <a:custGeom>
                <a:avLst/>
                <a:gdLst>
                  <a:gd name="T0" fmla="*/ 0 w 215"/>
                  <a:gd name="T1" fmla="*/ 598 h 699"/>
                  <a:gd name="T2" fmla="*/ 40 w 215"/>
                  <a:gd name="T3" fmla="*/ 163 h 699"/>
                  <a:gd name="T4" fmla="*/ 215 w 215"/>
                  <a:gd name="T5" fmla="*/ 0 h 699"/>
                  <a:gd name="T6" fmla="*/ 159 w 215"/>
                  <a:gd name="T7" fmla="*/ 638 h 699"/>
                  <a:gd name="T8" fmla="*/ 95 w 215"/>
                  <a:gd name="T9" fmla="*/ 699 h 699"/>
                  <a:gd name="T10" fmla="*/ 0 w 215"/>
                  <a:gd name="T11" fmla="*/ 598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5" h="699">
                    <a:moveTo>
                      <a:pt x="0" y="598"/>
                    </a:moveTo>
                    <a:lnTo>
                      <a:pt x="40" y="163"/>
                    </a:lnTo>
                    <a:lnTo>
                      <a:pt x="215" y="0"/>
                    </a:lnTo>
                    <a:lnTo>
                      <a:pt x="159" y="638"/>
                    </a:lnTo>
                    <a:lnTo>
                      <a:pt x="95" y="699"/>
                    </a:lnTo>
                    <a:lnTo>
                      <a:pt x="0" y="598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60500" name="Group 84"/>
          <p:cNvGrpSpPr>
            <a:grpSpLocks/>
          </p:cNvGrpSpPr>
          <p:nvPr/>
        </p:nvGrpSpPr>
        <p:grpSpPr bwMode="auto">
          <a:xfrm>
            <a:off x="3668713" y="2720975"/>
            <a:ext cx="1108075" cy="1603375"/>
            <a:chOff x="793" y="935"/>
            <a:chExt cx="1724" cy="2495"/>
          </a:xfrm>
        </p:grpSpPr>
        <p:sp>
          <p:nvSpPr>
            <p:cNvPr id="60501" name="Rectangle 85"/>
            <p:cNvSpPr>
              <a:spLocks noChangeArrowheads="1"/>
            </p:cNvSpPr>
            <p:nvPr/>
          </p:nvSpPr>
          <p:spPr bwMode="auto">
            <a:xfrm>
              <a:off x="793" y="935"/>
              <a:ext cx="1724" cy="2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60502" name="Group 86"/>
            <p:cNvGrpSpPr>
              <a:grpSpLocks/>
            </p:cNvGrpSpPr>
            <p:nvPr/>
          </p:nvGrpSpPr>
          <p:grpSpPr bwMode="auto">
            <a:xfrm>
              <a:off x="1135" y="1423"/>
              <a:ext cx="1039" cy="1519"/>
              <a:chOff x="3969" y="1371"/>
              <a:chExt cx="1039" cy="1519"/>
            </a:xfrm>
          </p:grpSpPr>
          <p:sp>
            <p:nvSpPr>
              <p:cNvPr id="60503" name="Freeform 87"/>
              <p:cNvSpPr>
                <a:spLocks/>
              </p:cNvSpPr>
              <p:nvPr/>
            </p:nvSpPr>
            <p:spPr bwMode="auto">
              <a:xfrm>
                <a:off x="3969" y="2160"/>
                <a:ext cx="215" cy="699"/>
              </a:xfrm>
              <a:custGeom>
                <a:avLst/>
                <a:gdLst>
                  <a:gd name="T0" fmla="*/ 215 w 215"/>
                  <a:gd name="T1" fmla="*/ 101 h 699"/>
                  <a:gd name="T2" fmla="*/ 177 w 215"/>
                  <a:gd name="T3" fmla="*/ 536 h 699"/>
                  <a:gd name="T4" fmla="*/ 0 w 215"/>
                  <a:gd name="T5" fmla="*/ 699 h 699"/>
                  <a:gd name="T6" fmla="*/ 56 w 215"/>
                  <a:gd name="T7" fmla="*/ 61 h 699"/>
                  <a:gd name="T8" fmla="*/ 120 w 215"/>
                  <a:gd name="T9" fmla="*/ 0 h 699"/>
                  <a:gd name="T10" fmla="*/ 215 w 215"/>
                  <a:gd name="T11" fmla="*/ 101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5" h="699">
                    <a:moveTo>
                      <a:pt x="215" y="101"/>
                    </a:moveTo>
                    <a:lnTo>
                      <a:pt x="177" y="536"/>
                    </a:lnTo>
                    <a:lnTo>
                      <a:pt x="0" y="699"/>
                    </a:lnTo>
                    <a:lnTo>
                      <a:pt x="56" y="61"/>
                    </a:lnTo>
                    <a:lnTo>
                      <a:pt x="120" y="0"/>
                    </a:lnTo>
                    <a:lnTo>
                      <a:pt x="215" y="101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0504" name="Freeform 88"/>
              <p:cNvSpPr>
                <a:spLocks/>
              </p:cNvSpPr>
              <p:nvPr/>
            </p:nvSpPr>
            <p:spPr bwMode="auto">
              <a:xfrm>
                <a:off x="3995" y="2727"/>
                <a:ext cx="853" cy="163"/>
              </a:xfrm>
              <a:custGeom>
                <a:avLst/>
                <a:gdLst>
                  <a:gd name="T0" fmla="*/ 853 w 853"/>
                  <a:gd name="T1" fmla="*/ 163 h 163"/>
                  <a:gd name="T2" fmla="*/ 0 w 853"/>
                  <a:gd name="T3" fmla="*/ 163 h 163"/>
                  <a:gd name="T4" fmla="*/ 177 w 853"/>
                  <a:gd name="T5" fmla="*/ 0 h 163"/>
                  <a:gd name="T6" fmla="*/ 706 w 853"/>
                  <a:gd name="T7" fmla="*/ 0 h 163"/>
                  <a:gd name="T8" fmla="*/ 853 w 853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3" h="163">
                    <a:moveTo>
                      <a:pt x="853" y="163"/>
                    </a:moveTo>
                    <a:lnTo>
                      <a:pt x="0" y="163"/>
                    </a:lnTo>
                    <a:lnTo>
                      <a:pt x="177" y="0"/>
                    </a:lnTo>
                    <a:lnTo>
                      <a:pt x="706" y="0"/>
                    </a:lnTo>
                    <a:lnTo>
                      <a:pt x="853" y="163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0505" name="Freeform 89"/>
              <p:cNvSpPr>
                <a:spLocks/>
              </p:cNvSpPr>
              <p:nvPr/>
            </p:nvSpPr>
            <p:spPr bwMode="auto">
              <a:xfrm>
                <a:off x="4042" y="1399"/>
                <a:ext cx="203" cy="699"/>
              </a:xfrm>
              <a:custGeom>
                <a:avLst/>
                <a:gdLst>
                  <a:gd name="T0" fmla="*/ 0 w 203"/>
                  <a:gd name="T1" fmla="*/ 638 h 699"/>
                  <a:gd name="T2" fmla="*/ 54 w 203"/>
                  <a:gd name="T3" fmla="*/ 0 h 699"/>
                  <a:gd name="T4" fmla="*/ 203 w 203"/>
                  <a:gd name="T5" fmla="*/ 163 h 699"/>
                  <a:gd name="T6" fmla="*/ 165 w 203"/>
                  <a:gd name="T7" fmla="*/ 598 h 699"/>
                  <a:gd name="T8" fmla="*/ 54 w 203"/>
                  <a:gd name="T9" fmla="*/ 699 h 699"/>
                  <a:gd name="T10" fmla="*/ 0 w 203"/>
                  <a:gd name="T11" fmla="*/ 638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" h="699">
                    <a:moveTo>
                      <a:pt x="0" y="638"/>
                    </a:moveTo>
                    <a:lnTo>
                      <a:pt x="54" y="0"/>
                    </a:lnTo>
                    <a:lnTo>
                      <a:pt x="203" y="163"/>
                    </a:lnTo>
                    <a:lnTo>
                      <a:pt x="165" y="598"/>
                    </a:lnTo>
                    <a:lnTo>
                      <a:pt x="54" y="699"/>
                    </a:lnTo>
                    <a:lnTo>
                      <a:pt x="0" y="638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0506" name="Freeform 90"/>
              <p:cNvSpPr>
                <a:spLocks/>
              </p:cNvSpPr>
              <p:nvPr/>
            </p:nvSpPr>
            <p:spPr bwMode="auto">
              <a:xfrm>
                <a:off x="4125" y="2049"/>
                <a:ext cx="732" cy="163"/>
              </a:xfrm>
              <a:custGeom>
                <a:avLst/>
                <a:gdLst>
                  <a:gd name="T0" fmla="*/ 656 w 732"/>
                  <a:gd name="T1" fmla="*/ 0 h 163"/>
                  <a:gd name="T2" fmla="*/ 732 w 732"/>
                  <a:gd name="T3" fmla="*/ 80 h 163"/>
                  <a:gd name="T4" fmla="*/ 640 w 732"/>
                  <a:gd name="T5" fmla="*/ 163 h 163"/>
                  <a:gd name="T6" fmla="*/ 71 w 732"/>
                  <a:gd name="T7" fmla="*/ 163 h 163"/>
                  <a:gd name="T8" fmla="*/ 0 w 732"/>
                  <a:gd name="T9" fmla="*/ 80 h 163"/>
                  <a:gd name="T10" fmla="*/ 87 w 732"/>
                  <a:gd name="T11" fmla="*/ 0 h 163"/>
                  <a:gd name="T12" fmla="*/ 656 w 732"/>
                  <a:gd name="T13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2" h="163">
                    <a:moveTo>
                      <a:pt x="656" y="0"/>
                    </a:moveTo>
                    <a:lnTo>
                      <a:pt x="732" y="80"/>
                    </a:lnTo>
                    <a:lnTo>
                      <a:pt x="640" y="163"/>
                    </a:lnTo>
                    <a:lnTo>
                      <a:pt x="71" y="163"/>
                    </a:lnTo>
                    <a:lnTo>
                      <a:pt x="0" y="80"/>
                    </a:lnTo>
                    <a:lnTo>
                      <a:pt x="87" y="0"/>
                    </a:lnTo>
                    <a:lnTo>
                      <a:pt x="656" y="0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0507" name="Freeform 91"/>
              <p:cNvSpPr>
                <a:spLocks/>
              </p:cNvSpPr>
              <p:nvPr/>
            </p:nvSpPr>
            <p:spPr bwMode="auto">
              <a:xfrm>
                <a:off x="4129" y="1371"/>
                <a:ext cx="851" cy="163"/>
              </a:xfrm>
              <a:custGeom>
                <a:avLst/>
                <a:gdLst>
                  <a:gd name="T0" fmla="*/ 851 w 851"/>
                  <a:gd name="T1" fmla="*/ 0 h 163"/>
                  <a:gd name="T2" fmla="*/ 676 w 851"/>
                  <a:gd name="T3" fmla="*/ 163 h 163"/>
                  <a:gd name="T4" fmla="*/ 149 w 851"/>
                  <a:gd name="T5" fmla="*/ 163 h 163"/>
                  <a:gd name="T6" fmla="*/ 0 w 851"/>
                  <a:gd name="T7" fmla="*/ 0 h 163"/>
                  <a:gd name="T8" fmla="*/ 851 w 851"/>
                  <a:gd name="T9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1" h="163">
                    <a:moveTo>
                      <a:pt x="851" y="0"/>
                    </a:moveTo>
                    <a:lnTo>
                      <a:pt x="676" y="163"/>
                    </a:lnTo>
                    <a:lnTo>
                      <a:pt x="149" y="163"/>
                    </a:lnTo>
                    <a:lnTo>
                      <a:pt x="0" y="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0508" name="Freeform 92"/>
              <p:cNvSpPr>
                <a:spLocks/>
              </p:cNvSpPr>
              <p:nvPr/>
            </p:nvSpPr>
            <p:spPr bwMode="auto">
              <a:xfrm>
                <a:off x="4734" y="2160"/>
                <a:ext cx="201" cy="699"/>
              </a:xfrm>
              <a:custGeom>
                <a:avLst/>
                <a:gdLst>
                  <a:gd name="T0" fmla="*/ 201 w 201"/>
                  <a:gd name="T1" fmla="*/ 61 h 699"/>
                  <a:gd name="T2" fmla="*/ 147 w 201"/>
                  <a:gd name="T3" fmla="*/ 699 h 699"/>
                  <a:gd name="T4" fmla="*/ 0 w 201"/>
                  <a:gd name="T5" fmla="*/ 536 h 699"/>
                  <a:gd name="T6" fmla="*/ 38 w 201"/>
                  <a:gd name="T7" fmla="*/ 101 h 699"/>
                  <a:gd name="T8" fmla="*/ 147 w 201"/>
                  <a:gd name="T9" fmla="*/ 0 h 699"/>
                  <a:gd name="T10" fmla="*/ 201 w 201"/>
                  <a:gd name="T11" fmla="*/ 61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1" h="699">
                    <a:moveTo>
                      <a:pt x="201" y="61"/>
                    </a:moveTo>
                    <a:lnTo>
                      <a:pt x="147" y="699"/>
                    </a:lnTo>
                    <a:lnTo>
                      <a:pt x="0" y="536"/>
                    </a:lnTo>
                    <a:lnTo>
                      <a:pt x="38" y="101"/>
                    </a:lnTo>
                    <a:lnTo>
                      <a:pt x="147" y="0"/>
                    </a:lnTo>
                    <a:lnTo>
                      <a:pt x="201" y="61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0509" name="Freeform 93"/>
              <p:cNvSpPr>
                <a:spLocks/>
              </p:cNvSpPr>
              <p:nvPr/>
            </p:nvSpPr>
            <p:spPr bwMode="auto">
              <a:xfrm>
                <a:off x="4793" y="1399"/>
                <a:ext cx="215" cy="699"/>
              </a:xfrm>
              <a:custGeom>
                <a:avLst/>
                <a:gdLst>
                  <a:gd name="T0" fmla="*/ 0 w 215"/>
                  <a:gd name="T1" fmla="*/ 598 h 699"/>
                  <a:gd name="T2" fmla="*/ 40 w 215"/>
                  <a:gd name="T3" fmla="*/ 163 h 699"/>
                  <a:gd name="T4" fmla="*/ 215 w 215"/>
                  <a:gd name="T5" fmla="*/ 0 h 699"/>
                  <a:gd name="T6" fmla="*/ 159 w 215"/>
                  <a:gd name="T7" fmla="*/ 638 h 699"/>
                  <a:gd name="T8" fmla="*/ 95 w 215"/>
                  <a:gd name="T9" fmla="*/ 699 h 699"/>
                  <a:gd name="T10" fmla="*/ 0 w 215"/>
                  <a:gd name="T11" fmla="*/ 598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5" h="699">
                    <a:moveTo>
                      <a:pt x="0" y="598"/>
                    </a:moveTo>
                    <a:lnTo>
                      <a:pt x="40" y="163"/>
                    </a:lnTo>
                    <a:lnTo>
                      <a:pt x="215" y="0"/>
                    </a:lnTo>
                    <a:lnTo>
                      <a:pt x="159" y="638"/>
                    </a:lnTo>
                    <a:lnTo>
                      <a:pt x="95" y="699"/>
                    </a:lnTo>
                    <a:lnTo>
                      <a:pt x="0" y="598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60510" name="Group 94"/>
          <p:cNvGrpSpPr>
            <a:grpSpLocks/>
          </p:cNvGrpSpPr>
          <p:nvPr/>
        </p:nvGrpSpPr>
        <p:grpSpPr bwMode="auto">
          <a:xfrm>
            <a:off x="4414838" y="2720975"/>
            <a:ext cx="1108075" cy="1603375"/>
            <a:chOff x="793" y="935"/>
            <a:chExt cx="1724" cy="2495"/>
          </a:xfrm>
        </p:grpSpPr>
        <p:sp>
          <p:nvSpPr>
            <p:cNvPr id="60511" name="Rectangle 95"/>
            <p:cNvSpPr>
              <a:spLocks noChangeArrowheads="1"/>
            </p:cNvSpPr>
            <p:nvPr/>
          </p:nvSpPr>
          <p:spPr bwMode="auto">
            <a:xfrm>
              <a:off x="793" y="935"/>
              <a:ext cx="1724" cy="2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60512" name="Group 96"/>
            <p:cNvGrpSpPr>
              <a:grpSpLocks/>
            </p:cNvGrpSpPr>
            <p:nvPr/>
          </p:nvGrpSpPr>
          <p:grpSpPr bwMode="auto">
            <a:xfrm>
              <a:off x="1135" y="1423"/>
              <a:ext cx="1039" cy="1519"/>
              <a:chOff x="3969" y="1371"/>
              <a:chExt cx="1039" cy="1519"/>
            </a:xfrm>
          </p:grpSpPr>
          <p:sp>
            <p:nvSpPr>
              <p:cNvPr id="60513" name="Freeform 97"/>
              <p:cNvSpPr>
                <a:spLocks/>
              </p:cNvSpPr>
              <p:nvPr/>
            </p:nvSpPr>
            <p:spPr bwMode="auto">
              <a:xfrm>
                <a:off x="3969" y="2160"/>
                <a:ext cx="215" cy="699"/>
              </a:xfrm>
              <a:custGeom>
                <a:avLst/>
                <a:gdLst>
                  <a:gd name="T0" fmla="*/ 215 w 215"/>
                  <a:gd name="T1" fmla="*/ 101 h 699"/>
                  <a:gd name="T2" fmla="*/ 177 w 215"/>
                  <a:gd name="T3" fmla="*/ 536 h 699"/>
                  <a:gd name="T4" fmla="*/ 0 w 215"/>
                  <a:gd name="T5" fmla="*/ 699 h 699"/>
                  <a:gd name="T6" fmla="*/ 56 w 215"/>
                  <a:gd name="T7" fmla="*/ 61 h 699"/>
                  <a:gd name="T8" fmla="*/ 120 w 215"/>
                  <a:gd name="T9" fmla="*/ 0 h 699"/>
                  <a:gd name="T10" fmla="*/ 215 w 215"/>
                  <a:gd name="T11" fmla="*/ 101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5" h="699">
                    <a:moveTo>
                      <a:pt x="215" y="101"/>
                    </a:moveTo>
                    <a:lnTo>
                      <a:pt x="177" y="536"/>
                    </a:lnTo>
                    <a:lnTo>
                      <a:pt x="0" y="699"/>
                    </a:lnTo>
                    <a:lnTo>
                      <a:pt x="56" y="61"/>
                    </a:lnTo>
                    <a:lnTo>
                      <a:pt x="120" y="0"/>
                    </a:lnTo>
                    <a:lnTo>
                      <a:pt x="215" y="101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0514" name="Freeform 98"/>
              <p:cNvSpPr>
                <a:spLocks/>
              </p:cNvSpPr>
              <p:nvPr/>
            </p:nvSpPr>
            <p:spPr bwMode="auto">
              <a:xfrm>
                <a:off x="3995" y="2727"/>
                <a:ext cx="853" cy="163"/>
              </a:xfrm>
              <a:custGeom>
                <a:avLst/>
                <a:gdLst>
                  <a:gd name="T0" fmla="*/ 853 w 853"/>
                  <a:gd name="T1" fmla="*/ 163 h 163"/>
                  <a:gd name="T2" fmla="*/ 0 w 853"/>
                  <a:gd name="T3" fmla="*/ 163 h 163"/>
                  <a:gd name="T4" fmla="*/ 177 w 853"/>
                  <a:gd name="T5" fmla="*/ 0 h 163"/>
                  <a:gd name="T6" fmla="*/ 706 w 853"/>
                  <a:gd name="T7" fmla="*/ 0 h 163"/>
                  <a:gd name="T8" fmla="*/ 853 w 853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3" h="163">
                    <a:moveTo>
                      <a:pt x="853" y="163"/>
                    </a:moveTo>
                    <a:lnTo>
                      <a:pt x="0" y="163"/>
                    </a:lnTo>
                    <a:lnTo>
                      <a:pt x="177" y="0"/>
                    </a:lnTo>
                    <a:lnTo>
                      <a:pt x="706" y="0"/>
                    </a:lnTo>
                    <a:lnTo>
                      <a:pt x="853" y="163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0515" name="Freeform 99"/>
              <p:cNvSpPr>
                <a:spLocks/>
              </p:cNvSpPr>
              <p:nvPr/>
            </p:nvSpPr>
            <p:spPr bwMode="auto">
              <a:xfrm>
                <a:off x="4042" y="1399"/>
                <a:ext cx="203" cy="699"/>
              </a:xfrm>
              <a:custGeom>
                <a:avLst/>
                <a:gdLst>
                  <a:gd name="T0" fmla="*/ 0 w 203"/>
                  <a:gd name="T1" fmla="*/ 638 h 699"/>
                  <a:gd name="T2" fmla="*/ 54 w 203"/>
                  <a:gd name="T3" fmla="*/ 0 h 699"/>
                  <a:gd name="T4" fmla="*/ 203 w 203"/>
                  <a:gd name="T5" fmla="*/ 163 h 699"/>
                  <a:gd name="T6" fmla="*/ 165 w 203"/>
                  <a:gd name="T7" fmla="*/ 598 h 699"/>
                  <a:gd name="T8" fmla="*/ 54 w 203"/>
                  <a:gd name="T9" fmla="*/ 699 h 699"/>
                  <a:gd name="T10" fmla="*/ 0 w 203"/>
                  <a:gd name="T11" fmla="*/ 638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" h="699">
                    <a:moveTo>
                      <a:pt x="0" y="638"/>
                    </a:moveTo>
                    <a:lnTo>
                      <a:pt x="54" y="0"/>
                    </a:lnTo>
                    <a:lnTo>
                      <a:pt x="203" y="163"/>
                    </a:lnTo>
                    <a:lnTo>
                      <a:pt x="165" y="598"/>
                    </a:lnTo>
                    <a:lnTo>
                      <a:pt x="54" y="699"/>
                    </a:lnTo>
                    <a:lnTo>
                      <a:pt x="0" y="638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0516" name="Freeform 100"/>
              <p:cNvSpPr>
                <a:spLocks/>
              </p:cNvSpPr>
              <p:nvPr/>
            </p:nvSpPr>
            <p:spPr bwMode="auto">
              <a:xfrm>
                <a:off x="4125" y="2049"/>
                <a:ext cx="732" cy="163"/>
              </a:xfrm>
              <a:custGeom>
                <a:avLst/>
                <a:gdLst>
                  <a:gd name="T0" fmla="*/ 656 w 732"/>
                  <a:gd name="T1" fmla="*/ 0 h 163"/>
                  <a:gd name="T2" fmla="*/ 732 w 732"/>
                  <a:gd name="T3" fmla="*/ 80 h 163"/>
                  <a:gd name="T4" fmla="*/ 640 w 732"/>
                  <a:gd name="T5" fmla="*/ 163 h 163"/>
                  <a:gd name="T6" fmla="*/ 71 w 732"/>
                  <a:gd name="T7" fmla="*/ 163 h 163"/>
                  <a:gd name="T8" fmla="*/ 0 w 732"/>
                  <a:gd name="T9" fmla="*/ 80 h 163"/>
                  <a:gd name="T10" fmla="*/ 87 w 732"/>
                  <a:gd name="T11" fmla="*/ 0 h 163"/>
                  <a:gd name="T12" fmla="*/ 656 w 732"/>
                  <a:gd name="T13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2" h="163">
                    <a:moveTo>
                      <a:pt x="656" y="0"/>
                    </a:moveTo>
                    <a:lnTo>
                      <a:pt x="732" y="80"/>
                    </a:lnTo>
                    <a:lnTo>
                      <a:pt x="640" y="163"/>
                    </a:lnTo>
                    <a:lnTo>
                      <a:pt x="71" y="163"/>
                    </a:lnTo>
                    <a:lnTo>
                      <a:pt x="0" y="80"/>
                    </a:lnTo>
                    <a:lnTo>
                      <a:pt x="87" y="0"/>
                    </a:lnTo>
                    <a:lnTo>
                      <a:pt x="656" y="0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0517" name="Freeform 101"/>
              <p:cNvSpPr>
                <a:spLocks/>
              </p:cNvSpPr>
              <p:nvPr/>
            </p:nvSpPr>
            <p:spPr bwMode="auto">
              <a:xfrm>
                <a:off x="4129" y="1371"/>
                <a:ext cx="851" cy="163"/>
              </a:xfrm>
              <a:custGeom>
                <a:avLst/>
                <a:gdLst>
                  <a:gd name="T0" fmla="*/ 851 w 851"/>
                  <a:gd name="T1" fmla="*/ 0 h 163"/>
                  <a:gd name="T2" fmla="*/ 676 w 851"/>
                  <a:gd name="T3" fmla="*/ 163 h 163"/>
                  <a:gd name="T4" fmla="*/ 149 w 851"/>
                  <a:gd name="T5" fmla="*/ 163 h 163"/>
                  <a:gd name="T6" fmla="*/ 0 w 851"/>
                  <a:gd name="T7" fmla="*/ 0 h 163"/>
                  <a:gd name="T8" fmla="*/ 851 w 851"/>
                  <a:gd name="T9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1" h="163">
                    <a:moveTo>
                      <a:pt x="851" y="0"/>
                    </a:moveTo>
                    <a:lnTo>
                      <a:pt x="676" y="163"/>
                    </a:lnTo>
                    <a:lnTo>
                      <a:pt x="149" y="163"/>
                    </a:lnTo>
                    <a:lnTo>
                      <a:pt x="0" y="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0518" name="Freeform 102"/>
              <p:cNvSpPr>
                <a:spLocks/>
              </p:cNvSpPr>
              <p:nvPr/>
            </p:nvSpPr>
            <p:spPr bwMode="auto">
              <a:xfrm>
                <a:off x="4734" y="2160"/>
                <a:ext cx="201" cy="699"/>
              </a:xfrm>
              <a:custGeom>
                <a:avLst/>
                <a:gdLst>
                  <a:gd name="T0" fmla="*/ 201 w 201"/>
                  <a:gd name="T1" fmla="*/ 61 h 699"/>
                  <a:gd name="T2" fmla="*/ 147 w 201"/>
                  <a:gd name="T3" fmla="*/ 699 h 699"/>
                  <a:gd name="T4" fmla="*/ 0 w 201"/>
                  <a:gd name="T5" fmla="*/ 536 h 699"/>
                  <a:gd name="T6" fmla="*/ 38 w 201"/>
                  <a:gd name="T7" fmla="*/ 101 h 699"/>
                  <a:gd name="T8" fmla="*/ 147 w 201"/>
                  <a:gd name="T9" fmla="*/ 0 h 699"/>
                  <a:gd name="T10" fmla="*/ 201 w 201"/>
                  <a:gd name="T11" fmla="*/ 61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1" h="699">
                    <a:moveTo>
                      <a:pt x="201" y="61"/>
                    </a:moveTo>
                    <a:lnTo>
                      <a:pt x="147" y="699"/>
                    </a:lnTo>
                    <a:lnTo>
                      <a:pt x="0" y="536"/>
                    </a:lnTo>
                    <a:lnTo>
                      <a:pt x="38" y="101"/>
                    </a:lnTo>
                    <a:lnTo>
                      <a:pt x="147" y="0"/>
                    </a:lnTo>
                    <a:lnTo>
                      <a:pt x="201" y="61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0519" name="Freeform 103"/>
              <p:cNvSpPr>
                <a:spLocks/>
              </p:cNvSpPr>
              <p:nvPr/>
            </p:nvSpPr>
            <p:spPr bwMode="auto">
              <a:xfrm>
                <a:off x="4793" y="1399"/>
                <a:ext cx="215" cy="699"/>
              </a:xfrm>
              <a:custGeom>
                <a:avLst/>
                <a:gdLst>
                  <a:gd name="T0" fmla="*/ 0 w 215"/>
                  <a:gd name="T1" fmla="*/ 598 h 699"/>
                  <a:gd name="T2" fmla="*/ 40 w 215"/>
                  <a:gd name="T3" fmla="*/ 163 h 699"/>
                  <a:gd name="T4" fmla="*/ 215 w 215"/>
                  <a:gd name="T5" fmla="*/ 0 h 699"/>
                  <a:gd name="T6" fmla="*/ 159 w 215"/>
                  <a:gd name="T7" fmla="*/ 638 h 699"/>
                  <a:gd name="T8" fmla="*/ 95 w 215"/>
                  <a:gd name="T9" fmla="*/ 699 h 699"/>
                  <a:gd name="T10" fmla="*/ 0 w 215"/>
                  <a:gd name="T11" fmla="*/ 598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5" h="699">
                    <a:moveTo>
                      <a:pt x="0" y="598"/>
                    </a:moveTo>
                    <a:lnTo>
                      <a:pt x="40" y="163"/>
                    </a:lnTo>
                    <a:lnTo>
                      <a:pt x="215" y="0"/>
                    </a:lnTo>
                    <a:lnTo>
                      <a:pt x="159" y="638"/>
                    </a:lnTo>
                    <a:lnTo>
                      <a:pt x="95" y="699"/>
                    </a:lnTo>
                    <a:lnTo>
                      <a:pt x="0" y="598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60520" name="Group 104"/>
          <p:cNvGrpSpPr>
            <a:grpSpLocks/>
          </p:cNvGrpSpPr>
          <p:nvPr/>
        </p:nvGrpSpPr>
        <p:grpSpPr bwMode="auto">
          <a:xfrm>
            <a:off x="5497513" y="2720975"/>
            <a:ext cx="1108075" cy="1603375"/>
            <a:chOff x="793" y="935"/>
            <a:chExt cx="1724" cy="2495"/>
          </a:xfrm>
        </p:grpSpPr>
        <p:sp>
          <p:nvSpPr>
            <p:cNvPr id="60521" name="Rectangle 105"/>
            <p:cNvSpPr>
              <a:spLocks noChangeArrowheads="1"/>
            </p:cNvSpPr>
            <p:nvPr/>
          </p:nvSpPr>
          <p:spPr bwMode="auto">
            <a:xfrm>
              <a:off x="793" y="935"/>
              <a:ext cx="1724" cy="2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60522" name="Group 106"/>
            <p:cNvGrpSpPr>
              <a:grpSpLocks/>
            </p:cNvGrpSpPr>
            <p:nvPr/>
          </p:nvGrpSpPr>
          <p:grpSpPr bwMode="auto">
            <a:xfrm>
              <a:off x="1135" y="1423"/>
              <a:ext cx="1039" cy="1519"/>
              <a:chOff x="3969" y="1371"/>
              <a:chExt cx="1039" cy="1519"/>
            </a:xfrm>
          </p:grpSpPr>
          <p:sp>
            <p:nvSpPr>
              <p:cNvPr id="60523" name="Freeform 107"/>
              <p:cNvSpPr>
                <a:spLocks/>
              </p:cNvSpPr>
              <p:nvPr/>
            </p:nvSpPr>
            <p:spPr bwMode="auto">
              <a:xfrm>
                <a:off x="3969" y="2160"/>
                <a:ext cx="215" cy="699"/>
              </a:xfrm>
              <a:custGeom>
                <a:avLst/>
                <a:gdLst>
                  <a:gd name="T0" fmla="*/ 215 w 215"/>
                  <a:gd name="T1" fmla="*/ 101 h 699"/>
                  <a:gd name="T2" fmla="*/ 177 w 215"/>
                  <a:gd name="T3" fmla="*/ 536 h 699"/>
                  <a:gd name="T4" fmla="*/ 0 w 215"/>
                  <a:gd name="T5" fmla="*/ 699 h 699"/>
                  <a:gd name="T6" fmla="*/ 56 w 215"/>
                  <a:gd name="T7" fmla="*/ 61 h 699"/>
                  <a:gd name="T8" fmla="*/ 120 w 215"/>
                  <a:gd name="T9" fmla="*/ 0 h 699"/>
                  <a:gd name="T10" fmla="*/ 215 w 215"/>
                  <a:gd name="T11" fmla="*/ 101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5" h="699">
                    <a:moveTo>
                      <a:pt x="215" y="101"/>
                    </a:moveTo>
                    <a:lnTo>
                      <a:pt x="177" y="536"/>
                    </a:lnTo>
                    <a:lnTo>
                      <a:pt x="0" y="699"/>
                    </a:lnTo>
                    <a:lnTo>
                      <a:pt x="56" y="61"/>
                    </a:lnTo>
                    <a:lnTo>
                      <a:pt x="120" y="0"/>
                    </a:lnTo>
                    <a:lnTo>
                      <a:pt x="215" y="101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0524" name="Freeform 108"/>
              <p:cNvSpPr>
                <a:spLocks/>
              </p:cNvSpPr>
              <p:nvPr/>
            </p:nvSpPr>
            <p:spPr bwMode="auto">
              <a:xfrm>
                <a:off x="3995" y="2727"/>
                <a:ext cx="853" cy="163"/>
              </a:xfrm>
              <a:custGeom>
                <a:avLst/>
                <a:gdLst>
                  <a:gd name="T0" fmla="*/ 853 w 853"/>
                  <a:gd name="T1" fmla="*/ 163 h 163"/>
                  <a:gd name="T2" fmla="*/ 0 w 853"/>
                  <a:gd name="T3" fmla="*/ 163 h 163"/>
                  <a:gd name="T4" fmla="*/ 177 w 853"/>
                  <a:gd name="T5" fmla="*/ 0 h 163"/>
                  <a:gd name="T6" fmla="*/ 706 w 853"/>
                  <a:gd name="T7" fmla="*/ 0 h 163"/>
                  <a:gd name="T8" fmla="*/ 853 w 853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3" h="163">
                    <a:moveTo>
                      <a:pt x="853" y="163"/>
                    </a:moveTo>
                    <a:lnTo>
                      <a:pt x="0" y="163"/>
                    </a:lnTo>
                    <a:lnTo>
                      <a:pt x="177" y="0"/>
                    </a:lnTo>
                    <a:lnTo>
                      <a:pt x="706" y="0"/>
                    </a:lnTo>
                    <a:lnTo>
                      <a:pt x="853" y="163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0525" name="Freeform 109"/>
              <p:cNvSpPr>
                <a:spLocks/>
              </p:cNvSpPr>
              <p:nvPr/>
            </p:nvSpPr>
            <p:spPr bwMode="auto">
              <a:xfrm>
                <a:off x="4042" y="1399"/>
                <a:ext cx="203" cy="699"/>
              </a:xfrm>
              <a:custGeom>
                <a:avLst/>
                <a:gdLst>
                  <a:gd name="T0" fmla="*/ 0 w 203"/>
                  <a:gd name="T1" fmla="*/ 638 h 699"/>
                  <a:gd name="T2" fmla="*/ 54 w 203"/>
                  <a:gd name="T3" fmla="*/ 0 h 699"/>
                  <a:gd name="T4" fmla="*/ 203 w 203"/>
                  <a:gd name="T5" fmla="*/ 163 h 699"/>
                  <a:gd name="T6" fmla="*/ 165 w 203"/>
                  <a:gd name="T7" fmla="*/ 598 h 699"/>
                  <a:gd name="T8" fmla="*/ 54 w 203"/>
                  <a:gd name="T9" fmla="*/ 699 h 699"/>
                  <a:gd name="T10" fmla="*/ 0 w 203"/>
                  <a:gd name="T11" fmla="*/ 638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" h="699">
                    <a:moveTo>
                      <a:pt x="0" y="638"/>
                    </a:moveTo>
                    <a:lnTo>
                      <a:pt x="54" y="0"/>
                    </a:lnTo>
                    <a:lnTo>
                      <a:pt x="203" y="163"/>
                    </a:lnTo>
                    <a:lnTo>
                      <a:pt x="165" y="598"/>
                    </a:lnTo>
                    <a:lnTo>
                      <a:pt x="54" y="699"/>
                    </a:lnTo>
                    <a:lnTo>
                      <a:pt x="0" y="638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0526" name="Freeform 110"/>
              <p:cNvSpPr>
                <a:spLocks/>
              </p:cNvSpPr>
              <p:nvPr/>
            </p:nvSpPr>
            <p:spPr bwMode="auto">
              <a:xfrm>
                <a:off x="4125" y="2049"/>
                <a:ext cx="732" cy="163"/>
              </a:xfrm>
              <a:custGeom>
                <a:avLst/>
                <a:gdLst>
                  <a:gd name="T0" fmla="*/ 656 w 732"/>
                  <a:gd name="T1" fmla="*/ 0 h 163"/>
                  <a:gd name="T2" fmla="*/ 732 w 732"/>
                  <a:gd name="T3" fmla="*/ 80 h 163"/>
                  <a:gd name="T4" fmla="*/ 640 w 732"/>
                  <a:gd name="T5" fmla="*/ 163 h 163"/>
                  <a:gd name="T6" fmla="*/ 71 w 732"/>
                  <a:gd name="T7" fmla="*/ 163 h 163"/>
                  <a:gd name="T8" fmla="*/ 0 w 732"/>
                  <a:gd name="T9" fmla="*/ 80 h 163"/>
                  <a:gd name="T10" fmla="*/ 87 w 732"/>
                  <a:gd name="T11" fmla="*/ 0 h 163"/>
                  <a:gd name="T12" fmla="*/ 656 w 732"/>
                  <a:gd name="T13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2" h="163">
                    <a:moveTo>
                      <a:pt x="656" y="0"/>
                    </a:moveTo>
                    <a:lnTo>
                      <a:pt x="732" y="80"/>
                    </a:lnTo>
                    <a:lnTo>
                      <a:pt x="640" y="163"/>
                    </a:lnTo>
                    <a:lnTo>
                      <a:pt x="71" y="163"/>
                    </a:lnTo>
                    <a:lnTo>
                      <a:pt x="0" y="80"/>
                    </a:lnTo>
                    <a:lnTo>
                      <a:pt x="87" y="0"/>
                    </a:lnTo>
                    <a:lnTo>
                      <a:pt x="656" y="0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0527" name="Freeform 111"/>
              <p:cNvSpPr>
                <a:spLocks/>
              </p:cNvSpPr>
              <p:nvPr/>
            </p:nvSpPr>
            <p:spPr bwMode="auto">
              <a:xfrm>
                <a:off x="4129" y="1371"/>
                <a:ext cx="851" cy="163"/>
              </a:xfrm>
              <a:custGeom>
                <a:avLst/>
                <a:gdLst>
                  <a:gd name="T0" fmla="*/ 851 w 851"/>
                  <a:gd name="T1" fmla="*/ 0 h 163"/>
                  <a:gd name="T2" fmla="*/ 676 w 851"/>
                  <a:gd name="T3" fmla="*/ 163 h 163"/>
                  <a:gd name="T4" fmla="*/ 149 w 851"/>
                  <a:gd name="T5" fmla="*/ 163 h 163"/>
                  <a:gd name="T6" fmla="*/ 0 w 851"/>
                  <a:gd name="T7" fmla="*/ 0 h 163"/>
                  <a:gd name="T8" fmla="*/ 851 w 851"/>
                  <a:gd name="T9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1" h="163">
                    <a:moveTo>
                      <a:pt x="851" y="0"/>
                    </a:moveTo>
                    <a:lnTo>
                      <a:pt x="676" y="163"/>
                    </a:lnTo>
                    <a:lnTo>
                      <a:pt x="149" y="163"/>
                    </a:lnTo>
                    <a:lnTo>
                      <a:pt x="0" y="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0528" name="Freeform 112"/>
              <p:cNvSpPr>
                <a:spLocks/>
              </p:cNvSpPr>
              <p:nvPr/>
            </p:nvSpPr>
            <p:spPr bwMode="auto">
              <a:xfrm>
                <a:off x="4734" y="2160"/>
                <a:ext cx="201" cy="699"/>
              </a:xfrm>
              <a:custGeom>
                <a:avLst/>
                <a:gdLst>
                  <a:gd name="T0" fmla="*/ 201 w 201"/>
                  <a:gd name="T1" fmla="*/ 61 h 699"/>
                  <a:gd name="T2" fmla="*/ 147 w 201"/>
                  <a:gd name="T3" fmla="*/ 699 h 699"/>
                  <a:gd name="T4" fmla="*/ 0 w 201"/>
                  <a:gd name="T5" fmla="*/ 536 h 699"/>
                  <a:gd name="T6" fmla="*/ 38 w 201"/>
                  <a:gd name="T7" fmla="*/ 101 h 699"/>
                  <a:gd name="T8" fmla="*/ 147 w 201"/>
                  <a:gd name="T9" fmla="*/ 0 h 699"/>
                  <a:gd name="T10" fmla="*/ 201 w 201"/>
                  <a:gd name="T11" fmla="*/ 61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1" h="699">
                    <a:moveTo>
                      <a:pt x="201" y="61"/>
                    </a:moveTo>
                    <a:lnTo>
                      <a:pt x="147" y="699"/>
                    </a:lnTo>
                    <a:lnTo>
                      <a:pt x="0" y="536"/>
                    </a:lnTo>
                    <a:lnTo>
                      <a:pt x="38" y="101"/>
                    </a:lnTo>
                    <a:lnTo>
                      <a:pt x="147" y="0"/>
                    </a:lnTo>
                    <a:lnTo>
                      <a:pt x="201" y="61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0529" name="Freeform 113"/>
              <p:cNvSpPr>
                <a:spLocks/>
              </p:cNvSpPr>
              <p:nvPr/>
            </p:nvSpPr>
            <p:spPr bwMode="auto">
              <a:xfrm>
                <a:off x="4793" y="1399"/>
                <a:ext cx="215" cy="699"/>
              </a:xfrm>
              <a:custGeom>
                <a:avLst/>
                <a:gdLst>
                  <a:gd name="T0" fmla="*/ 0 w 215"/>
                  <a:gd name="T1" fmla="*/ 598 h 699"/>
                  <a:gd name="T2" fmla="*/ 40 w 215"/>
                  <a:gd name="T3" fmla="*/ 163 h 699"/>
                  <a:gd name="T4" fmla="*/ 215 w 215"/>
                  <a:gd name="T5" fmla="*/ 0 h 699"/>
                  <a:gd name="T6" fmla="*/ 159 w 215"/>
                  <a:gd name="T7" fmla="*/ 638 h 699"/>
                  <a:gd name="T8" fmla="*/ 95 w 215"/>
                  <a:gd name="T9" fmla="*/ 699 h 699"/>
                  <a:gd name="T10" fmla="*/ 0 w 215"/>
                  <a:gd name="T11" fmla="*/ 598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5" h="699">
                    <a:moveTo>
                      <a:pt x="0" y="598"/>
                    </a:moveTo>
                    <a:lnTo>
                      <a:pt x="40" y="163"/>
                    </a:lnTo>
                    <a:lnTo>
                      <a:pt x="215" y="0"/>
                    </a:lnTo>
                    <a:lnTo>
                      <a:pt x="159" y="638"/>
                    </a:lnTo>
                    <a:lnTo>
                      <a:pt x="95" y="699"/>
                    </a:lnTo>
                    <a:lnTo>
                      <a:pt x="0" y="598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60530" name="Group 114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793" y="935"/>
            <a:chExt cx="1724" cy="2495"/>
          </a:xfrm>
        </p:grpSpPr>
        <p:sp>
          <p:nvSpPr>
            <p:cNvPr id="60531" name="Rectangle 115"/>
            <p:cNvSpPr>
              <a:spLocks noChangeArrowheads="1"/>
            </p:cNvSpPr>
            <p:nvPr/>
          </p:nvSpPr>
          <p:spPr bwMode="auto">
            <a:xfrm>
              <a:off x="793" y="935"/>
              <a:ext cx="1724" cy="2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60532" name="Group 116"/>
            <p:cNvGrpSpPr>
              <a:grpSpLocks/>
            </p:cNvGrpSpPr>
            <p:nvPr/>
          </p:nvGrpSpPr>
          <p:grpSpPr bwMode="auto">
            <a:xfrm>
              <a:off x="1135" y="1423"/>
              <a:ext cx="1039" cy="1519"/>
              <a:chOff x="3969" y="1371"/>
              <a:chExt cx="1039" cy="1519"/>
            </a:xfrm>
          </p:grpSpPr>
          <p:sp>
            <p:nvSpPr>
              <p:cNvPr id="60533" name="Freeform 117"/>
              <p:cNvSpPr>
                <a:spLocks/>
              </p:cNvSpPr>
              <p:nvPr/>
            </p:nvSpPr>
            <p:spPr bwMode="auto">
              <a:xfrm>
                <a:off x="3969" y="2160"/>
                <a:ext cx="215" cy="699"/>
              </a:xfrm>
              <a:custGeom>
                <a:avLst/>
                <a:gdLst>
                  <a:gd name="T0" fmla="*/ 215 w 215"/>
                  <a:gd name="T1" fmla="*/ 101 h 699"/>
                  <a:gd name="T2" fmla="*/ 177 w 215"/>
                  <a:gd name="T3" fmla="*/ 536 h 699"/>
                  <a:gd name="T4" fmla="*/ 0 w 215"/>
                  <a:gd name="T5" fmla="*/ 699 h 699"/>
                  <a:gd name="T6" fmla="*/ 56 w 215"/>
                  <a:gd name="T7" fmla="*/ 61 h 699"/>
                  <a:gd name="T8" fmla="*/ 120 w 215"/>
                  <a:gd name="T9" fmla="*/ 0 h 699"/>
                  <a:gd name="T10" fmla="*/ 215 w 215"/>
                  <a:gd name="T11" fmla="*/ 101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5" h="699">
                    <a:moveTo>
                      <a:pt x="215" y="101"/>
                    </a:moveTo>
                    <a:lnTo>
                      <a:pt x="177" y="536"/>
                    </a:lnTo>
                    <a:lnTo>
                      <a:pt x="0" y="699"/>
                    </a:lnTo>
                    <a:lnTo>
                      <a:pt x="56" y="61"/>
                    </a:lnTo>
                    <a:lnTo>
                      <a:pt x="120" y="0"/>
                    </a:lnTo>
                    <a:lnTo>
                      <a:pt x="215" y="101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0534" name="Freeform 118"/>
              <p:cNvSpPr>
                <a:spLocks/>
              </p:cNvSpPr>
              <p:nvPr/>
            </p:nvSpPr>
            <p:spPr bwMode="auto">
              <a:xfrm>
                <a:off x="3995" y="2727"/>
                <a:ext cx="853" cy="163"/>
              </a:xfrm>
              <a:custGeom>
                <a:avLst/>
                <a:gdLst>
                  <a:gd name="T0" fmla="*/ 853 w 853"/>
                  <a:gd name="T1" fmla="*/ 163 h 163"/>
                  <a:gd name="T2" fmla="*/ 0 w 853"/>
                  <a:gd name="T3" fmla="*/ 163 h 163"/>
                  <a:gd name="T4" fmla="*/ 177 w 853"/>
                  <a:gd name="T5" fmla="*/ 0 h 163"/>
                  <a:gd name="T6" fmla="*/ 706 w 853"/>
                  <a:gd name="T7" fmla="*/ 0 h 163"/>
                  <a:gd name="T8" fmla="*/ 853 w 853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3" h="163">
                    <a:moveTo>
                      <a:pt x="853" y="163"/>
                    </a:moveTo>
                    <a:lnTo>
                      <a:pt x="0" y="163"/>
                    </a:lnTo>
                    <a:lnTo>
                      <a:pt x="177" y="0"/>
                    </a:lnTo>
                    <a:lnTo>
                      <a:pt x="706" y="0"/>
                    </a:lnTo>
                    <a:lnTo>
                      <a:pt x="853" y="163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0535" name="Freeform 119"/>
              <p:cNvSpPr>
                <a:spLocks/>
              </p:cNvSpPr>
              <p:nvPr/>
            </p:nvSpPr>
            <p:spPr bwMode="auto">
              <a:xfrm>
                <a:off x="4042" y="1399"/>
                <a:ext cx="203" cy="699"/>
              </a:xfrm>
              <a:custGeom>
                <a:avLst/>
                <a:gdLst>
                  <a:gd name="T0" fmla="*/ 0 w 203"/>
                  <a:gd name="T1" fmla="*/ 638 h 699"/>
                  <a:gd name="T2" fmla="*/ 54 w 203"/>
                  <a:gd name="T3" fmla="*/ 0 h 699"/>
                  <a:gd name="T4" fmla="*/ 203 w 203"/>
                  <a:gd name="T5" fmla="*/ 163 h 699"/>
                  <a:gd name="T6" fmla="*/ 165 w 203"/>
                  <a:gd name="T7" fmla="*/ 598 h 699"/>
                  <a:gd name="T8" fmla="*/ 54 w 203"/>
                  <a:gd name="T9" fmla="*/ 699 h 699"/>
                  <a:gd name="T10" fmla="*/ 0 w 203"/>
                  <a:gd name="T11" fmla="*/ 638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" h="699">
                    <a:moveTo>
                      <a:pt x="0" y="638"/>
                    </a:moveTo>
                    <a:lnTo>
                      <a:pt x="54" y="0"/>
                    </a:lnTo>
                    <a:lnTo>
                      <a:pt x="203" y="163"/>
                    </a:lnTo>
                    <a:lnTo>
                      <a:pt x="165" y="598"/>
                    </a:lnTo>
                    <a:lnTo>
                      <a:pt x="54" y="699"/>
                    </a:lnTo>
                    <a:lnTo>
                      <a:pt x="0" y="638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0536" name="Freeform 120"/>
              <p:cNvSpPr>
                <a:spLocks/>
              </p:cNvSpPr>
              <p:nvPr/>
            </p:nvSpPr>
            <p:spPr bwMode="auto">
              <a:xfrm>
                <a:off x="4125" y="2049"/>
                <a:ext cx="732" cy="163"/>
              </a:xfrm>
              <a:custGeom>
                <a:avLst/>
                <a:gdLst>
                  <a:gd name="T0" fmla="*/ 656 w 732"/>
                  <a:gd name="T1" fmla="*/ 0 h 163"/>
                  <a:gd name="T2" fmla="*/ 732 w 732"/>
                  <a:gd name="T3" fmla="*/ 80 h 163"/>
                  <a:gd name="T4" fmla="*/ 640 w 732"/>
                  <a:gd name="T5" fmla="*/ 163 h 163"/>
                  <a:gd name="T6" fmla="*/ 71 w 732"/>
                  <a:gd name="T7" fmla="*/ 163 h 163"/>
                  <a:gd name="T8" fmla="*/ 0 w 732"/>
                  <a:gd name="T9" fmla="*/ 80 h 163"/>
                  <a:gd name="T10" fmla="*/ 87 w 732"/>
                  <a:gd name="T11" fmla="*/ 0 h 163"/>
                  <a:gd name="T12" fmla="*/ 656 w 732"/>
                  <a:gd name="T13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2" h="163">
                    <a:moveTo>
                      <a:pt x="656" y="0"/>
                    </a:moveTo>
                    <a:lnTo>
                      <a:pt x="732" y="80"/>
                    </a:lnTo>
                    <a:lnTo>
                      <a:pt x="640" y="163"/>
                    </a:lnTo>
                    <a:lnTo>
                      <a:pt x="71" y="163"/>
                    </a:lnTo>
                    <a:lnTo>
                      <a:pt x="0" y="80"/>
                    </a:lnTo>
                    <a:lnTo>
                      <a:pt x="87" y="0"/>
                    </a:lnTo>
                    <a:lnTo>
                      <a:pt x="656" y="0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0537" name="Freeform 121"/>
              <p:cNvSpPr>
                <a:spLocks/>
              </p:cNvSpPr>
              <p:nvPr/>
            </p:nvSpPr>
            <p:spPr bwMode="auto">
              <a:xfrm>
                <a:off x="4129" y="1371"/>
                <a:ext cx="851" cy="163"/>
              </a:xfrm>
              <a:custGeom>
                <a:avLst/>
                <a:gdLst>
                  <a:gd name="T0" fmla="*/ 851 w 851"/>
                  <a:gd name="T1" fmla="*/ 0 h 163"/>
                  <a:gd name="T2" fmla="*/ 676 w 851"/>
                  <a:gd name="T3" fmla="*/ 163 h 163"/>
                  <a:gd name="T4" fmla="*/ 149 w 851"/>
                  <a:gd name="T5" fmla="*/ 163 h 163"/>
                  <a:gd name="T6" fmla="*/ 0 w 851"/>
                  <a:gd name="T7" fmla="*/ 0 h 163"/>
                  <a:gd name="T8" fmla="*/ 851 w 851"/>
                  <a:gd name="T9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1" h="163">
                    <a:moveTo>
                      <a:pt x="851" y="0"/>
                    </a:moveTo>
                    <a:lnTo>
                      <a:pt x="676" y="163"/>
                    </a:lnTo>
                    <a:lnTo>
                      <a:pt x="149" y="163"/>
                    </a:lnTo>
                    <a:lnTo>
                      <a:pt x="0" y="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0538" name="Freeform 122"/>
              <p:cNvSpPr>
                <a:spLocks/>
              </p:cNvSpPr>
              <p:nvPr/>
            </p:nvSpPr>
            <p:spPr bwMode="auto">
              <a:xfrm>
                <a:off x="4734" y="2160"/>
                <a:ext cx="201" cy="699"/>
              </a:xfrm>
              <a:custGeom>
                <a:avLst/>
                <a:gdLst>
                  <a:gd name="T0" fmla="*/ 201 w 201"/>
                  <a:gd name="T1" fmla="*/ 61 h 699"/>
                  <a:gd name="T2" fmla="*/ 147 w 201"/>
                  <a:gd name="T3" fmla="*/ 699 h 699"/>
                  <a:gd name="T4" fmla="*/ 0 w 201"/>
                  <a:gd name="T5" fmla="*/ 536 h 699"/>
                  <a:gd name="T6" fmla="*/ 38 w 201"/>
                  <a:gd name="T7" fmla="*/ 101 h 699"/>
                  <a:gd name="T8" fmla="*/ 147 w 201"/>
                  <a:gd name="T9" fmla="*/ 0 h 699"/>
                  <a:gd name="T10" fmla="*/ 201 w 201"/>
                  <a:gd name="T11" fmla="*/ 61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1" h="699">
                    <a:moveTo>
                      <a:pt x="201" y="61"/>
                    </a:moveTo>
                    <a:lnTo>
                      <a:pt x="147" y="699"/>
                    </a:lnTo>
                    <a:lnTo>
                      <a:pt x="0" y="536"/>
                    </a:lnTo>
                    <a:lnTo>
                      <a:pt x="38" y="101"/>
                    </a:lnTo>
                    <a:lnTo>
                      <a:pt x="147" y="0"/>
                    </a:lnTo>
                    <a:lnTo>
                      <a:pt x="201" y="61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0539" name="Freeform 123"/>
              <p:cNvSpPr>
                <a:spLocks/>
              </p:cNvSpPr>
              <p:nvPr/>
            </p:nvSpPr>
            <p:spPr bwMode="auto">
              <a:xfrm>
                <a:off x="4793" y="1399"/>
                <a:ext cx="215" cy="699"/>
              </a:xfrm>
              <a:custGeom>
                <a:avLst/>
                <a:gdLst>
                  <a:gd name="T0" fmla="*/ 0 w 215"/>
                  <a:gd name="T1" fmla="*/ 598 h 699"/>
                  <a:gd name="T2" fmla="*/ 40 w 215"/>
                  <a:gd name="T3" fmla="*/ 163 h 699"/>
                  <a:gd name="T4" fmla="*/ 215 w 215"/>
                  <a:gd name="T5" fmla="*/ 0 h 699"/>
                  <a:gd name="T6" fmla="*/ 159 w 215"/>
                  <a:gd name="T7" fmla="*/ 638 h 699"/>
                  <a:gd name="T8" fmla="*/ 95 w 215"/>
                  <a:gd name="T9" fmla="*/ 699 h 699"/>
                  <a:gd name="T10" fmla="*/ 0 w 215"/>
                  <a:gd name="T11" fmla="*/ 598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5" h="699">
                    <a:moveTo>
                      <a:pt x="0" y="598"/>
                    </a:moveTo>
                    <a:lnTo>
                      <a:pt x="40" y="163"/>
                    </a:lnTo>
                    <a:lnTo>
                      <a:pt x="215" y="0"/>
                    </a:lnTo>
                    <a:lnTo>
                      <a:pt x="159" y="638"/>
                    </a:lnTo>
                    <a:lnTo>
                      <a:pt x="95" y="699"/>
                    </a:lnTo>
                    <a:lnTo>
                      <a:pt x="0" y="598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60540" name="Group 124"/>
          <p:cNvGrpSpPr>
            <a:grpSpLocks/>
          </p:cNvGrpSpPr>
          <p:nvPr/>
        </p:nvGrpSpPr>
        <p:grpSpPr bwMode="auto">
          <a:xfrm>
            <a:off x="5292725" y="3071813"/>
            <a:ext cx="431800" cy="1147762"/>
            <a:chOff x="3334" y="1933"/>
            <a:chExt cx="272" cy="723"/>
          </a:xfrm>
        </p:grpSpPr>
        <p:sp>
          <p:nvSpPr>
            <p:cNvPr id="60541" name="Freeform 125"/>
            <p:cNvSpPr>
              <a:spLocks noEditPoints="1"/>
            </p:cNvSpPr>
            <p:nvPr/>
          </p:nvSpPr>
          <p:spPr bwMode="auto">
            <a:xfrm>
              <a:off x="3417" y="2017"/>
              <a:ext cx="109" cy="508"/>
            </a:xfrm>
            <a:custGeom>
              <a:avLst/>
              <a:gdLst>
                <a:gd name="T0" fmla="*/ 0 w 272"/>
                <a:gd name="T1" fmla="*/ 1265 h 1265"/>
                <a:gd name="T2" fmla="*/ 15 w 272"/>
                <a:gd name="T3" fmla="*/ 1102 h 1265"/>
                <a:gd name="T4" fmla="*/ 177 w 272"/>
                <a:gd name="T5" fmla="*/ 1102 h 1265"/>
                <a:gd name="T6" fmla="*/ 163 w 272"/>
                <a:gd name="T7" fmla="*/ 1265 h 1265"/>
                <a:gd name="T8" fmla="*/ 0 w 272"/>
                <a:gd name="T9" fmla="*/ 1265 h 1265"/>
                <a:gd name="T10" fmla="*/ 95 w 272"/>
                <a:gd name="T11" fmla="*/ 163 h 1265"/>
                <a:gd name="T12" fmla="*/ 109 w 272"/>
                <a:gd name="T13" fmla="*/ 0 h 1265"/>
                <a:gd name="T14" fmla="*/ 272 w 272"/>
                <a:gd name="T15" fmla="*/ 0 h 1265"/>
                <a:gd name="T16" fmla="*/ 257 w 272"/>
                <a:gd name="T17" fmla="*/ 163 h 1265"/>
                <a:gd name="T18" fmla="*/ 95 w 272"/>
                <a:gd name="T19" fmla="*/ 163 h 1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1265">
                  <a:moveTo>
                    <a:pt x="0" y="1265"/>
                  </a:moveTo>
                  <a:lnTo>
                    <a:pt x="15" y="1102"/>
                  </a:lnTo>
                  <a:lnTo>
                    <a:pt x="177" y="1102"/>
                  </a:lnTo>
                  <a:lnTo>
                    <a:pt x="163" y="1265"/>
                  </a:lnTo>
                  <a:lnTo>
                    <a:pt x="0" y="1265"/>
                  </a:lnTo>
                  <a:close/>
                  <a:moveTo>
                    <a:pt x="95" y="163"/>
                  </a:moveTo>
                  <a:lnTo>
                    <a:pt x="109" y="0"/>
                  </a:lnTo>
                  <a:lnTo>
                    <a:pt x="272" y="0"/>
                  </a:lnTo>
                  <a:lnTo>
                    <a:pt x="257" y="163"/>
                  </a:lnTo>
                  <a:lnTo>
                    <a:pt x="95" y="163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pic>
          <p:nvPicPr>
            <p:cNvPr id="60542" name="Picture 126" descr="dot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4" y="1933"/>
              <a:ext cx="272" cy="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543" name="Group 127"/>
          <p:cNvGrpSpPr>
            <a:grpSpLocks/>
          </p:cNvGrpSpPr>
          <p:nvPr/>
        </p:nvGrpSpPr>
        <p:grpSpPr bwMode="auto">
          <a:xfrm>
            <a:off x="3463925" y="3071813"/>
            <a:ext cx="431800" cy="1147762"/>
            <a:chOff x="3334" y="1933"/>
            <a:chExt cx="272" cy="723"/>
          </a:xfrm>
        </p:grpSpPr>
        <p:sp>
          <p:nvSpPr>
            <p:cNvPr id="60544" name="Freeform 128"/>
            <p:cNvSpPr>
              <a:spLocks noEditPoints="1"/>
            </p:cNvSpPr>
            <p:nvPr/>
          </p:nvSpPr>
          <p:spPr bwMode="auto">
            <a:xfrm>
              <a:off x="3417" y="2017"/>
              <a:ext cx="109" cy="508"/>
            </a:xfrm>
            <a:custGeom>
              <a:avLst/>
              <a:gdLst>
                <a:gd name="T0" fmla="*/ 0 w 272"/>
                <a:gd name="T1" fmla="*/ 1265 h 1265"/>
                <a:gd name="T2" fmla="*/ 15 w 272"/>
                <a:gd name="T3" fmla="*/ 1102 h 1265"/>
                <a:gd name="T4" fmla="*/ 177 w 272"/>
                <a:gd name="T5" fmla="*/ 1102 h 1265"/>
                <a:gd name="T6" fmla="*/ 163 w 272"/>
                <a:gd name="T7" fmla="*/ 1265 h 1265"/>
                <a:gd name="T8" fmla="*/ 0 w 272"/>
                <a:gd name="T9" fmla="*/ 1265 h 1265"/>
                <a:gd name="T10" fmla="*/ 95 w 272"/>
                <a:gd name="T11" fmla="*/ 163 h 1265"/>
                <a:gd name="T12" fmla="*/ 109 w 272"/>
                <a:gd name="T13" fmla="*/ 0 h 1265"/>
                <a:gd name="T14" fmla="*/ 272 w 272"/>
                <a:gd name="T15" fmla="*/ 0 h 1265"/>
                <a:gd name="T16" fmla="*/ 257 w 272"/>
                <a:gd name="T17" fmla="*/ 163 h 1265"/>
                <a:gd name="T18" fmla="*/ 95 w 272"/>
                <a:gd name="T19" fmla="*/ 163 h 1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1265">
                  <a:moveTo>
                    <a:pt x="0" y="1265"/>
                  </a:moveTo>
                  <a:lnTo>
                    <a:pt x="15" y="1102"/>
                  </a:lnTo>
                  <a:lnTo>
                    <a:pt x="177" y="1102"/>
                  </a:lnTo>
                  <a:lnTo>
                    <a:pt x="163" y="1265"/>
                  </a:lnTo>
                  <a:lnTo>
                    <a:pt x="0" y="1265"/>
                  </a:lnTo>
                  <a:close/>
                  <a:moveTo>
                    <a:pt x="95" y="163"/>
                  </a:moveTo>
                  <a:lnTo>
                    <a:pt x="109" y="0"/>
                  </a:lnTo>
                  <a:lnTo>
                    <a:pt x="272" y="0"/>
                  </a:lnTo>
                  <a:lnTo>
                    <a:pt x="257" y="163"/>
                  </a:lnTo>
                  <a:lnTo>
                    <a:pt x="95" y="163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pic>
          <p:nvPicPr>
            <p:cNvPr id="60545" name="Picture 129" descr="dot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4" y="1933"/>
              <a:ext cx="272" cy="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546" name="Group 130"/>
          <p:cNvGrpSpPr>
            <a:grpSpLocks/>
          </p:cNvGrpSpPr>
          <p:nvPr/>
        </p:nvGrpSpPr>
        <p:grpSpPr bwMode="auto">
          <a:xfrm>
            <a:off x="5497513" y="2720975"/>
            <a:ext cx="1108075" cy="1603375"/>
            <a:chOff x="-4151" y="-7592"/>
            <a:chExt cx="2868" cy="4146"/>
          </a:xfrm>
        </p:grpSpPr>
        <p:grpSp>
          <p:nvGrpSpPr>
            <p:cNvPr id="60547" name="Group 131"/>
            <p:cNvGrpSpPr>
              <a:grpSpLocks/>
            </p:cNvGrpSpPr>
            <p:nvPr/>
          </p:nvGrpSpPr>
          <p:grpSpPr bwMode="auto">
            <a:xfrm>
              <a:off x="-4151" y="-7592"/>
              <a:ext cx="2868" cy="4146"/>
              <a:chOff x="793" y="935"/>
              <a:chExt cx="1724" cy="2495"/>
            </a:xfrm>
          </p:grpSpPr>
          <p:sp>
            <p:nvSpPr>
              <p:cNvPr id="60548" name="Rectangle 132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0549" name="Group 133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0550" name="Freeform 134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551" name="Freeform 135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552" name="Freeform 136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553" name="Freeform 137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554" name="Freeform 138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555" name="Freeform 139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556" name="Freeform 140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0557" name="Picture 141" descr="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51" y="-7592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558" name="Group 142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4151" y="-7592"/>
            <a:chExt cx="2868" cy="4146"/>
          </a:xfrm>
        </p:grpSpPr>
        <p:grpSp>
          <p:nvGrpSpPr>
            <p:cNvPr id="60559" name="Group 143"/>
            <p:cNvGrpSpPr>
              <a:grpSpLocks/>
            </p:cNvGrpSpPr>
            <p:nvPr/>
          </p:nvGrpSpPr>
          <p:grpSpPr bwMode="auto">
            <a:xfrm>
              <a:off x="-4151" y="-7592"/>
              <a:ext cx="2868" cy="4146"/>
              <a:chOff x="793" y="935"/>
              <a:chExt cx="1724" cy="2495"/>
            </a:xfrm>
          </p:grpSpPr>
          <p:sp>
            <p:nvSpPr>
              <p:cNvPr id="60560" name="Rectangle 144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0561" name="Group 145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0562" name="Freeform 146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563" name="Freeform 147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564" name="Freeform 148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565" name="Freeform 149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566" name="Freeform 150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567" name="Freeform 151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568" name="Freeform 152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0569" name="Picture 153" descr="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51" y="-7592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570" name="Group 154"/>
          <p:cNvGrpSpPr>
            <a:grpSpLocks/>
          </p:cNvGrpSpPr>
          <p:nvPr/>
        </p:nvGrpSpPr>
        <p:grpSpPr bwMode="auto">
          <a:xfrm>
            <a:off x="1847850" y="2720975"/>
            <a:ext cx="1108075" cy="1603375"/>
            <a:chOff x="-4151" y="-7592"/>
            <a:chExt cx="2868" cy="4146"/>
          </a:xfrm>
        </p:grpSpPr>
        <p:grpSp>
          <p:nvGrpSpPr>
            <p:cNvPr id="60571" name="Group 155"/>
            <p:cNvGrpSpPr>
              <a:grpSpLocks/>
            </p:cNvGrpSpPr>
            <p:nvPr/>
          </p:nvGrpSpPr>
          <p:grpSpPr bwMode="auto">
            <a:xfrm>
              <a:off x="-4151" y="-7592"/>
              <a:ext cx="2868" cy="4146"/>
              <a:chOff x="793" y="935"/>
              <a:chExt cx="1724" cy="2495"/>
            </a:xfrm>
          </p:grpSpPr>
          <p:sp>
            <p:nvSpPr>
              <p:cNvPr id="60572" name="Rectangle 156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0573" name="Group 157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0574" name="Freeform 158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575" name="Freeform 159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576" name="Freeform 160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577" name="Freeform 161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578" name="Freeform 162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579" name="Freeform 163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580" name="Freeform 164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0581" name="Picture 165" descr="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51" y="-7592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582" name="Group 166"/>
          <p:cNvGrpSpPr>
            <a:grpSpLocks/>
          </p:cNvGrpSpPr>
          <p:nvPr/>
        </p:nvGrpSpPr>
        <p:grpSpPr bwMode="auto">
          <a:xfrm>
            <a:off x="2593975" y="2720975"/>
            <a:ext cx="1108075" cy="1603375"/>
            <a:chOff x="-4151" y="-7592"/>
            <a:chExt cx="2868" cy="4146"/>
          </a:xfrm>
        </p:grpSpPr>
        <p:grpSp>
          <p:nvGrpSpPr>
            <p:cNvPr id="60583" name="Group 167"/>
            <p:cNvGrpSpPr>
              <a:grpSpLocks/>
            </p:cNvGrpSpPr>
            <p:nvPr/>
          </p:nvGrpSpPr>
          <p:grpSpPr bwMode="auto">
            <a:xfrm>
              <a:off x="-4151" y="-7592"/>
              <a:ext cx="2868" cy="4146"/>
              <a:chOff x="793" y="935"/>
              <a:chExt cx="1724" cy="2495"/>
            </a:xfrm>
          </p:grpSpPr>
          <p:sp>
            <p:nvSpPr>
              <p:cNvPr id="60584" name="Rectangle 168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0585" name="Group 169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0586" name="Freeform 170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587" name="Freeform 171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588" name="Freeform 172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589" name="Freeform 173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590" name="Freeform 174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591" name="Freeform 175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592" name="Freeform 176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0593" name="Picture 177" descr="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51" y="-7592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606" name="Group 190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567" y="-8590"/>
            <a:chExt cx="2868" cy="4146"/>
          </a:xfrm>
        </p:grpSpPr>
        <p:grpSp>
          <p:nvGrpSpPr>
            <p:cNvPr id="60607" name="Group 191"/>
            <p:cNvGrpSpPr>
              <a:grpSpLocks/>
            </p:cNvGrpSpPr>
            <p:nvPr/>
          </p:nvGrpSpPr>
          <p:grpSpPr bwMode="auto">
            <a:xfrm>
              <a:off x="-567" y="-8590"/>
              <a:ext cx="2868" cy="4146"/>
              <a:chOff x="793" y="935"/>
              <a:chExt cx="1724" cy="2495"/>
            </a:xfrm>
          </p:grpSpPr>
          <p:sp>
            <p:nvSpPr>
              <p:cNvPr id="60608" name="Rectangle 192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0609" name="Group 193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0610" name="Freeform 194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611" name="Freeform 195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612" name="Freeform 196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613" name="Freeform 197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614" name="Freeform 198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615" name="Freeform 199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616" name="Freeform 200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0617" name="Picture 201" descr="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67" y="-8586"/>
              <a:ext cx="2868" cy="4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618" name="Group 202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6918" y="-4146"/>
            <a:chExt cx="2868" cy="4146"/>
          </a:xfrm>
        </p:grpSpPr>
        <p:grpSp>
          <p:nvGrpSpPr>
            <p:cNvPr id="60619" name="Group 203"/>
            <p:cNvGrpSpPr>
              <a:grpSpLocks/>
            </p:cNvGrpSpPr>
            <p:nvPr/>
          </p:nvGrpSpPr>
          <p:grpSpPr bwMode="auto">
            <a:xfrm>
              <a:off x="-6918" y="-4146"/>
              <a:ext cx="2868" cy="4146"/>
              <a:chOff x="793" y="935"/>
              <a:chExt cx="1724" cy="2495"/>
            </a:xfrm>
          </p:grpSpPr>
          <p:sp>
            <p:nvSpPr>
              <p:cNvPr id="60620" name="Rectangle 204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0621" name="Group 205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0622" name="Freeform 206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623" name="Freeform 207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624" name="Freeform 208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625" name="Freeform 209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626" name="Freeform 210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627" name="Freeform 211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628" name="Freeform 212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0629" name="Picture 213" descr="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918" y="-4146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630" name="Group 214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5602" y="0"/>
            <a:chExt cx="2868" cy="4146"/>
          </a:xfrm>
        </p:grpSpPr>
        <p:grpSp>
          <p:nvGrpSpPr>
            <p:cNvPr id="60631" name="Group 215"/>
            <p:cNvGrpSpPr>
              <a:grpSpLocks/>
            </p:cNvGrpSpPr>
            <p:nvPr/>
          </p:nvGrpSpPr>
          <p:grpSpPr bwMode="auto">
            <a:xfrm>
              <a:off x="-5602" y="0"/>
              <a:ext cx="2868" cy="4146"/>
              <a:chOff x="793" y="935"/>
              <a:chExt cx="1724" cy="2495"/>
            </a:xfrm>
          </p:grpSpPr>
          <p:sp>
            <p:nvSpPr>
              <p:cNvPr id="60632" name="Rectangle 216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0633" name="Group 217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0634" name="Freeform 218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635" name="Freeform 219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636" name="Freeform 220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637" name="Freeform 221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638" name="Freeform 222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639" name="Freeform 223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640" name="Freeform 224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0641" name="Picture 225" descr="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602" y="0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642" name="Group 226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3516" y="890"/>
            <a:chExt cx="2868" cy="4146"/>
          </a:xfrm>
        </p:grpSpPr>
        <p:grpSp>
          <p:nvGrpSpPr>
            <p:cNvPr id="60643" name="Group 227"/>
            <p:cNvGrpSpPr>
              <a:grpSpLocks/>
            </p:cNvGrpSpPr>
            <p:nvPr/>
          </p:nvGrpSpPr>
          <p:grpSpPr bwMode="auto">
            <a:xfrm>
              <a:off x="-3516" y="890"/>
              <a:ext cx="2868" cy="4146"/>
              <a:chOff x="793" y="935"/>
              <a:chExt cx="1724" cy="2495"/>
            </a:xfrm>
          </p:grpSpPr>
          <p:sp>
            <p:nvSpPr>
              <p:cNvPr id="60644" name="Rectangle 228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0645" name="Group 229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0646" name="Freeform 230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647" name="Freeform 231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648" name="Freeform 232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649" name="Freeform 233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650" name="Freeform 234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651" name="Freeform 235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652" name="Freeform 236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0653" name="Picture 237" descr="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16" y="890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654" name="Group 238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2892" y="-8409"/>
            <a:chExt cx="2868" cy="4146"/>
          </a:xfrm>
        </p:grpSpPr>
        <p:grpSp>
          <p:nvGrpSpPr>
            <p:cNvPr id="60655" name="Group 239"/>
            <p:cNvGrpSpPr>
              <a:grpSpLocks/>
            </p:cNvGrpSpPr>
            <p:nvPr/>
          </p:nvGrpSpPr>
          <p:grpSpPr bwMode="auto">
            <a:xfrm>
              <a:off x="2892" y="-8409"/>
              <a:ext cx="2868" cy="4146"/>
              <a:chOff x="793" y="935"/>
              <a:chExt cx="1724" cy="2495"/>
            </a:xfrm>
          </p:grpSpPr>
          <p:sp>
            <p:nvSpPr>
              <p:cNvPr id="60656" name="Rectangle 240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0657" name="Group 241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0658" name="Freeform 242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659" name="Freeform 243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660" name="Freeform 244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661" name="Freeform 245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662" name="Freeform 246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663" name="Freeform 247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664" name="Freeform 248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0665" name="Picture 249" descr="5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" y="-8409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666" name="Group 250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5062" y="4009"/>
            <a:chExt cx="698" cy="1009"/>
          </a:xfrm>
        </p:grpSpPr>
        <p:grpSp>
          <p:nvGrpSpPr>
            <p:cNvPr id="60667" name="Group 251"/>
            <p:cNvGrpSpPr>
              <a:grpSpLocks/>
            </p:cNvGrpSpPr>
            <p:nvPr/>
          </p:nvGrpSpPr>
          <p:grpSpPr bwMode="auto">
            <a:xfrm>
              <a:off x="5062" y="4009"/>
              <a:ext cx="698" cy="1009"/>
              <a:chOff x="793" y="935"/>
              <a:chExt cx="1724" cy="2495"/>
            </a:xfrm>
          </p:grpSpPr>
          <p:sp>
            <p:nvSpPr>
              <p:cNvPr id="60668" name="Rectangle 252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0669" name="Group 253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0670" name="Freeform 254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671" name="Freeform 255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672" name="Freeform 256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673" name="Freeform 257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674" name="Freeform 258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675" name="Freeform 259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676" name="Freeform 260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0677" name="Picture 261" descr="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2" y="4009"/>
              <a:ext cx="698" cy="1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678" name="Group 262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4196" y="-4146"/>
            <a:chExt cx="2868" cy="4146"/>
          </a:xfrm>
        </p:grpSpPr>
        <p:grpSp>
          <p:nvGrpSpPr>
            <p:cNvPr id="60679" name="Group 263"/>
            <p:cNvGrpSpPr>
              <a:grpSpLocks/>
            </p:cNvGrpSpPr>
            <p:nvPr/>
          </p:nvGrpSpPr>
          <p:grpSpPr bwMode="auto">
            <a:xfrm>
              <a:off x="-4196" y="-4146"/>
              <a:ext cx="2868" cy="4146"/>
              <a:chOff x="793" y="935"/>
              <a:chExt cx="1724" cy="2495"/>
            </a:xfrm>
          </p:grpSpPr>
          <p:sp>
            <p:nvSpPr>
              <p:cNvPr id="60680" name="Rectangle 264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0681" name="Group 265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0682" name="Freeform 266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683" name="Freeform 267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684" name="Freeform 268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685" name="Freeform 269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686" name="Freeform 270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687" name="Freeform 271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688" name="Freeform 272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0689" name="Picture 273" descr="3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96" y="-4146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690" name="Group 274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612" y="-4961"/>
            <a:chExt cx="2868" cy="4146"/>
          </a:xfrm>
        </p:grpSpPr>
        <p:grpSp>
          <p:nvGrpSpPr>
            <p:cNvPr id="60691" name="Group 275"/>
            <p:cNvGrpSpPr>
              <a:grpSpLocks/>
            </p:cNvGrpSpPr>
            <p:nvPr/>
          </p:nvGrpSpPr>
          <p:grpSpPr bwMode="auto">
            <a:xfrm>
              <a:off x="612" y="-4961"/>
              <a:ext cx="2868" cy="4146"/>
              <a:chOff x="793" y="935"/>
              <a:chExt cx="1724" cy="2495"/>
            </a:xfrm>
          </p:grpSpPr>
          <p:sp>
            <p:nvSpPr>
              <p:cNvPr id="60692" name="Rectangle 276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0693" name="Group 277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0694" name="Freeform 278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695" name="Freeform 279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696" name="Freeform 280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697" name="Freeform 281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698" name="Freeform 282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699" name="Freeform 283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700" name="Freeform 284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0701" name="Picture 285" descr="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-4961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702" name="Group 286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2892" y="-5506"/>
            <a:chExt cx="2868" cy="4146"/>
          </a:xfrm>
        </p:grpSpPr>
        <p:grpSp>
          <p:nvGrpSpPr>
            <p:cNvPr id="60703" name="Group 287"/>
            <p:cNvGrpSpPr>
              <a:grpSpLocks/>
            </p:cNvGrpSpPr>
            <p:nvPr/>
          </p:nvGrpSpPr>
          <p:grpSpPr bwMode="auto">
            <a:xfrm>
              <a:off x="2892" y="-5506"/>
              <a:ext cx="2868" cy="4146"/>
              <a:chOff x="793" y="935"/>
              <a:chExt cx="1724" cy="2495"/>
            </a:xfrm>
          </p:grpSpPr>
          <p:sp>
            <p:nvSpPr>
              <p:cNvPr id="60704" name="Rectangle 288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0705" name="Group 289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0706" name="Freeform 290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707" name="Freeform 291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708" name="Freeform 292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709" name="Freeform 293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710" name="Freeform 294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711" name="Freeform 295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712" name="Freeform 296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0713" name="Picture 297" descr="1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" y="-5506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714" name="Group 298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4151" y="-7592"/>
            <a:chExt cx="2868" cy="4146"/>
          </a:xfrm>
        </p:grpSpPr>
        <p:grpSp>
          <p:nvGrpSpPr>
            <p:cNvPr id="60715" name="Group 299"/>
            <p:cNvGrpSpPr>
              <a:grpSpLocks/>
            </p:cNvGrpSpPr>
            <p:nvPr/>
          </p:nvGrpSpPr>
          <p:grpSpPr bwMode="auto">
            <a:xfrm>
              <a:off x="-4151" y="-7592"/>
              <a:ext cx="2868" cy="4146"/>
              <a:chOff x="793" y="935"/>
              <a:chExt cx="1724" cy="2495"/>
            </a:xfrm>
          </p:grpSpPr>
          <p:sp>
            <p:nvSpPr>
              <p:cNvPr id="60716" name="Rectangle 300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0717" name="Group 301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0718" name="Freeform 302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719" name="Freeform 303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720" name="Freeform 304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721" name="Freeform 305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722" name="Freeform 306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723" name="Freeform 307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724" name="Freeform 308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0725" name="Picture 309" descr="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51" y="-7592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726" name="Group 310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567" y="-8590"/>
            <a:chExt cx="2868" cy="4146"/>
          </a:xfrm>
        </p:grpSpPr>
        <p:grpSp>
          <p:nvGrpSpPr>
            <p:cNvPr id="60727" name="Group 311"/>
            <p:cNvGrpSpPr>
              <a:grpSpLocks/>
            </p:cNvGrpSpPr>
            <p:nvPr/>
          </p:nvGrpSpPr>
          <p:grpSpPr bwMode="auto">
            <a:xfrm>
              <a:off x="-567" y="-8590"/>
              <a:ext cx="2868" cy="4146"/>
              <a:chOff x="793" y="935"/>
              <a:chExt cx="1724" cy="2495"/>
            </a:xfrm>
          </p:grpSpPr>
          <p:sp>
            <p:nvSpPr>
              <p:cNvPr id="60728" name="Rectangle 312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0729" name="Group 313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0730" name="Freeform 314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731" name="Freeform 315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732" name="Freeform 316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733" name="Freeform 317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734" name="Freeform 318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735" name="Freeform 319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736" name="Freeform 320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0737" name="Picture 321" descr="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67" y="-8586"/>
              <a:ext cx="2868" cy="4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738" name="Group 322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6918" y="-4146"/>
            <a:chExt cx="2868" cy="4146"/>
          </a:xfrm>
        </p:grpSpPr>
        <p:grpSp>
          <p:nvGrpSpPr>
            <p:cNvPr id="60739" name="Group 323"/>
            <p:cNvGrpSpPr>
              <a:grpSpLocks/>
            </p:cNvGrpSpPr>
            <p:nvPr/>
          </p:nvGrpSpPr>
          <p:grpSpPr bwMode="auto">
            <a:xfrm>
              <a:off x="-6918" y="-4146"/>
              <a:ext cx="2868" cy="4146"/>
              <a:chOff x="793" y="935"/>
              <a:chExt cx="1724" cy="2495"/>
            </a:xfrm>
          </p:grpSpPr>
          <p:sp>
            <p:nvSpPr>
              <p:cNvPr id="60740" name="Rectangle 324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0741" name="Group 325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0742" name="Freeform 326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743" name="Freeform 327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744" name="Freeform 328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745" name="Freeform 329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746" name="Freeform 330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747" name="Freeform 331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748" name="Freeform 332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0749" name="Picture 333" descr="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918" y="-4146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750" name="Group 334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5602" y="0"/>
            <a:chExt cx="2868" cy="4146"/>
          </a:xfrm>
        </p:grpSpPr>
        <p:grpSp>
          <p:nvGrpSpPr>
            <p:cNvPr id="60751" name="Group 335"/>
            <p:cNvGrpSpPr>
              <a:grpSpLocks/>
            </p:cNvGrpSpPr>
            <p:nvPr/>
          </p:nvGrpSpPr>
          <p:grpSpPr bwMode="auto">
            <a:xfrm>
              <a:off x="-5602" y="0"/>
              <a:ext cx="2868" cy="4146"/>
              <a:chOff x="793" y="935"/>
              <a:chExt cx="1724" cy="2495"/>
            </a:xfrm>
          </p:grpSpPr>
          <p:sp>
            <p:nvSpPr>
              <p:cNvPr id="60752" name="Rectangle 336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0753" name="Group 337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0754" name="Freeform 338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755" name="Freeform 339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756" name="Freeform 340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757" name="Freeform 341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758" name="Freeform 342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759" name="Freeform 343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760" name="Freeform 344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0761" name="Picture 345" descr="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602" y="0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762" name="Group 346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3516" y="890"/>
            <a:chExt cx="2868" cy="4146"/>
          </a:xfrm>
        </p:grpSpPr>
        <p:grpSp>
          <p:nvGrpSpPr>
            <p:cNvPr id="60763" name="Group 347"/>
            <p:cNvGrpSpPr>
              <a:grpSpLocks/>
            </p:cNvGrpSpPr>
            <p:nvPr/>
          </p:nvGrpSpPr>
          <p:grpSpPr bwMode="auto">
            <a:xfrm>
              <a:off x="-3516" y="890"/>
              <a:ext cx="2868" cy="4146"/>
              <a:chOff x="793" y="935"/>
              <a:chExt cx="1724" cy="2495"/>
            </a:xfrm>
          </p:grpSpPr>
          <p:sp>
            <p:nvSpPr>
              <p:cNvPr id="60764" name="Rectangle 348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0765" name="Group 349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0766" name="Freeform 350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767" name="Freeform 351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768" name="Freeform 352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769" name="Freeform 353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770" name="Freeform 354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771" name="Freeform 355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772" name="Freeform 356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0773" name="Picture 357" descr="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16" y="890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774" name="Group 358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2892" y="-8409"/>
            <a:chExt cx="2868" cy="4146"/>
          </a:xfrm>
        </p:grpSpPr>
        <p:grpSp>
          <p:nvGrpSpPr>
            <p:cNvPr id="60775" name="Group 359"/>
            <p:cNvGrpSpPr>
              <a:grpSpLocks/>
            </p:cNvGrpSpPr>
            <p:nvPr/>
          </p:nvGrpSpPr>
          <p:grpSpPr bwMode="auto">
            <a:xfrm>
              <a:off x="2892" y="-8409"/>
              <a:ext cx="2868" cy="4146"/>
              <a:chOff x="793" y="935"/>
              <a:chExt cx="1724" cy="2495"/>
            </a:xfrm>
          </p:grpSpPr>
          <p:sp>
            <p:nvSpPr>
              <p:cNvPr id="60776" name="Rectangle 360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0777" name="Group 361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0778" name="Freeform 362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779" name="Freeform 363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780" name="Freeform 364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781" name="Freeform 365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782" name="Freeform 366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783" name="Freeform 367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784" name="Freeform 368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0785" name="Picture 369" descr="5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" y="-8409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786" name="Group 370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5062" y="4009"/>
            <a:chExt cx="698" cy="1009"/>
          </a:xfrm>
        </p:grpSpPr>
        <p:grpSp>
          <p:nvGrpSpPr>
            <p:cNvPr id="60787" name="Group 371"/>
            <p:cNvGrpSpPr>
              <a:grpSpLocks/>
            </p:cNvGrpSpPr>
            <p:nvPr/>
          </p:nvGrpSpPr>
          <p:grpSpPr bwMode="auto">
            <a:xfrm>
              <a:off x="5062" y="4009"/>
              <a:ext cx="698" cy="1009"/>
              <a:chOff x="793" y="935"/>
              <a:chExt cx="1724" cy="2495"/>
            </a:xfrm>
          </p:grpSpPr>
          <p:sp>
            <p:nvSpPr>
              <p:cNvPr id="60788" name="Rectangle 372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0789" name="Group 373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0790" name="Freeform 374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791" name="Freeform 375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792" name="Freeform 376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793" name="Freeform 377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794" name="Freeform 378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795" name="Freeform 379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796" name="Freeform 380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0797" name="Picture 381" descr="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2" y="4009"/>
              <a:ext cx="698" cy="1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798" name="Group 382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4196" y="-4146"/>
            <a:chExt cx="2868" cy="4146"/>
          </a:xfrm>
        </p:grpSpPr>
        <p:grpSp>
          <p:nvGrpSpPr>
            <p:cNvPr id="60799" name="Group 383"/>
            <p:cNvGrpSpPr>
              <a:grpSpLocks/>
            </p:cNvGrpSpPr>
            <p:nvPr/>
          </p:nvGrpSpPr>
          <p:grpSpPr bwMode="auto">
            <a:xfrm>
              <a:off x="-4196" y="-4146"/>
              <a:ext cx="2868" cy="4146"/>
              <a:chOff x="793" y="935"/>
              <a:chExt cx="1724" cy="2495"/>
            </a:xfrm>
          </p:grpSpPr>
          <p:sp>
            <p:nvSpPr>
              <p:cNvPr id="60800" name="Rectangle 384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0801" name="Group 385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0802" name="Freeform 386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803" name="Freeform 387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804" name="Freeform 388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805" name="Freeform 389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806" name="Freeform 390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807" name="Freeform 391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808" name="Freeform 392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0809" name="Picture 393" descr="3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96" y="-4146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810" name="Group 394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612" y="-4961"/>
            <a:chExt cx="2868" cy="4146"/>
          </a:xfrm>
        </p:grpSpPr>
        <p:grpSp>
          <p:nvGrpSpPr>
            <p:cNvPr id="60811" name="Group 395"/>
            <p:cNvGrpSpPr>
              <a:grpSpLocks/>
            </p:cNvGrpSpPr>
            <p:nvPr/>
          </p:nvGrpSpPr>
          <p:grpSpPr bwMode="auto">
            <a:xfrm>
              <a:off x="612" y="-4961"/>
              <a:ext cx="2868" cy="4146"/>
              <a:chOff x="793" y="935"/>
              <a:chExt cx="1724" cy="2495"/>
            </a:xfrm>
          </p:grpSpPr>
          <p:sp>
            <p:nvSpPr>
              <p:cNvPr id="60812" name="Rectangle 396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0813" name="Group 397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0814" name="Freeform 398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815" name="Freeform 399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816" name="Freeform 400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817" name="Freeform 401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818" name="Freeform 402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819" name="Freeform 403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820" name="Freeform 404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0821" name="Picture 405" descr="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-4961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822" name="Group 406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2892" y="-5506"/>
            <a:chExt cx="2868" cy="4146"/>
          </a:xfrm>
        </p:grpSpPr>
        <p:grpSp>
          <p:nvGrpSpPr>
            <p:cNvPr id="60823" name="Group 407"/>
            <p:cNvGrpSpPr>
              <a:grpSpLocks/>
            </p:cNvGrpSpPr>
            <p:nvPr/>
          </p:nvGrpSpPr>
          <p:grpSpPr bwMode="auto">
            <a:xfrm>
              <a:off x="2892" y="-5506"/>
              <a:ext cx="2868" cy="4146"/>
              <a:chOff x="793" y="935"/>
              <a:chExt cx="1724" cy="2495"/>
            </a:xfrm>
          </p:grpSpPr>
          <p:sp>
            <p:nvSpPr>
              <p:cNvPr id="60824" name="Rectangle 408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0825" name="Group 409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0826" name="Freeform 410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827" name="Freeform 411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828" name="Freeform 412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829" name="Freeform 413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830" name="Freeform 414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831" name="Freeform 415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832" name="Freeform 416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0833" name="Picture 417" descr="1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" y="-5506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834" name="Group 418"/>
          <p:cNvGrpSpPr>
            <a:grpSpLocks/>
          </p:cNvGrpSpPr>
          <p:nvPr/>
        </p:nvGrpSpPr>
        <p:grpSpPr bwMode="auto">
          <a:xfrm>
            <a:off x="5497513" y="2720975"/>
            <a:ext cx="1108075" cy="1603375"/>
            <a:chOff x="2892" y="-8409"/>
            <a:chExt cx="2868" cy="4146"/>
          </a:xfrm>
        </p:grpSpPr>
        <p:grpSp>
          <p:nvGrpSpPr>
            <p:cNvPr id="60835" name="Group 419"/>
            <p:cNvGrpSpPr>
              <a:grpSpLocks/>
            </p:cNvGrpSpPr>
            <p:nvPr/>
          </p:nvGrpSpPr>
          <p:grpSpPr bwMode="auto">
            <a:xfrm>
              <a:off x="2892" y="-8409"/>
              <a:ext cx="2868" cy="4146"/>
              <a:chOff x="793" y="935"/>
              <a:chExt cx="1724" cy="2495"/>
            </a:xfrm>
          </p:grpSpPr>
          <p:sp>
            <p:nvSpPr>
              <p:cNvPr id="60836" name="Rectangle 420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0837" name="Group 421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0838" name="Freeform 422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839" name="Freeform 423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840" name="Freeform 424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841" name="Freeform 425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842" name="Freeform 426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843" name="Freeform 427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844" name="Freeform 428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0845" name="Picture 429" descr="5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" y="-8409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846" name="Group 430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4151" y="-7592"/>
            <a:chExt cx="2868" cy="4146"/>
          </a:xfrm>
        </p:grpSpPr>
        <p:grpSp>
          <p:nvGrpSpPr>
            <p:cNvPr id="60847" name="Group 431"/>
            <p:cNvGrpSpPr>
              <a:grpSpLocks/>
            </p:cNvGrpSpPr>
            <p:nvPr/>
          </p:nvGrpSpPr>
          <p:grpSpPr bwMode="auto">
            <a:xfrm>
              <a:off x="-4151" y="-7592"/>
              <a:ext cx="2868" cy="4146"/>
              <a:chOff x="793" y="935"/>
              <a:chExt cx="1724" cy="2495"/>
            </a:xfrm>
          </p:grpSpPr>
          <p:sp>
            <p:nvSpPr>
              <p:cNvPr id="60848" name="Rectangle 432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0849" name="Group 433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0850" name="Freeform 434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851" name="Freeform 435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852" name="Freeform 436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853" name="Freeform 437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854" name="Freeform 438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855" name="Freeform 439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856" name="Freeform 440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0857" name="Picture 441" descr="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51" y="-7592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858" name="Group 442"/>
          <p:cNvGrpSpPr>
            <a:grpSpLocks/>
          </p:cNvGrpSpPr>
          <p:nvPr/>
        </p:nvGrpSpPr>
        <p:grpSpPr bwMode="auto">
          <a:xfrm>
            <a:off x="5497513" y="2720975"/>
            <a:ext cx="1108075" cy="1603375"/>
            <a:chOff x="5062" y="4009"/>
            <a:chExt cx="698" cy="1009"/>
          </a:xfrm>
        </p:grpSpPr>
        <p:grpSp>
          <p:nvGrpSpPr>
            <p:cNvPr id="60859" name="Group 443"/>
            <p:cNvGrpSpPr>
              <a:grpSpLocks/>
            </p:cNvGrpSpPr>
            <p:nvPr/>
          </p:nvGrpSpPr>
          <p:grpSpPr bwMode="auto">
            <a:xfrm>
              <a:off x="5062" y="4009"/>
              <a:ext cx="698" cy="1009"/>
              <a:chOff x="793" y="935"/>
              <a:chExt cx="1724" cy="2495"/>
            </a:xfrm>
          </p:grpSpPr>
          <p:sp>
            <p:nvSpPr>
              <p:cNvPr id="60860" name="Rectangle 444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0861" name="Group 445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0862" name="Freeform 446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863" name="Freeform 447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864" name="Freeform 448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865" name="Freeform 449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866" name="Freeform 450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867" name="Freeform 451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868" name="Freeform 452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0869" name="Picture 453" descr="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2" y="4009"/>
              <a:ext cx="698" cy="1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870" name="Group 454"/>
          <p:cNvGrpSpPr>
            <a:grpSpLocks/>
          </p:cNvGrpSpPr>
          <p:nvPr/>
        </p:nvGrpSpPr>
        <p:grpSpPr bwMode="auto">
          <a:xfrm>
            <a:off x="5497513" y="2720975"/>
            <a:ext cx="1108075" cy="1603375"/>
            <a:chOff x="-4196" y="-4146"/>
            <a:chExt cx="2868" cy="4146"/>
          </a:xfrm>
        </p:grpSpPr>
        <p:grpSp>
          <p:nvGrpSpPr>
            <p:cNvPr id="60871" name="Group 455"/>
            <p:cNvGrpSpPr>
              <a:grpSpLocks/>
            </p:cNvGrpSpPr>
            <p:nvPr/>
          </p:nvGrpSpPr>
          <p:grpSpPr bwMode="auto">
            <a:xfrm>
              <a:off x="-4196" y="-4146"/>
              <a:ext cx="2868" cy="4146"/>
              <a:chOff x="793" y="935"/>
              <a:chExt cx="1724" cy="2495"/>
            </a:xfrm>
          </p:grpSpPr>
          <p:sp>
            <p:nvSpPr>
              <p:cNvPr id="60872" name="Rectangle 456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0873" name="Group 457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0874" name="Freeform 458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875" name="Freeform 459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876" name="Freeform 460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877" name="Freeform 461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878" name="Freeform 462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879" name="Freeform 463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880" name="Freeform 464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0881" name="Picture 465" descr="3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96" y="-4146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882" name="Group 466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567" y="-8590"/>
            <a:chExt cx="2868" cy="4146"/>
          </a:xfrm>
        </p:grpSpPr>
        <p:grpSp>
          <p:nvGrpSpPr>
            <p:cNvPr id="60883" name="Group 467"/>
            <p:cNvGrpSpPr>
              <a:grpSpLocks/>
            </p:cNvGrpSpPr>
            <p:nvPr/>
          </p:nvGrpSpPr>
          <p:grpSpPr bwMode="auto">
            <a:xfrm>
              <a:off x="-567" y="-8590"/>
              <a:ext cx="2868" cy="4146"/>
              <a:chOff x="793" y="935"/>
              <a:chExt cx="1724" cy="2495"/>
            </a:xfrm>
          </p:grpSpPr>
          <p:sp>
            <p:nvSpPr>
              <p:cNvPr id="60884" name="Rectangle 468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0885" name="Group 469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0886" name="Freeform 470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887" name="Freeform 471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888" name="Freeform 472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889" name="Freeform 473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890" name="Freeform 474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891" name="Freeform 475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892" name="Freeform 476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0893" name="Picture 477" descr="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67" y="-8586"/>
              <a:ext cx="2868" cy="4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894" name="Group 478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6918" y="-4146"/>
            <a:chExt cx="2868" cy="4146"/>
          </a:xfrm>
        </p:grpSpPr>
        <p:grpSp>
          <p:nvGrpSpPr>
            <p:cNvPr id="60895" name="Group 479"/>
            <p:cNvGrpSpPr>
              <a:grpSpLocks/>
            </p:cNvGrpSpPr>
            <p:nvPr/>
          </p:nvGrpSpPr>
          <p:grpSpPr bwMode="auto">
            <a:xfrm>
              <a:off x="-6918" y="-4146"/>
              <a:ext cx="2868" cy="4146"/>
              <a:chOff x="793" y="935"/>
              <a:chExt cx="1724" cy="2495"/>
            </a:xfrm>
          </p:grpSpPr>
          <p:sp>
            <p:nvSpPr>
              <p:cNvPr id="60896" name="Rectangle 480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0897" name="Group 481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0898" name="Freeform 482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899" name="Freeform 483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900" name="Freeform 484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901" name="Freeform 485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902" name="Freeform 486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903" name="Freeform 487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904" name="Freeform 488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0905" name="Picture 489" descr="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918" y="-4146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906" name="Group 490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5602" y="0"/>
            <a:chExt cx="2868" cy="4146"/>
          </a:xfrm>
        </p:grpSpPr>
        <p:grpSp>
          <p:nvGrpSpPr>
            <p:cNvPr id="60907" name="Group 491"/>
            <p:cNvGrpSpPr>
              <a:grpSpLocks/>
            </p:cNvGrpSpPr>
            <p:nvPr/>
          </p:nvGrpSpPr>
          <p:grpSpPr bwMode="auto">
            <a:xfrm>
              <a:off x="-5602" y="0"/>
              <a:ext cx="2868" cy="4146"/>
              <a:chOff x="793" y="935"/>
              <a:chExt cx="1724" cy="2495"/>
            </a:xfrm>
          </p:grpSpPr>
          <p:sp>
            <p:nvSpPr>
              <p:cNvPr id="60908" name="Rectangle 492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0909" name="Group 493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0910" name="Freeform 494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911" name="Freeform 495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912" name="Freeform 496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913" name="Freeform 497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914" name="Freeform 498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915" name="Freeform 499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916" name="Freeform 500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0917" name="Picture 501" descr="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602" y="0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918" name="Group 502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3516" y="890"/>
            <a:chExt cx="2868" cy="4146"/>
          </a:xfrm>
        </p:grpSpPr>
        <p:grpSp>
          <p:nvGrpSpPr>
            <p:cNvPr id="60919" name="Group 503"/>
            <p:cNvGrpSpPr>
              <a:grpSpLocks/>
            </p:cNvGrpSpPr>
            <p:nvPr/>
          </p:nvGrpSpPr>
          <p:grpSpPr bwMode="auto">
            <a:xfrm>
              <a:off x="-3516" y="890"/>
              <a:ext cx="2868" cy="4146"/>
              <a:chOff x="793" y="935"/>
              <a:chExt cx="1724" cy="2495"/>
            </a:xfrm>
          </p:grpSpPr>
          <p:sp>
            <p:nvSpPr>
              <p:cNvPr id="60920" name="Rectangle 504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0921" name="Group 505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0922" name="Freeform 506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923" name="Freeform 507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924" name="Freeform 508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925" name="Freeform 509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926" name="Freeform 510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927" name="Freeform 511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928" name="Freeform 512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0929" name="Picture 513" descr="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16" y="890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930" name="Group 514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2892" y="-8409"/>
            <a:chExt cx="2868" cy="4146"/>
          </a:xfrm>
        </p:grpSpPr>
        <p:grpSp>
          <p:nvGrpSpPr>
            <p:cNvPr id="60931" name="Group 515"/>
            <p:cNvGrpSpPr>
              <a:grpSpLocks/>
            </p:cNvGrpSpPr>
            <p:nvPr/>
          </p:nvGrpSpPr>
          <p:grpSpPr bwMode="auto">
            <a:xfrm>
              <a:off x="2892" y="-8409"/>
              <a:ext cx="2868" cy="4146"/>
              <a:chOff x="793" y="935"/>
              <a:chExt cx="1724" cy="2495"/>
            </a:xfrm>
          </p:grpSpPr>
          <p:sp>
            <p:nvSpPr>
              <p:cNvPr id="60932" name="Rectangle 516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0933" name="Group 517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0934" name="Freeform 518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935" name="Freeform 519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936" name="Freeform 520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937" name="Freeform 521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938" name="Freeform 522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939" name="Freeform 523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940" name="Freeform 524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0941" name="Picture 525" descr="5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" y="-8409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942" name="Group 526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5062" y="4009"/>
            <a:chExt cx="698" cy="1009"/>
          </a:xfrm>
        </p:grpSpPr>
        <p:grpSp>
          <p:nvGrpSpPr>
            <p:cNvPr id="60943" name="Group 527"/>
            <p:cNvGrpSpPr>
              <a:grpSpLocks/>
            </p:cNvGrpSpPr>
            <p:nvPr/>
          </p:nvGrpSpPr>
          <p:grpSpPr bwMode="auto">
            <a:xfrm>
              <a:off x="5062" y="4009"/>
              <a:ext cx="698" cy="1009"/>
              <a:chOff x="793" y="935"/>
              <a:chExt cx="1724" cy="2495"/>
            </a:xfrm>
          </p:grpSpPr>
          <p:sp>
            <p:nvSpPr>
              <p:cNvPr id="60944" name="Rectangle 528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0945" name="Group 529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0946" name="Freeform 530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947" name="Freeform 531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948" name="Freeform 532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949" name="Freeform 533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950" name="Freeform 534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951" name="Freeform 535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952" name="Freeform 536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0953" name="Picture 537" descr="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2" y="4009"/>
              <a:ext cx="698" cy="1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954" name="Group 538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4196" y="-4146"/>
            <a:chExt cx="2868" cy="4146"/>
          </a:xfrm>
        </p:grpSpPr>
        <p:grpSp>
          <p:nvGrpSpPr>
            <p:cNvPr id="60955" name="Group 539"/>
            <p:cNvGrpSpPr>
              <a:grpSpLocks/>
            </p:cNvGrpSpPr>
            <p:nvPr/>
          </p:nvGrpSpPr>
          <p:grpSpPr bwMode="auto">
            <a:xfrm>
              <a:off x="-4196" y="-4146"/>
              <a:ext cx="2868" cy="4146"/>
              <a:chOff x="793" y="935"/>
              <a:chExt cx="1724" cy="2495"/>
            </a:xfrm>
          </p:grpSpPr>
          <p:sp>
            <p:nvSpPr>
              <p:cNvPr id="60956" name="Rectangle 540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0957" name="Group 541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0958" name="Freeform 542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959" name="Freeform 543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960" name="Freeform 544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961" name="Freeform 545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962" name="Freeform 546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963" name="Freeform 547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964" name="Freeform 548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0965" name="Picture 549" descr="3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96" y="-4146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966" name="Group 550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612" y="-4961"/>
            <a:chExt cx="2868" cy="4146"/>
          </a:xfrm>
        </p:grpSpPr>
        <p:grpSp>
          <p:nvGrpSpPr>
            <p:cNvPr id="60967" name="Group 551"/>
            <p:cNvGrpSpPr>
              <a:grpSpLocks/>
            </p:cNvGrpSpPr>
            <p:nvPr/>
          </p:nvGrpSpPr>
          <p:grpSpPr bwMode="auto">
            <a:xfrm>
              <a:off x="612" y="-4961"/>
              <a:ext cx="2868" cy="4146"/>
              <a:chOff x="793" y="935"/>
              <a:chExt cx="1724" cy="2495"/>
            </a:xfrm>
          </p:grpSpPr>
          <p:sp>
            <p:nvSpPr>
              <p:cNvPr id="60968" name="Rectangle 552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0969" name="Group 553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0970" name="Freeform 554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971" name="Freeform 555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972" name="Freeform 556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973" name="Freeform 557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974" name="Freeform 558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975" name="Freeform 559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976" name="Freeform 560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0977" name="Picture 561" descr="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-4961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978" name="Group 562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2892" y="-5506"/>
            <a:chExt cx="2868" cy="4146"/>
          </a:xfrm>
        </p:grpSpPr>
        <p:grpSp>
          <p:nvGrpSpPr>
            <p:cNvPr id="60979" name="Group 563"/>
            <p:cNvGrpSpPr>
              <a:grpSpLocks/>
            </p:cNvGrpSpPr>
            <p:nvPr/>
          </p:nvGrpSpPr>
          <p:grpSpPr bwMode="auto">
            <a:xfrm>
              <a:off x="2892" y="-5506"/>
              <a:ext cx="2868" cy="4146"/>
              <a:chOff x="793" y="935"/>
              <a:chExt cx="1724" cy="2495"/>
            </a:xfrm>
          </p:grpSpPr>
          <p:sp>
            <p:nvSpPr>
              <p:cNvPr id="60980" name="Rectangle 564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0981" name="Group 565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0982" name="Freeform 566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983" name="Freeform 567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984" name="Freeform 568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985" name="Freeform 569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986" name="Freeform 570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987" name="Freeform 571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988" name="Freeform 572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0989" name="Picture 573" descr="1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" y="-5506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990" name="Group 574"/>
          <p:cNvGrpSpPr>
            <a:grpSpLocks/>
          </p:cNvGrpSpPr>
          <p:nvPr/>
        </p:nvGrpSpPr>
        <p:grpSpPr bwMode="auto">
          <a:xfrm>
            <a:off x="5497513" y="2720975"/>
            <a:ext cx="1108075" cy="1603375"/>
            <a:chOff x="612" y="-4961"/>
            <a:chExt cx="2868" cy="4146"/>
          </a:xfrm>
        </p:grpSpPr>
        <p:grpSp>
          <p:nvGrpSpPr>
            <p:cNvPr id="60991" name="Group 575"/>
            <p:cNvGrpSpPr>
              <a:grpSpLocks/>
            </p:cNvGrpSpPr>
            <p:nvPr/>
          </p:nvGrpSpPr>
          <p:grpSpPr bwMode="auto">
            <a:xfrm>
              <a:off x="612" y="-4961"/>
              <a:ext cx="2868" cy="4146"/>
              <a:chOff x="793" y="935"/>
              <a:chExt cx="1724" cy="2495"/>
            </a:xfrm>
          </p:grpSpPr>
          <p:sp>
            <p:nvSpPr>
              <p:cNvPr id="60992" name="Rectangle 576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0993" name="Group 577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0994" name="Freeform 578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995" name="Freeform 579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996" name="Freeform 580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997" name="Freeform 581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998" name="Freeform 582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999" name="Freeform 583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000" name="Freeform 584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1001" name="Picture 585" descr="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-4961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002" name="Group 586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4151" y="-7592"/>
            <a:chExt cx="2868" cy="4146"/>
          </a:xfrm>
        </p:grpSpPr>
        <p:grpSp>
          <p:nvGrpSpPr>
            <p:cNvPr id="61003" name="Group 587"/>
            <p:cNvGrpSpPr>
              <a:grpSpLocks/>
            </p:cNvGrpSpPr>
            <p:nvPr/>
          </p:nvGrpSpPr>
          <p:grpSpPr bwMode="auto">
            <a:xfrm>
              <a:off x="-4151" y="-7592"/>
              <a:ext cx="2868" cy="4146"/>
              <a:chOff x="793" y="935"/>
              <a:chExt cx="1724" cy="2495"/>
            </a:xfrm>
          </p:grpSpPr>
          <p:sp>
            <p:nvSpPr>
              <p:cNvPr id="61004" name="Rectangle 588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1005" name="Group 589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1006" name="Freeform 590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007" name="Freeform 591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008" name="Freeform 592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009" name="Freeform 593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010" name="Freeform 594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011" name="Freeform 595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012" name="Freeform 596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1013" name="Picture 597" descr="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51" y="-7592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014" name="Group 598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567" y="-8590"/>
            <a:chExt cx="2868" cy="4146"/>
          </a:xfrm>
        </p:grpSpPr>
        <p:grpSp>
          <p:nvGrpSpPr>
            <p:cNvPr id="61015" name="Group 599"/>
            <p:cNvGrpSpPr>
              <a:grpSpLocks/>
            </p:cNvGrpSpPr>
            <p:nvPr/>
          </p:nvGrpSpPr>
          <p:grpSpPr bwMode="auto">
            <a:xfrm>
              <a:off x="-567" y="-8590"/>
              <a:ext cx="2868" cy="4146"/>
              <a:chOff x="793" y="935"/>
              <a:chExt cx="1724" cy="2495"/>
            </a:xfrm>
          </p:grpSpPr>
          <p:sp>
            <p:nvSpPr>
              <p:cNvPr id="61016" name="Rectangle 600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1017" name="Group 601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1018" name="Freeform 602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019" name="Freeform 603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020" name="Freeform 604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021" name="Freeform 605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022" name="Freeform 606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023" name="Freeform 607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024" name="Freeform 608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1025" name="Picture 609" descr="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67" y="-8586"/>
              <a:ext cx="2868" cy="4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026" name="Group 610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6918" y="-4146"/>
            <a:chExt cx="2868" cy="4146"/>
          </a:xfrm>
        </p:grpSpPr>
        <p:grpSp>
          <p:nvGrpSpPr>
            <p:cNvPr id="61027" name="Group 611"/>
            <p:cNvGrpSpPr>
              <a:grpSpLocks/>
            </p:cNvGrpSpPr>
            <p:nvPr/>
          </p:nvGrpSpPr>
          <p:grpSpPr bwMode="auto">
            <a:xfrm>
              <a:off x="-6918" y="-4146"/>
              <a:ext cx="2868" cy="4146"/>
              <a:chOff x="793" y="935"/>
              <a:chExt cx="1724" cy="2495"/>
            </a:xfrm>
          </p:grpSpPr>
          <p:sp>
            <p:nvSpPr>
              <p:cNvPr id="61028" name="Rectangle 612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1029" name="Group 613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1030" name="Freeform 614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031" name="Freeform 615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032" name="Freeform 616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033" name="Freeform 617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034" name="Freeform 618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035" name="Freeform 619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036" name="Freeform 620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1037" name="Picture 621" descr="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918" y="-4146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038" name="Group 622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5602" y="0"/>
            <a:chExt cx="2868" cy="4146"/>
          </a:xfrm>
        </p:grpSpPr>
        <p:grpSp>
          <p:nvGrpSpPr>
            <p:cNvPr id="61039" name="Group 623"/>
            <p:cNvGrpSpPr>
              <a:grpSpLocks/>
            </p:cNvGrpSpPr>
            <p:nvPr/>
          </p:nvGrpSpPr>
          <p:grpSpPr bwMode="auto">
            <a:xfrm>
              <a:off x="-5602" y="0"/>
              <a:ext cx="2868" cy="4146"/>
              <a:chOff x="793" y="935"/>
              <a:chExt cx="1724" cy="2495"/>
            </a:xfrm>
          </p:grpSpPr>
          <p:sp>
            <p:nvSpPr>
              <p:cNvPr id="61040" name="Rectangle 624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1041" name="Group 625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1042" name="Freeform 626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043" name="Freeform 627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044" name="Freeform 628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045" name="Freeform 629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046" name="Freeform 630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047" name="Freeform 631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048" name="Freeform 632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1049" name="Picture 633" descr="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602" y="0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050" name="Group 634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3516" y="890"/>
            <a:chExt cx="2868" cy="4146"/>
          </a:xfrm>
        </p:grpSpPr>
        <p:grpSp>
          <p:nvGrpSpPr>
            <p:cNvPr id="61051" name="Group 635"/>
            <p:cNvGrpSpPr>
              <a:grpSpLocks/>
            </p:cNvGrpSpPr>
            <p:nvPr/>
          </p:nvGrpSpPr>
          <p:grpSpPr bwMode="auto">
            <a:xfrm>
              <a:off x="-3516" y="890"/>
              <a:ext cx="2868" cy="4146"/>
              <a:chOff x="793" y="935"/>
              <a:chExt cx="1724" cy="2495"/>
            </a:xfrm>
          </p:grpSpPr>
          <p:sp>
            <p:nvSpPr>
              <p:cNvPr id="61052" name="Rectangle 636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1053" name="Group 637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1054" name="Freeform 638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055" name="Freeform 639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056" name="Freeform 640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057" name="Freeform 641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058" name="Freeform 642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059" name="Freeform 643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060" name="Freeform 644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1061" name="Picture 645" descr="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16" y="890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062" name="Group 646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2892" y="-8409"/>
            <a:chExt cx="2868" cy="4146"/>
          </a:xfrm>
        </p:grpSpPr>
        <p:grpSp>
          <p:nvGrpSpPr>
            <p:cNvPr id="61063" name="Group 647"/>
            <p:cNvGrpSpPr>
              <a:grpSpLocks/>
            </p:cNvGrpSpPr>
            <p:nvPr/>
          </p:nvGrpSpPr>
          <p:grpSpPr bwMode="auto">
            <a:xfrm>
              <a:off x="2892" y="-8409"/>
              <a:ext cx="2868" cy="4146"/>
              <a:chOff x="793" y="935"/>
              <a:chExt cx="1724" cy="2495"/>
            </a:xfrm>
          </p:grpSpPr>
          <p:sp>
            <p:nvSpPr>
              <p:cNvPr id="61064" name="Rectangle 648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1065" name="Group 649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1066" name="Freeform 650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067" name="Freeform 651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068" name="Freeform 652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069" name="Freeform 653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070" name="Freeform 654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071" name="Freeform 655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072" name="Freeform 656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1073" name="Picture 657" descr="5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" y="-8409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074" name="Group 658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5062" y="4009"/>
            <a:chExt cx="698" cy="1009"/>
          </a:xfrm>
        </p:grpSpPr>
        <p:grpSp>
          <p:nvGrpSpPr>
            <p:cNvPr id="61075" name="Group 659"/>
            <p:cNvGrpSpPr>
              <a:grpSpLocks/>
            </p:cNvGrpSpPr>
            <p:nvPr/>
          </p:nvGrpSpPr>
          <p:grpSpPr bwMode="auto">
            <a:xfrm>
              <a:off x="5062" y="4009"/>
              <a:ext cx="698" cy="1009"/>
              <a:chOff x="793" y="935"/>
              <a:chExt cx="1724" cy="2495"/>
            </a:xfrm>
          </p:grpSpPr>
          <p:sp>
            <p:nvSpPr>
              <p:cNvPr id="61076" name="Rectangle 660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1077" name="Group 661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1078" name="Freeform 662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079" name="Freeform 663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080" name="Freeform 664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081" name="Freeform 665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082" name="Freeform 666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083" name="Freeform 667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084" name="Freeform 668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1085" name="Picture 669" descr="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2" y="4009"/>
              <a:ext cx="698" cy="1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086" name="Group 670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4196" y="-4146"/>
            <a:chExt cx="2868" cy="4146"/>
          </a:xfrm>
        </p:grpSpPr>
        <p:grpSp>
          <p:nvGrpSpPr>
            <p:cNvPr id="61087" name="Group 671"/>
            <p:cNvGrpSpPr>
              <a:grpSpLocks/>
            </p:cNvGrpSpPr>
            <p:nvPr/>
          </p:nvGrpSpPr>
          <p:grpSpPr bwMode="auto">
            <a:xfrm>
              <a:off x="-4196" y="-4146"/>
              <a:ext cx="2868" cy="4146"/>
              <a:chOff x="793" y="935"/>
              <a:chExt cx="1724" cy="2495"/>
            </a:xfrm>
          </p:grpSpPr>
          <p:sp>
            <p:nvSpPr>
              <p:cNvPr id="61088" name="Rectangle 672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1089" name="Group 673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1090" name="Freeform 674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091" name="Freeform 675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092" name="Freeform 676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093" name="Freeform 677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094" name="Freeform 678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095" name="Freeform 679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096" name="Freeform 680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1097" name="Picture 681" descr="3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96" y="-4146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098" name="Group 682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612" y="-4961"/>
            <a:chExt cx="2868" cy="4146"/>
          </a:xfrm>
        </p:grpSpPr>
        <p:grpSp>
          <p:nvGrpSpPr>
            <p:cNvPr id="61099" name="Group 683"/>
            <p:cNvGrpSpPr>
              <a:grpSpLocks/>
            </p:cNvGrpSpPr>
            <p:nvPr/>
          </p:nvGrpSpPr>
          <p:grpSpPr bwMode="auto">
            <a:xfrm>
              <a:off x="612" y="-4961"/>
              <a:ext cx="2868" cy="4146"/>
              <a:chOff x="793" y="935"/>
              <a:chExt cx="1724" cy="2495"/>
            </a:xfrm>
          </p:grpSpPr>
          <p:sp>
            <p:nvSpPr>
              <p:cNvPr id="61100" name="Rectangle 684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1101" name="Group 685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1102" name="Freeform 686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103" name="Freeform 687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104" name="Freeform 688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105" name="Freeform 689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106" name="Freeform 690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107" name="Freeform 691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108" name="Freeform 692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1109" name="Picture 693" descr="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-4961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110" name="Group 694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2892" y="-5506"/>
            <a:chExt cx="2868" cy="4146"/>
          </a:xfrm>
        </p:grpSpPr>
        <p:grpSp>
          <p:nvGrpSpPr>
            <p:cNvPr id="61111" name="Group 695"/>
            <p:cNvGrpSpPr>
              <a:grpSpLocks/>
            </p:cNvGrpSpPr>
            <p:nvPr/>
          </p:nvGrpSpPr>
          <p:grpSpPr bwMode="auto">
            <a:xfrm>
              <a:off x="2892" y="-5506"/>
              <a:ext cx="2868" cy="4146"/>
              <a:chOff x="793" y="935"/>
              <a:chExt cx="1724" cy="2495"/>
            </a:xfrm>
          </p:grpSpPr>
          <p:sp>
            <p:nvSpPr>
              <p:cNvPr id="61112" name="Rectangle 696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1113" name="Group 697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1114" name="Freeform 698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115" name="Freeform 699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116" name="Freeform 700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117" name="Freeform 701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118" name="Freeform 702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119" name="Freeform 703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120" name="Freeform 704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1121" name="Picture 705" descr="1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" y="-5506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122" name="Group 706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4151" y="-7592"/>
            <a:chExt cx="2868" cy="4146"/>
          </a:xfrm>
        </p:grpSpPr>
        <p:grpSp>
          <p:nvGrpSpPr>
            <p:cNvPr id="61123" name="Group 707"/>
            <p:cNvGrpSpPr>
              <a:grpSpLocks/>
            </p:cNvGrpSpPr>
            <p:nvPr/>
          </p:nvGrpSpPr>
          <p:grpSpPr bwMode="auto">
            <a:xfrm>
              <a:off x="-4151" y="-7592"/>
              <a:ext cx="2868" cy="4146"/>
              <a:chOff x="793" y="935"/>
              <a:chExt cx="1724" cy="2495"/>
            </a:xfrm>
          </p:grpSpPr>
          <p:sp>
            <p:nvSpPr>
              <p:cNvPr id="61124" name="Rectangle 708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1125" name="Group 709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1126" name="Freeform 710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127" name="Freeform 711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128" name="Freeform 712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129" name="Freeform 713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130" name="Freeform 714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131" name="Freeform 715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132" name="Freeform 716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1133" name="Picture 717" descr="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51" y="-7592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134" name="Group 718"/>
          <p:cNvGrpSpPr>
            <a:grpSpLocks/>
          </p:cNvGrpSpPr>
          <p:nvPr/>
        </p:nvGrpSpPr>
        <p:grpSpPr bwMode="auto">
          <a:xfrm>
            <a:off x="5497513" y="2720975"/>
            <a:ext cx="1108075" cy="1603375"/>
            <a:chOff x="2892" y="-5506"/>
            <a:chExt cx="2868" cy="4146"/>
          </a:xfrm>
        </p:grpSpPr>
        <p:grpSp>
          <p:nvGrpSpPr>
            <p:cNvPr id="61135" name="Group 719"/>
            <p:cNvGrpSpPr>
              <a:grpSpLocks/>
            </p:cNvGrpSpPr>
            <p:nvPr/>
          </p:nvGrpSpPr>
          <p:grpSpPr bwMode="auto">
            <a:xfrm>
              <a:off x="2892" y="-5506"/>
              <a:ext cx="2868" cy="4146"/>
              <a:chOff x="793" y="935"/>
              <a:chExt cx="1724" cy="2495"/>
            </a:xfrm>
          </p:grpSpPr>
          <p:sp>
            <p:nvSpPr>
              <p:cNvPr id="61136" name="Rectangle 720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1137" name="Group 721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1138" name="Freeform 722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139" name="Freeform 723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140" name="Freeform 724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141" name="Freeform 725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142" name="Freeform 726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143" name="Freeform 727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144" name="Freeform 728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1145" name="Picture 729" descr="1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" y="-5506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146" name="Group 730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567" y="-8590"/>
            <a:chExt cx="2868" cy="4146"/>
          </a:xfrm>
        </p:grpSpPr>
        <p:grpSp>
          <p:nvGrpSpPr>
            <p:cNvPr id="61147" name="Group 731"/>
            <p:cNvGrpSpPr>
              <a:grpSpLocks/>
            </p:cNvGrpSpPr>
            <p:nvPr/>
          </p:nvGrpSpPr>
          <p:grpSpPr bwMode="auto">
            <a:xfrm>
              <a:off x="-567" y="-8590"/>
              <a:ext cx="2868" cy="4146"/>
              <a:chOff x="793" y="935"/>
              <a:chExt cx="1724" cy="2495"/>
            </a:xfrm>
          </p:grpSpPr>
          <p:sp>
            <p:nvSpPr>
              <p:cNvPr id="61148" name="Rectangle 732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1149" name="Group 733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1150" name="Freeform 734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151" name="Freeform 735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152" name="Freeform 736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153" name="Freeform 737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154" name="Freeform 738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155" name="Freeform 739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156" name="Freeform 740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1157" name="Picture 741" descr="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67" y="-8586"/>
              <a:ext cx="2868" cy="4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158" name="Group 742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6918" y="-4146"/>
            <a:chExt cx="2868" cy="4146"/>
          </a:xfrm>
        </p:grpSpPr>
        <p:grpSp>
          <p:nvGrpSpPr>
            <p:cNvPr id="61159" name="Group 743"/>
            <p:cNvGrpSpPr>
              <a:grpSpLocks/>
            </p:cNvGrpSpPr>
            <p:nvPr/>
          </p:nvGrpSpPr>
          <p:grpSpPr bwMode="auto">
            <a:xfrm>
              <a:off x="-6918" y="-4146"/>
              <a:ext cx="2868" cy="4146"/>
              <a:chOff x="793" y="935"/>
              <a:chExt cx="1724" cy="2495"/>
            </a:xfrm>
          </p:grpSpPr>
          <p:sp>
            <p:nvSpPr>
              <p:cNvPr id="61160" name="Rectangle 744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1161" name="Group 745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1162" name="Freeform 746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163" name="Freeform 747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164" name="Freeform 748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165" name="Freeform 749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166" name="Freeform 750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167" name="Freeform 751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168" name="Freeform 752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1169" name="Picture 753" descr="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918" y="-4146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170" name="Group 754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5602" y="0"/>
            <a:chExt cx="2868" cy="4146"/>
          </a:xfrm>
        </p:grpSpPr>
        <p:grpSp>
          <p:nvGrpSpPr>
            <p:cNvPr id="61171" name="Group 755"/>
            <p:cNvGrpSpPr>
              <a:grpSpLocks/>
            </p:cNvGrpSpPr>
            <p:nvPr/>
          </p:nvGrpSpPr>
          <p:grpSpPr bwMode="auto">
            <a:xfrm>
              <a:off x="-5602" y="0"/>
              <a:ext cx="2868" cy="4146"/>
              <a:chOff x="793" y="935"/>
              <a:chExt cx="1724" cy="2495"/>
            </a:xfrm>
          </p:grpSpPr>
          <p:sp>
            <p:nvSpPr>
              <p:cNvPr id="61172" name="Rectangle 756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1173" name="Group 757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1174" name="Freeform 758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175" name="Freeform 759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176" name="Freeform 760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177" name="Freeform 761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178" name="Freeform 762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179" name="Freeform 763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180" name="Freeform 764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1181" name="Picture 765" descr="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602" y="0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182" name="Group 766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3516" y="890"/>
            <a:chExt cx="2868" cy="4146"/>
          </a:xfrm>
        </p:grpSpPr>
        <p:grpSp>
          <p:nvGrpSpPr>
            <p:cNvPr id="61183" name="Group 767"/>
            <p:cNvGrpSpPr>
              <a:grpSpLocks/>
            </p:cNvGrpSpPr>
            <p:nvPr/>
          </p:nvGrpSpPr>
          <p:grpSpPr bwMode="auto">
            <a:xfrm>
              <a:off x="-3516" y="890"/>
              <a:ext cx="2868" cy="4146"/>
              <a:chOff x="793" y="935"/>
              <a:chExt cx="1724" cy="2495"/>
            </a:xfrm>
          </p:grpSpPr>
          <p:sp>
            <p:nvSpPr>
              <p:cNvPr id="61184" name="Rectangle 768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1185" name="Group 769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1186" name="Freeform 770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187" name="Freeform 771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188" name="Freeform 772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189" name="Freeform 773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190" name="Freeform 774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191" name="Freeform 775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192" name="Freeform 776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1193" name="Picture 777" descr="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16" y="890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194" name="Group 778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2892" y="-8409"/>
            <a:chExt cx="2868" cy="4146"/>
          </a:xfrm>
        </p:grpSpPr>
        <p:grpSp>
          <p:nvGrpSpPr>
            <p:cNvPr id="61195" name="Group 779"/>
            <p:cNvGrpSpPr>
              <a:grpSpLocks/>
            </p:cNvGrpSpPr>
            <p:nvPr/>
          </p:nvGrpSpPr>
          <p:grpSpPr bwMode="auto">
            <a:xfrm>
              <a:off x="2892" y="-8409"/>
              <a:ext cx="2868" cy="4146"/>
              <a:chOff x="793" y="935"/>
              <a:chExt cx="1724" cy="2495"/>
            </a:xfrm>
          </p:grpSpPr>
          <p:sp>
            <p:nvSpPr>
              <p:cNvPr id="61196" name="Rectangle 780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1197" name="Group 781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1198" name="Freeform 782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199" name="Freeform 783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200" name="Freeform 784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201" name="Freeform 785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202" name="Freeform 786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203" name="Freeform 787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204" name="Freeform 788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1205" name="Picture 789" descr="5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" y="-8409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206" name="Group 790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5062" y="4009"/>
            <a:chExt cx="698" cy="1009"/>
          </a:xfrm>
        </p:grpSpPr>
        <p:grpSp>
          <p:nvGrpSpPr>
            <p:cNvPr id="61207" name="Group 791"/>
            <p:cNvGrpSpPr>
              <a:grpSpLocks/>
            </p:cNvGrpSpPr>
            <p:nvPr/>
          </p:nvGrpSpPr>
          <p:grpSpPr bwMode="auto">
            <a:xfrm>
              <a:off x="5062" y="4009"/>
              <a:ext cx="698" cy="1009"/>
              <a:chOff x="793" y="935"/>
              <a:chExt cx="1724" cy="2495"/>
            </a:xfrm>
          </p:grpSpPr>
          <p:sp>
            <p:nvSpPr>
              <p:cNvPr id="61208" name="Rectangle 792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1209" name="Group 793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1210" name="Freeform 794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211" name="Freeform 795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212" name="Freeform 796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213" name="Freeform 797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214" name="Freeform 798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215" name="Freeform 799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216" name="Freeform 800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1217" name="Picture 801" descr="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2" y="4009"/>
              <a:ext cx="698" cy="1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218" name="Group 802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4196" y="-4146"/>
            <a:chExt cx="2868" cy="4146"/>
          </a:xfrm>
        </p:grpSpPr>
        <p:grpSp>
          <p:nvGrpSpPr>
            <p:cNvPr id="61219" name="Group 803"/>
            <p:cNvGrpSpPr>
              <a:grpSpLocks/>
            </p:cNvGrpSpPr>
            <p:nvPr/>
          </p:nvGrpSpPr>
          <p:grpSpPr bwMode="auto">
            <a:xfrm>
              <a:off x="-4196" y="-4146"/>
              <a:ext cx="2868" cy="4146"/>
              <a:chOff x="793" y="935"/>
              <a:chExt cx="1724" cy="2495"/>
            </a:xfrm>
          </p:grpSpPr>
          <p:sp>
            <p:nvSpPr>
              <p:cNvPr id="61220" name="Rectangle 804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1221" name="Group 805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1222" name="Freeform 806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223" name="Freeform 807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224" name="Freeform 808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225" name="Freeform 809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226" name="Freeform 810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227" name="Freeform 811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228" name="Freeform 812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1229" name="Picture 813" descr="3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96" y="-4146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230" name="Group 814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612" y="-4961"/>
            <a:chExt cx="2868" cy="4146"/>
          </a:xfrm>
        </p:grpSpPr>
        <p:grpSp>
          <p:nvGrpSpPr>
            <p:cNvPr id="61231" name="Group 815"/>
            <p:cNvGrpSpPr>
              <a:grpSpLocks/>
            </p:cNvGrpSpPr>
            <p:nvPr/>
          </p:nvGrpSpPr>
          <p:grpSpPr bwMode="auto">
            <a:xfrm>
              <a:off x="612" y="-4961"/>
              <a:ext cx="2868" cy="4146"/>
              <a:chOff x="793" y="935"/>
              <a:chExt cx="1724" cy="2495"/>
            </a:xfrm>
          </p:grpSpPr>
          <p:sp>
            <p:nvSpPr>
              <p:cNvPr id="61232" name="Rectangle 816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1233" name="Group 817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1234" name="Freeform 818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235" name="Freeform 819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236" name="Freeform 820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237" name="Freeform 821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238" name="Freeform 822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239" name="Freeform 823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240" name="Freeform 824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1241" name="Picture 825" descr="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-4961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242" name="Group 826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2892" y="-5506"/>
            <a:chExt cx="2868" cy="4146"/>
          </a:xfrm>
        </p:grpSpPr>
        <p:grpSp>
          <p:nvGrpSpPr>
            <p:cNvPr id="61243" name="Group 827"/>
            <p:cNvGrpSpPr>
              <a:grpSpLocks/>
            </p:cNvGrpSpPr>
            <p:nvPr/>
          </p:nvGrpSpPr>
          <p:grpSpPr bwMode="auto">
            <a:xfrm>
              <a:off x="2892" y="-5506"/>
              <a:ext cx="2868" cy="4146"/>
              <a:chOff x="793" y="935"/>
              <a:chExt cx="1724" cy="2495"/>
            </a:xfrm>
          </p:grpSpPr>
          <p:sp>
            <p:nvSpPr>
              <p:cNvPr id="61244" name="Rectangle 828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1245" name="Group 829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1246" name="Freeform 830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247" name="Freeform 831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248" name="Freeform 832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249" name="Freeform 833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250" name="Freeform 834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251" name="Freeform 835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252" name="Freeform 836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1253" name="Picture 837" descr="1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" y="-5506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254" name="Group 838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4151" y="-7592"/>
            <a:chExt cx="2868" cy="4146"/>
          </a:xfrm>
        </p:grpSpPr>
        <p:grpSp>
          <p:nvGrpSpPr>
            <p:cNvPr id="61255" name="Group 839"/>
            <p:cNvGrpSpPr>
              <a:grpSpLocks/>
            </p:cNvGrpSpPr>
            <p:nvPr/>
          </p:nvGrpSpPr>
          <p:grpSpPr bwMode="auto">
            <a:xfrm>
              <a:off x="-4151" y="-7592"/>
              <a:ext cx="2868" cy="4146"/>
              <a:chOff x="793" y="935"/>
              <a:chExt cx="1724" cy="2495"/>
            </a:xfrm>
          </p:grpSpPr>
          <p:sp>
            <p:nvSpPr>
              <p:cNvPr id="61256" name="Rectangle 840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1257" name="Group 841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1258" name="Freeform 842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259" name="Freeform 843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260" name="Freeform 844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261" name="Freeform 845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262" name="Freeform 846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263" name="Freeform 847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264" name="Freeform 848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1265" name="Picture 849" descr="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51" y="-7592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266" name="Group 850"/>
          <p:cNvGrpSpPr>
            <a:grpSpLocks/>
          </p:cNvGrpSpPr>
          <p:nvPr/>
        </p:nvGrpSpPr>
        <p:grpSpPr bwMode="auto">
          <a:xfrm>
            <a:off x="5497513" y="2720975"/>
            <a:ext cx="1108075" cy="1603375"/>
            <a:chOff x="-4151" y="-7592"/>
            <a:chExt cx="2868" cy="4146"/>
          </a:xfrm>
        </p:grpSpPr>
        <p:grpSp>
          <p:nvGrpSpPr>
            <p:cNvPr id="61267" name="Group 851"/>
            <p:cNvGrpSpPr>
              <a:grpSpLocks/>
            </p:cNvGrpSpPr>
            <p:nvPr/>
          </p:nvGrpSpPr>
          <p:grpSpPr bwMode="auto">
            <a:xfrm>
              <a:off x="-4151" y="-7592"/>
              <a:ext cx="2868" cy="4146"/>
              <a:chOff x="793" y="935"/>
              <a:chExt cx="1724" cy="2495"/>
            </a:xfrm>
          </p:grpSpPr>
          <p:sp>
            <p:nvSpPr>
              <p:cNvPr id="61268" name="Rectangle 852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1269" name="Group 853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1270" name="Freeform 854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271" name="Freeform 855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272" name="Freeform 856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273" name="Freeform 857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274" name="Freeform 858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275" name="Freeform 859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276" name="Freeform 860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1277" name="Picture 861" descr="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51" y="-7592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278" name="Group 862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567" y="-8590"/>
            <a:chExt cx="2868" cy="4146"/>
          </a:xfrm>
        </p:grpSpPr>
        <p:grpSp>
          <p:nvGrpSpPr>
            <p:cNvPr id="61279" name="Group 863"/>
            <p:cNvGrpSpPr>
              <a:grpSpLocks/>
            </p:cNvGrpSpPr>
            <p:nvPr/>
          </p:nvGrpSpPr>
          <p:grpSpPr bwMode="auto">
            <a:xfrm>
              <a:off x="-567" y="-8590"/>
              <a:ext cx="2868" cy="4146"/>
              <a:chOff x="793" y="935"/>
              <a:chExt cx="1724" cy="2495"/>
            </a:xfrm>
          </p:grpSpPr>
          <p:sp>
            <p:nvSpPr>
              <p:cNvPr id="61280" name="Rectangle 864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1281" name="Group 865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1282" name="Freeform 866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283" name="Freeform 867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284" name="Freeform 868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285" name="Freeform 869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286" name="Freeform 870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287" name="Freeform 871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288" name="Freeform 872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1289" name="Picture 873" descr="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67" y="-8586"/>
              <a:ext cx="2868" cy="4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290" name="Group 874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6918" y="-4146"/>
            <a:chExt cx="2868" cy="4146"/>
          </a:xfrm>
        </p:grpSpPr>
        <p:grpSp>
          <p:nvGrpSpPr>
            <p:cNvPr id="61291" name="Group 875"/>
            <p:cNvGrpSpPr>
              <a:grpSpLocks/>
            </p:cNvGrpSpPr>
            <p:nvPr/>
          </p:nvGrpSpPr>
          <p:grpSpPr bwMode="auto">
            <a:xfrm>
              <a:off x="-6918" y="-4146"/>
              <a:ext cx="2868" cy="4146"/>
              <a:chOff x="793" y="935"/>
              <a:chExt cx="1724" cy="2495"/>
            </a:xfrm>
          </p:grpSpPr>
          <p:sp>
            <p:nvSpPr>
              <p:cNvPr id="61292" name="Rectangle 876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1293" name="Group 877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1294" name="Freeform 878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295" name="Freeform 879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296" name="Freeform 880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297" name="Freeform 881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298" name="Freeform 882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299" name="Freeform 883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300" name="Freeform 884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1301" name="Picture 885" descr="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918" y="-4146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302" name="Group 886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5602" y="0"/>
            <a:chExt cx="2868" cy="4146"/>
          </a:xfrm>
        </p:grpSpPr>
        <p:grpSp>
          <p:nvGrpSpPr>
            <p:cNvPr id="61303" name="Group 887"/>
            <p:cNvGrpSpPr>
              <a:grpSpLocks/>
            </p:cNvGrpSpPr>
            <p:nvPr/>
          </p:nvGrpSpPr>
          <p:grpSpPr bwMode="auto">
            <a:xfrm>
              <a:off x="-5602" y="0"/>
              <a:ext cx="2868" cy="4146"/>
              <a:chOff x="793" y="935"/>
              <a:chExt cx="1724" cy="2495"/>
            </a:xfrm>
          </p:grpSpPr>
          <p:sp>
            <p:nvSpPr>
              <p:cNvPr id="61304" name="Rectangle 888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1305" name="Group 889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1306" name="Freeform 890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307" name="Freeform 891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308" name="Freeform 892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309" name="Freeform 893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310" name="Freeform 894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311" name="Freeform 895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312" name="Freeform 896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1313" name="Picture 897" descr="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602" y="0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314" name="Group 898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3516" y="890"/>
            <a:chExt cx="2868" cy="4146"/>
          </a:xfrm>
        </p:grpSpPr>
        <p:grpSp>
          <p:nvGrpSpPr>
            <p:cNvPr id="61315" name="Group 899"/>
            <p:cNvGrpSpPr>
              <a:grpSpLocks/>
            </p:cNvGrpSpPr>
            <p:nvPr/>
          </p:nvGrpSpPr>
          <p:grpSpPr bwMode="auto">
            <a:xfrm>
              <a:off x="-3516" y="890"/>
              <a:ext cx="2868" cy="4146"/>
              <a:chOff x="793" y="935"/>
              <a:chExt cx="1724" cy="2495"/>
            </a:xfrm>
          </p:grpSpPr>
          <p:sp>
            <p:nvSpPr>
              <p:cNvPr id="61316" name="Rectangle 900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1317" name="Group 901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1318" name="Freeform 902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319" name="Freeform 903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320" name="Freeform 904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321" name="Freeform 905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322" name="Freeform 906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323" name="Freeform 907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324" name="Freeform 908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1325" name="Picture 909" descr="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16" y="890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326" name="Group 910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2892" y="-8409"/>
            <a:chExt cx="2868" cy="4146"/>
          </a:xfrm>
        </p:grpSpPr>
        <p:grpSp>
          <p:nvGrpSpPr>
            <p:cNvPr id="61327" name="Group 911"/>
            <p:cNvGrpSpPr>
              <a:grpSpLocks/>
            </p:cNvGrpSpPr>
            <p:nvPr/>
          </p:nvGrpSpPr>
          <p:grpSpPr bwMode="auto">
            <a:xfrm>
              <a:off x="2892" y="-8409"/>
              <a:ext cx="2868" cy="4146"/>
              <a:chOff x="793" y="935"/>
              <a:chExt cx="1724" cy="2495"/>
            </a:xfrm>
          </p:grpSpPr>
          <p:sp>
            <p:nvSpPr>
              <p:cNvPr id="61328" name="Rectangle 912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1329" name="Group 913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1330" name="Freeform 914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331" name="Freeform 915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332" name="Freeform 916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333" name="Freeform 917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334" name="Freeform 918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335" name="Freeform 919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336" name="Freeform 920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1337" name="Picture 921" descr="5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" y="-8409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338" name="Group 922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5062" y="4009"/>
            <a:chExt cx="698" cy="1009"/>
          </a:xfrm>
        </p:grpSpPr>
        <p:grpSp>
          <p:nvGrpSpPr>
            <p:cNvPr id="61339" name="Group 923"/>
            <p:cNvGrpSpPr>
              <a:grpSpLocks/>
            </p:cNvGrpSpPr>
            <p:nvPr/>
          </p:nvGrpSpPr>
          <p:grpSpPr bwMode="auto">
            <a:xfrm>
              <a:off x="5062" y="4009"/>
              <a:ext cx="698" cy="1009"/>
              <a:chOff x="793" y="935"/>
              <a:chExt cx="1724" cy="2495"/>
            </a:xfrm>
          </p:grpSpPr>
          <p:sp>
            <p:nvSpPr>
              <p:cNvPr id="61340" name="Rectangle 924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1341" name="Group 925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1342" name="Freeform 926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343" name="Freeform 927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344" name="Freeform 928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345" name="Freeform 929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346" name="Freeform 930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347" name="Freeform 931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348" name="Freeform 932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1349" name="Picture 933" descr="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2" y="4009"/>
              <a:ext cx="698" cy="1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350" name="Group 934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4196" y="-4146"/>
            <a:chExt cx="2868" cy="4146"/>
          </a:xfrm>
        </p:grpSpPr>
        <p:grpSp>
          <p:nvGrpSpPr>
            <p:cNvPr id="61351" name="Group 935"/>
            <p:cNvGrpSpPr>
              <a:grpSpLocks/>
            </p:cNvGrpSpPr>
            <p:nvPr/>
          </p:nvGrpSpPr>
          <p:grpSpPr bwMode="auto">
            <a:xfrm>
              <a:off x="-4196" y="-4146"/>
              <a:ext cx="2868" cy="4146"/>
              <a:chOff x="793" y="935"/>
              <a:chExt cx="1724" cy="2495"/>
            </a:xfrm>
          </p:grpSpPr>
          <p:sp>
            <p:nvSpPr>
              <p:cNvPr id="61352" name="Rectangle 936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1353" name="Group 937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1354" name="Freeform 938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355" name="Freeform 939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356" name="Freeform 940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357" name="Freeform 941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358" name="Freeform 942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359" name="Freeform 943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360" name="Freeform 944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1361" name="Picture 945" descr="3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96" y="-4146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362" name="Group 946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612" y="-4961"/>
            <a:chExt cx="2868" cy="4146"/>
          </a:xfrm>
        </p:grpSpPr>
        <p:grpSp>
          <p:nvGrpSpPr>
            <p:cNvPr id="61363" name="Group 947"/>
            <p:cNvGrpSpPr>
              <a:grpSpLocks/>
            </p:cNvGrpSpPr>
            <p:nvPr/>
          </p:nvGrpSpPr>
          <p:grpSpPr bwMode="auto">
            <a:xfrm>
              <a:off x="612" y="-4961"/>
              <a:ext cx="2868" cy="4146"/>
              <a:chOff x="793" y="935"/>
              <a:chExt cx="1724" cy="2495"/>
            </a:xfrm>
          </p:grpSpPr>
          <p:sp>
            <p:nvSpPr>
              <p:cNvPr id="61364" name="Rectangle 948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1365" name="Group 949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1366" name="Freeform 950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367" name="Freeform 951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368" name="Freeform 952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369" name="Freeform 953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370" name="Freeform 954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371" name="Freeform 955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372" name="Freeform 956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1373" name="Picture 957" descr="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-4961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374" name="Group 958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2892" y="-5506"/>
            <a:chExt cx="2868" cy="4146"/>
          </a:xfrm>
        </p:grpSpPr>
        <p:grpSp>
          <p:nvGrpSpPr>
            <p:cNvPr id="61375" name="Group 959"/>
            <p:cNvGrpSpPr>
              <a:grpSpLocks/>
            </p:cNvGrpSpPr>
            <p:nvPr/>
          </p:nvGrpSpPr>
          <p:grpSpPr bwMode="auto">
            <a:xfrm>
              <a:off x="2892" y="-5506"/>
              <a:ext cx="2868" cy="4146"/>
              <a:chOff x="793" y="935"/>
              <a:chExt cx="1724" cy="2495"/>
            </a:xfrm>
          </p:grpSpPr>
          <p:sp>
            <p:nvSpPr>
              <p:cNvPr id="61376" name="Rectangle 960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1377" name="Group 961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1378" name="Freeform 962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379" name="Freeform 963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380" name="Freeform 964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381" name="Freeform 965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382" name="Freeform 966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383" name="Freeform 967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384" name="Freeform 968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1385" name="Picture 969" descr="1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" y="-5506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386" name="Group 970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4151" y="-7592"/>
            <a:chExt cx="2868" cy="4146"/>
          </a:xfrm>
        </p:grpSpPr>
        <p:grpSp>
          <p:nvGrpSpPr>
            <p:cNvPr id="61387" name="Group 971"/>
            <p:cNvGrpSpPr>
              <a:grpSpLocks/>
            </p:cNvGrpSpPr>
            <p:nvPr/>
          </p:nvGrpSpPr>
          <p:grpSpPr bwMode="auto">
            <a:xfrm>
              <a:off x="-4151" y="-7592"/>
              <a:ext cx="2868" cy="4146"/>
              <a:chOff x="793" y="935"/>
              <a:chExt cx="1724" cy="2495"/>
            </a:xfrm>
          </p:grpSpPr>
          <p:sp>
            <p:nvSpPr>
              <p:cNvPr id="61388" name="Rectangle 972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1389" name="Group 973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1390" name="Freeform 974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391" name="Freeform 975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392" name="Freeform 976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393" name="Freeform 977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394" name="Freeform 978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395" name="Freeform 979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396" name="Freeform 980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1397" name="Picture 981" descr="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51" y="-7592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398" name="Picture 982" descr="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63" y="6346825"/>
            <a:ext cx="4127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399" name="Picture 983" descr="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6302375"/>
            <a:ext cx="4222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00" name="Picture 984" descr="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788" y="6229350"/>
            <a:ext cx="41910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01" name="Picture 985" descr="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175" y="6124575"/>
            <a:ext cx="419100" cy="3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02" name="Picture 986" descr="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5984875"/>
            <a:ext cx="42862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03" name="Picture 987" descr="6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5819775"/>
            <a:ext cx="4191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04" name="Picture 988" descr="7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38" y="5618163"/>
            <a:ext cx="42227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05" name="Picture 989" descr="8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5" y="5402263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06" name="Picture 990" descr="9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5156200"/>
            <a:ext cx="400050" cy="41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07" name="Picture 991" descr="10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4895850"/>
            <a:ext cx="390525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08" name="Picture 992" descr="11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113" y="4611688"/>
            <a:ext cx="3746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09" name="Picture 993" descr="12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575" y="4321175"/>
            <a:ext cx="34925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10" name="Picture 994" descr="13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50" y="4016375"/>
            <a:ext cx="33337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11" name="Picture 995" descr="14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3706813"/>
            <a:ext cx="311150" cy="41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12" name="Picture 996" descr="15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825" y="3386138"/>
            <a:ext cx="298450" cy="41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13" name="Picture 997" descr="1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6346825"/>
            <a:ext cx="4127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14" name="Picture 998" descr="2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850" y="6302375"/>
            <a:ext cx="4222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15" name="Picture 999" descr="3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6229350"/>
            <a:ext cx="41910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16" name="Picture 1000" descr="4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6124575"/>
            <a:ext cx="419100" cy="3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17" name="Picture 1001" descr="5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00" y="5984875"/>
            <a:ext cx="42862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18" name="Picture 1002" descr="6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75" y="5819775"/>
            <a:ext cx="4191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19" name="Picture 1003" descr="7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5618163"/>
            <a:ext cx="42227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20" name="Picture 1004" descr="8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5402263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21" name="Picture 1005" descr="9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5156200"/>
            <a:ext cx="400050" cy="41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22" name="Picture 1006" descr="10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50" y="4895850"/>
            <a:ext cx="390525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23" name="Picture 1007" descr="11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4611688"/>
            <a:ext cx="3746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24" name="Picture 1008" descr="12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321175"/>
            <a:ext cx="34925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25" name="Picture 1009" descr="13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4016375"/>
            <a:ext cx="33337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26" name="Picture 1010" descr="14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5" y="3706813"/>
            <a:ext cx="311150" cy="41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27" name="Picture 1011" descr="15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3386138"/>
            <a:ext cx="298450" cy="41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28" name="Picture 1012" descr="1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63" y="212725"/>
            <a:ext cx="4127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29" name="Picture 1013" descr="2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234950"/>
            <a:ext cx="4222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30" name="Picture 1014" descr="3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788" y="295275"/>
            <a:ext cx="41910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31" name="Picture 1015" descr="4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175" y="384175"/>
            <a:ext cx="419100" cy="3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32" name="Picture 1016" descr="5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501650"/>
            <a:ext cx="42862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33" name="Picture 1017" descr="6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657225"/>
            <a:ext cx="4191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34" name="Picture 1018" descr="7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38" y="839788"/>
            <a:ext cx="42227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35" name="Picture 1019" descr="8"/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5" y="1049338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36" name="Picture 1020" descr="9"/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1289050"/>
            <a:ext cx="400050" cy="41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37" name="Picture 1021" descr="10"/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1539875"/>
            <a:ext cx="390525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38" name="Picture 1022" descr="11"/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113" y="1817688"/>
            <a:ext cx="3746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39" name="Picture 1023" descr="12"/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575" y="2117725"/>
            <a:ext cx="34925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40" name="Picture 1024" descr="13"/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50" y="2422525"/>
            <a:ext cx="33337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41" name="Picture 1025" descr="14"/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2738438"/>
            <a:ext cx="311150" cy="41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42" name="Picture 1026" descr="15"/>
          <p:cNvPicPr>
            <a:picLocks noChangeAspect="1" noChangeArrowheads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825" y="3059113"/>
            <a:ext cx="298450" cy="41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43" name="Picture 1027" descr="1"/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938" y="212725"/>
            <a:ext cx="4127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44" name="Picture 1028" descr="2"/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75" y="234950"/>
            <a:ext cx="4222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45" name="Picture 1029" descr="3"/>
          <p:cNvPicPr>
            <a:picLocks noChangeAspect="1" noChangeArrowheads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763" y="295275"/>
            <a:ext cx="41910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46" name="Picture 1030" descr="4"/>
          <p:cNvPicPr>
            <a:picLocks noChangeAspect="1" noChangeArrowheads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75" y="384175"/>
            <a:ext cx="419100" cy="3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47" name="Picture 1031" descr="5"/>
          <p:cNvPicPr>
            <a:picLocks noChangeAspect="1" noChangeArrowheads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925" y="501650"/>
            <a:ext cx="42862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48" name="Picture 1032" descr="6"/>
          <p:cNvPicPr>
            <a:picLocks noChangeAspect="1" noChangeArrowheads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700" y="657225"/>
            <a:ext cx="4191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49" name="Picture 1033" descr="7"/>
          <p:cNvPicPr>
            <a:picLocks noChangeAspect="1" noChangeArrowheads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938" y="839788"/>
            <a:ext cx="42227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0" name="Picture 1034" descr="8"/>
          <p:cNvPicPr>
            <a:picLocks noChangeAspect="1" noChangeArrowheads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75" y="1049338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1" name="Picture 1035" descr="9"/>
          <p:cNvPicPr>
            <a:picLocks noChangeAspect="1" noChangeArrowheads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89050"/>
            <a:ext cx="400050" cy="41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2" name="Picture 1036" descr="10"/>
          <p:cNvPicPr>
            <a:picLocks noChangeAspect="1" noChangeArrowheads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75" y="1539875"/>
            <a:ext cx="390525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3" name="Picture 1037" descr="11"/>
          <p:cNvPicPr>
            <a:picLocks noChangeAspect="1" noChangeArrowheads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8" y="1817688"/>
            <a:ext cx="3746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4" name="Picture 1038" descr="12"/>
          <p:cNvPicPr>
            <a:picLocks noChangeAspect="1" noChangeArrowheads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5" y="2117725"/>
            <a:ext cx="34925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5" name="Picture 1039" descr="13"/>
          <p:cNvPicPr>
            <a:picLocks noChangeAspect="1" noChangeArrowheads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2422525"/>
            <a:ext cx="33337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6" name="Picture 1040" descr="14"/>
          <p:cNvPicPr>
            <a:picLocks noChangeAspect="1" noChangeArrowheads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38438"/>
            <a:ext cx="311150" cy="41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7" name="Picture 1041" descr="15"/>
          <p:cNvPicPr>
            <a:picLocks noChangeAspect="1" noChangeArrowheads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75" y="3059113"/>
            <a:ext cx="298450" cy="41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459" name="Group 1043"/>
          <p:cNvGrpSpPr>
            <a:grpSpLocks/>
          </p:cNvGrpSpPr>
          <p:nvPr/>
        </p:nvGrpSpPr>
        <p:grpSpPr bwMode="auto">
          <a:xfrm>
            <a:off x="1349375" y="212725"/>
            <a:ext cx="6438900" cy="6432550"/>
            <a:chOff x="850" y="134"/>
            <a:chExt cx="4056" cy="4052"/>
          </a:xfrm>
        </p:grpSpPr>
        <p:pic>
          <p:nvPicPr>
            <p:cNvPr id="61460" name="Picture 1044" descr="1"/>
            <p:cNvPicPr>
              <a:picLocks noChangeAspect="1" noChangeArrowheads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2851" y="3998"/>
              <a:ext cx="260" cy="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61" name="Picture 1045" descr="2"/>
            <p:cNvPicPr>
              <a:picLocks noChangeAspect="1" noChangeArrowheads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048" y="3970"/>
              <a:ext cx="266" cy="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62" name="Picture 1046" descr="3"/>
            <p:cNvPicPr>
              <a:picLocks noChangeAspect="1" noChangeArrowheads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249" y="3924"/>
              <a:ext cx="264" cy="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63" name="Picture 1047" descr="4"/>
            <p:cNvPicPr>
              <a:picLocks noChangeAspect="1" noChangeArrowheads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442" y="3858"/>
              <a:ext cx="264" cy="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64" name="Picture 1048" descr="5"/>
            <p:cNvPicPr>
              <a:picLocks noChangeAspect="1" noChangeArrowheads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624" y="3770"/>
              <a:ext cx="270" cy="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65" name="Picture 1049" descr="6"/>
            <p:cNvPicPr>
              <a:picLocks noChangeAspect="1" noChangeArrowheads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804" y="3666"/>
              <a:ext cx="264" cy="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66" name="Picture 1050" descr="7"/>
            <p:cNvPicPr>
              <a:picLocks noChangeAspect="1" noChangeArrowheads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965" y="3539"/>
              <a:ext cx="266" cy="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67" name="Picture 1051" descr="8"/>
            <p:cNvPicPr>
              <a:picLocks noChangeAspect="1" noChangeArrowheads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122" y="3403"/>
              <a:ext cx="256" cy="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68" name="Picture 1052" descr="9"/>
            <p:cNvPicPr>
              <a:picLocks noChangeAspect="1" noChangeArrowheads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256" y="3248"/>
              <a:ext cx="252" cy="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69" name="Picture 1053" descr="10"/>
            <p:cNvPicPr>
              <a:picLocks noChangeAspect="1" noChangeArrowheads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380" y="3084"/>
              <a:ext cx="246" cy="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70" name="Picture 1054" descr="11"/>
            <p:cNvPicPr>
              <a:picLocks noChangeAspect="1" noChangeArrowheads="1"/>
            </p:cNvPicPr>
            <p:nvPr/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487" y="2905"/>
              <a:ext cx="236" cy="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71" name="Picture 1055" descr="12"/>
            <p:cNvPicPr>
              <a:picLocks noChangeAspect="1" noChangeArrowheads="1"/>
            </p:cNvPicPr>
            <p:nvPr/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578" y="2722"/>
              <a:ext cx="220" cy="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72" name="Picture 1056" descr="13"/>
            <p:cNvPicPr>
              <a:picLocks noChangeAspect="1" noChangeArrowheads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644" y="2530"/>
              <a:ext cx="210" cy="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73" name="Picture 1057" descr="14"/>
            <p:cNvPicPr>
              <a:picLocks noChangeAspect="1" noChangeArrowheads="1"/>
            </p:cNvPicPr>
            <p:nvPr/>
          </p:nvPicPr>
          <p:blipFill>
            <a:blip r:embed="rId5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696" y="2335"/>
              <a:ext cx="196" cy="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74" name="Picture 1058" descr="15"/>
            <p:cNvPicPr>
              <a:picLocks noChangeAspect="1" noChangeArrowheads="1"/>
            </p:cNvPicPr>
            <p:nvPr/>
          </p:nvPicPr>
          <p:blipFill>
            <a:blip r:embed="rId5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718" y="2133"/>
              <a:ext cx="188" cy="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75" name="Picture 1059" descr="1"/>
            <p:cNvPicPr>
              <a:picLocks noChangeAspect="1" noChangeArrowheads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647" y="3998"/>
              <a:ext cx="260" cy="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76" name="Picture 1060" descr="2"/>
            <p:cNvPicPr>
              <a:picLocks noChangeAspect="1" noChangeArrowheads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444" y="3970"/>
              <a:ext cx="266" cy="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77" name="Picture 1061" descr="3"/>
            <p:cNvPicPr>
              <a:picLocks noChangeAspect="1" noChangeArrowheads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245" y="3924"/>
              <a:ext cx="264" cy="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78" name="Picture 1062" descr="4"/>
            <p:cNvPicPr>
              <a:picLocks noChangeAspect="1" noChangeArrowheads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052" y="3858"/>
              <a:ext cx="264" cy="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79" name="Picture 1063" descr="5"/>
            <p:cNvPicPr>
              <a:picLocks noChangeAspect="1" noChangeArrowheads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864" y="3770"/>
              <a:ext cx="270" cy="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0" name="Picture 1064" descr="6"/>
            <p:cNvPicPr>
              <a:picLocks noChangeAspect="1" noChangeArrowheads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690" y="3666"/>
              <a:ext cx="264" cy="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1" name="Picture 1065" descr="7"/>
            <p:cNvPicPr>
              <a:picLocks noChangeAspect="1" noChangeArrowheads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527" y="3539"/>
              <a:ext cx="266" cy="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2" name="Picture 1066" descr="8"/>
            <p:cNvPicPr>
              <a:picLocks noChangeAspect="1" noChangeArrowheads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380" y="3403"/>
              <a:ext cx="256" cy="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3" name="Picture 1067" descr="9"/>
            <p:cNvPicPr>
              <a:picLocks noChangeAspect="1" noChangeArrowheads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50" y="3248"/>
              <a:ext cx="252" cy="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4" name="Picture 1068" descr="10"/>
            <p:cNvPicPr>
              <a:picLocks noChangeAspect="1" noChangeArrowheads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132" y="3084"/>
              <a:ext cx="246" cy="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5" name="Picture 1069" descr="11"/>
            <p:cNvPicPr>
              <a:picLocks noChangeAspect="1" noChangeArrowheads="1"/>
            </p:cNvPicPr>
            <p:nvPr/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035" y="2905"/>
              <a:ext cx="236" cy="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6" name="Picture 1070" descr="12"/>
            <p:cNvPicPr>
              <a:picLocks noChangeAspect="1" noChangeArrowheads="1"/>
            </p:cNvPicPr>
            <p:nvPr/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960" y="2722"/>
              <a:ext cx="220" cy="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7" name="Picture 1071" descr="13"/>
            <p:cNvPicPr>
              <a:picLocks noChangeAspect="1" noChangeArrowheads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904" y="2530"/>
              <a:ext cx="210" cy="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8" name="Picture 1072" descr="14"/>
            <p:cNvPicPr>
              <a:picLocks noChangeAspect="1" noChangeArrowheads="1"/>
            </p:cNvPicPr>
            <p:nvPr/>
          </p:nvPicPr>
          <p:blipFill>
            <a:blip r:embed="rId5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866" y="2335"/>
              <a:ext cx="196" cy="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9" name="Picture 1073" descr="15"/>
            <p:cNvPicPr>
              <a:picLocks noChangeAspect="1" noChangeArrowheads="1"/>
            </p:cNvPicPr>
            <p:nvPr/>
          </p:nvPicPr>
          <p:blipFill>
            <a:blip r:embed="rId5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852" y="2133"/>
              <a:ext cx="188" cy="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90" name="Picture 1074" descr="1"/>
            <p:cNvPicPr>
              <a:picLocks noChangeAspect="1" noChangeArrowheads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1" y="134"/>
              <a:ext cx="260" cy="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91" name="Picture 1075" descr="2"/>
            <p:cNvPicPr>
              <a:picLocks noChangeAspect="1" noChangeArrowheads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" y="148"/>
              <a:ext cx="266" cy="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92" name="Picture 1076" descr="3"/>
            <p:cNvPicPr>
              <a:picLocks noChangeAspect="1" noChangeArrowheads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9" y="186"/>
              <a:ext cx="264" cy="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93" name="Picture 1077" descr="4"/>
            <p:cNvPicPr>
              <a:picLocks noChangeAspect="1" noChangeArrowheads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" y="242"/>
              <a:ext cx="264" cy="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94" name="Picture 1078" descr="5"/>
            <p:cNvPicPr>
              <a:picLocks noChangeAspect="1" noChangeArrowheads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4" y="316"/>
              <a:ext cx="270" cy="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95" name="Picture 1079" descr="6"/>
            <p:cNvPicPr>
              <a:picLocks noChangeAspect="1" noChangeArrowheads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4" y="414"/>
              <a:ext cx="264" cy="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96" name="Picture 1080" descr="7"/>
            <p:cNvPicPr>
              <a:picLocks noChangeAspect="1" noChangeArrowheads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5" y="529"/>
              <a:ext cx="266" cy="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97" name="Picture 1081" descr="8"/>
            <p:cNvPicPr>
              <a:picLocks noChangeAspect="1" noChangeArrowheads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2" y="661"/>
              <a:ext cx="256" cy="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98" name="Picture 1082" descr="9"/>
            <p:cNvPicPr>
              <a:picLocks noChangeAspect="1" noChangeArrowheads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6" y="812"/>
              <a:ext cx="252" cy="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99" name="Picture 1083" descr="10"/>
            <p:cNvPicPr>
              <a:picLocks noChangeAspect="1" noChangeArrowheads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0" y="970"/>
              <a:ext cx="246" cy="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00" name="Picture 1084" descr="11"/>
            <p:cNvPicPr>
              <a:picLocks noChangeAspect="1" noChangeArrowheads="1"/>
            </p:cNvPicPr>
            <p:nvPr/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7" y="1145"/>
              <a:ext cx="236" cy="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01" name="Picture 1085" descr="12"/>
            <p:cNvPicPr>
              <a:picLocks noChangeAspect="1" noChangeArrowheads="1"/>
            </p:cNvPicPr>
            <p:nvPr/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8" y="1334"/>
              <a:ext cx="220" cy="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02" name="Picture 1086" descr="13"/>
            <p:cNvPicPr>
              <a:picLocks noChangeAspect="1" noChangeArrowheads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" y="1526"/>
              <a:ext cx="210" cy="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03" name="Picture 1087" descr="14"/>
            <p:cNvPicPr>
              <a:picLocks noChangeAspect="1" noChangeArrowheads="1"/>
            </p:cNvPicPr>
            <p:nvPr/>
          </p:nvPicPr>
          <p:blipFill>
            <a:blip r:embed="rId5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6" y="1725"/>
              <a:ext cx="196" cy="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04" name="Picture 1088" descr="15"/>
            <p:cNvPicPr>
              <a:picLocks noChangeAspect="1" noChangeArrowheads="1"/>
            </p:cNvPicPr>
            <p:nvPr/>
          </p:nvPicPr>
          <p:blipFill>
            <a:blip r:embed="rId5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8" y="1927"/>
              <a:ext cx="188" cy="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05" name="Picture 1089" descr="1"/>
            <p:cNvPicPr>
              <a:picLocks noChangeAspect="1" noChangeArrowheads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645" y="134"/>
              <a:ext cx="260" cy="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06" name="Picture 1090" descr="2"/>
            <p:cNvPicPr>
              <a:picLocks noChangeAspect="1" noChangeArrowheads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442" y="148"/>
              <a:ext cx="266" cy="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07" name="Picture 1091" descr="3"/>
            <p:cNvPicPr>
              <a:picLocks noChangeAspect="1" noChangeArrowheads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43" y="186"/>
              <a:ext cx="264" cy="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08" name="Picture 1092" descr="4"/>
            <p:cNvPicPr>
              <a:picLocks noChangeAspect="1" noChangeArrowheads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50" y="242"/>
              <a:ext cx="264" cy="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09" name="Picture 1093" descr="5"/>
            <p:cNvPicPr>
              <a:picLocks noChangeAspect="1" noChangeArrowheads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62" y="316"/>
              <a:ext cx="270" cy="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10" name="Picture 1094" descr="6"/>
            <p:cNvPicPr>
              <a:picLocks noChangeAspect="1" noChangeArrowheads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688" y="414"/>
              <a:ext cx="264" cy="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11" name="Picture 1095" descr="7"/>
            <p:cNvPicPr>
              <a:picLocks noChangeAspect="1" noChangeArrowheads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25" y="529"/>
              <a:ext cx="266" cy="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12" name="Picture 1096" descr="8"/>
            <p:cNvPicPr>
              <a:picLocks noChangeAspect="1" noChangeArrowheads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78" y="661"/>
              <a:ext cx="256" cy="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13" name="Picture 1097" descr="9"/>
            <p:cNvPicPr>
              <a:picLocks noChangeAspect="1" noChangeArrowheads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248" y="812"/>
              <a:ext cx="252" cy="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14" name="Picture 1098" descr="10"/>
            <p:cNvPicPr>
              <a:picLocks noChangeAspect="1" noChangeArrowheads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30" y="970"/>
              <a:ext cx="246" cy="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15" name="Picture 1099" descr="11"/>
            <p:cNvPicPr>
              <a:picLocks noChangeAspect="1" noChangeArrowheads="1"/>
            </p:cNvPicPr>
            <p:nvPr/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3" y="1145"/>
              <a:ext cx="236" cy="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16" name="Picture 1100" descr="12"/>
            <p:cNvPicPr>
              <a:picLocks noChangeAspect="1" noChangeArrowheads="1"/>
            </p:cNvPicPr>
            <p:nvPr/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58" y="1334"/>
              <a:ext cx="220" cy="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17" name="Picture 1101" descr="13"/>
            <p:cNvPicPr>
              <a:picLocks noChangeAspect="1" noChangeArrowheads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02" y="1526"/>
              <a:ext cx="210" cy="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18" name="Picture 1102" descr="14"/>
            <p:cNvPicPr>
              <a:picLocks noChangeAspect="1" noChangeArrowheads="1"/>
            </p:cNvPicPr>
            <p:nvPr/>
          </p:nvPicPr>
          <p:blipFill>
            <a:blip r:embed="rId5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4" y="1725"/>
              <a:ext cx="196" cy="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19" name="Picture 1103" descr="15"/>
            <p:cNvPicPr>
              <a:picLocks noChangeAspect="1" noChangeArrowheads="1"/>
            </p:cNvPicPr>
            <p:nvPr/>
          </p:nvPicPr>
          <p:blipFill>
            <a:blip r:embed="rId5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50" y="1927"/>
              <a:ext cx="188" cy="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520" name="Group 1104"/>
          <p:cNvGrpSpPr>
            <a:grpSpLocks/>
          </p:cNvGrpSpPr>
          <p:nvPr/>
        </p:nvGrpSpPr>
        <p:grpSpPr bwMode="auto">
          <a:xfrm>
            <a:off x="4414838" y="2720975"/>
            <a:ext cx="1108075" cy="1603375"/>
            <a:chOff x="612" y="-4961"/>
            <a:chExt cx="2868" cy="4146"/>
          </a:xfrm>
        </p:grpSpPr>
        <p:grpSp>
          <p:nvGrpSpPr>
            <p:cNvPr id="61521" name="Group 1105"/>
            <p:cNvGrpSpPr>
              <a:grpSpLocks/>
            </p:cNvGrpSpPr>
            <p:nvPr/>
          </p:nvGrpSpPr>
          <p:grpSpPr bwMode="auto">
            <a:xfrm>
              <a:off x="612" y="-4961"/>
              <a:ext cx="2868" cy="4146"/>
              <a:chOff x="793" y="935"/>
              <a:chExt cx="1724" cy="2495"/>
            </a:xfrm>
          </p:grpSpPr>
          <p:sp>
            <p:nvSpPr>
              <p:cNvPr id="61522" name="Rectangle 1106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1523" name="Group 1107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1524" name="Freeform 1108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525" name="Freeform 1109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526" name="Freeform 1110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527" name="Freeform 1111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528" name="Freeform 1112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529" name="Freeform 1113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530" name="Freeform 1114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1531" name="Picture 1115" descr="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-4961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532" name="Group 1116"/>
          <p:cNvGrpSpPr>
            <a:grpSpLocks/>
          </p:cNvGrpSpPr>
          <p:nvPr/>
        </p:nvGrpSpPr>
        <p:grpSpPr bwMode="auto">
          <a:xfrm>
            <a:off x="4414838" y="2720975"/>
            <a:ext cx="1108075" cy="1603375"/>
            <a:chOff x="2892" y="-5506"/>
            <a:chExt cx="2868" cy="4146"/>
          </a:xfrm>
        </p:grpSpPr>
        <p:grpSp>
          <p:nvGrpSpPr>
            <p:cNvPr id="61533" name="Group 1117"/>
            <p:cNvGrpSpPr>
              <a:grpSpLocks/>
            </p:cNvGrpSpPr>
            <p:nvPr/>
          </p:nvGrpSpPr>
          <p:grpSpPr bwMode="auto">
            <a:xfrm>
              <a:off x="2892" y="-5506"/>
              <a:ext cx="2868" cy="4146"/>
              <a:chOff x="793" y="935"/>
              <a:chExt cx="1724" cy="2495"/>
            </a:xfrm>
          </p:grpSpPr>
          <p:sp>
            <p:nvSpPr>
              <p:cNvPr id="61534" name="Rectangle 1118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1535" name="Group 1119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1536" name="Freeform 1120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537" name="Freeform 1121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538" name="Freeform 1122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539" name="Freeform 1123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540" name="Freeform 1124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541" name="Freeform 1125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542" name="Freeform 1126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1543" name="Picture 1127" descr="1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" y="-5506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544" name="Group 1128"/>
          <p:cNvGrpSpPr>
            <a:grpSpLocks/>
          </p:cNvGrpSpPr>
          <p:nvPr/>
        </p:nvGrpSpPr>
        <p:grpSpPr bwMode="auto">
          <a:xfrm>
            <a:off x="3668713" y="2720975"/>
            <a:ext cx="1108075" cy="1603375"/>
            <a:chOff x="-4151" y="-7592"/>
            <a:chExt cx="2868" cy="4146"/>
          </a:xfrm>
        </p:grpSpPr>
        <p:grpSp>
          <p:nvGrpSpPr>
            <p:cNvPr id="61545" name="Group 1129"/>
            <p:cNvGrpSpPr>
              <a:grpSpLocks/>
            </p:cNvGrpSpPr>
            <p:nvPr/>
          </p:nvGrpSpPr>
          <p:grpSpPr bwMode="auto">
            <a:xfrm>
              <a:off x="-4151" y="-7592"/>
              <a:ext cx="2868" cy="4146"/>
              <a:chOff x="793" y="935"/>
              <a:chExt cx="1724" cy="2495"/>
            </a:xfrm>
          </p:grpSpPr>
          <p:sp>
            <p:nvSpPr>
              <p:cNvPr id="61546" name="Rectangle 1130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1547" name="Group 1131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1548" name="Freeform 1132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549" name="Freeform 1133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550" name="Freeform 1134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551" name="Freeform 1135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552" name="Freeform 1136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553" name="Freeform 1137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554" name="Freeform 1138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1555" name="Picture 1139" descr="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51" y="-7592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18944323"/>
      </p:ext>
    </p:extLst>
  </p:cSld>
  <p:clrMapOvr>
    <a:masterClrMapping/>
  </p:clrMapOvr>
  <p:transition advClick="0" advTm="6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1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nodeType="withEffect">
                                  <p:stCondLst>
                                    <p:cond delay="330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nodeType="withEffect">
                                  <p:stCondLst>
                                    <p:cond delay="330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nodeType="withEffect">
                                  <p:stCondLst>
                                    <p:cond delay="33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nodeType="withEffect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nodeType="withEffect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nodeType="withEffect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nodeType="withEffect">
                                  <p:stCondLst>
                                    <p:cond delay="380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nodeType="withEffect">
                                  <p:stCondLst>
                                    <p:cond delay="380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nodeType="withEffect">
                                  <p:stCondLst>
                                    <p:cond delay="380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xit" presetSubtype="0" fill="hold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ntr" presetSubtype="0" fill="hold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ntr" presetSubtype="0" fill="hold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xit" presetSubtype="0" fill="hold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xit" presetSubtype="0" fill="hold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ntr" presetSubtype="0" fill="hold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nodeType="withEffect">
                                  <p:stCondLst>
                                    <p:cond delay="460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nodeType="withEffect">
                                  <p:stCondLst>
                                    <p:cond delay="4600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nodeType="withEffect">
                                  <p:stCondLst>
                                    <p:cond delay="4600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nodeType="withEffect">
                                  <p:stCondLst>
                                    <p:cond delay="4700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ntr" presetSubtype="0" fill="hold" nodeType="withEffect">
                                  <p:stCondLst>
                                    <p:cond delay="4700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ntr" presetSubtype="0" fill="hold" nodeType="withEffect">
                                  <p:stCondLst>
                                    <p:cond delay="4700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xit" presetSubtype="0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ntr" presetSubtype="0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ntr" presetSubtype="0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xit" presetSubtype="0" fill="hold" nodeType="withEffect">
                                  <p:stCondLst>
                                    <p:cond delay="4900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ntr" presetSubtype="0" fill="hold" nodeType="withEffect">
                                  <p:stCondLst>
                                    <p:cond delay="4900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ntr" presetSubtype="0" fill="hold" nodeType="withEffect">
                                  <p:stCondLst>
                                    <p:cond delay="4900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xit" presetSubtype="0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xit" presetSubtype="0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ntr" presetSubtype="0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ntr" presetSubtype="0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ntr" presetSubtype="0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xit" presetSubtype="0" fill="hold" nodeType="withEffect">
                                  <p:stCondLst>
                                    <p:cond delay="5100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nodeType="withEffect">
                                  <p:stCondLst>
                                    <p:cond delay="5100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ntr" presetSubtype="0" fill="hold" nodeType="withEffect">
                                  <p:stCondLst>
                                    <p:cond delay="5100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xit" presetSubtype="0" fill="hold" nodeType="withEffect">
                                  <p:stCondLst>
                                    <p:cond delay="5200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ntr" presetSubtype="0" fill="hold" nodeType="withEffect">
                                  <p:stCondLst>
                                    <p:cond delay="520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ntr" presetSubtype="0" fill="hold" nodeType="withEffect">
                                  <p:stCondLst>
                                    <p:cond delay="5200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nodeType="withEffect">
                                  <p:stCondLst>
                                    <p:cond delay="5300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ntr" presetSubtype="0" fill="hold" nodeType="withEffect">
                                  <p:stCondLst>
                                    <p:cond delay="5300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ntr" presetSubtype="0" fill="hold" nodeType="withEffect">
                                  <p:stCondLst>
                                    <p:cond delay="5300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xit" presetSubtype="0" fill="hold" nodeType="withEffect">
                                  <p:stCondLst>
                                    <p:cond delay="5400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" presetClass="entr" presetSubtype="0" fill="hold" nodeType="withEffect">
                                  <p:stCondLst>
                                    <p:cond delay="5400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" presetClass="entr" presetSubtype="0" fill="hold" nodeType="withEffect">
                                  <p:stCondLst>
                                    <p:cond delay="5400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" presetClass="exit" presetSubtype="0" fill="hold" nodeType="withEffect">
                                  <p:stCondLst>
                                    <p:cond delay="5500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ntr" presetSubtype="0" fill="hold" nodeType="withEffect">
                                  <p:stCondLst>
                                    <p:cond delay="5500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" presetClass="entr" presetSubtype="0" fill="hold" nodeType="withEffect">
                                  <p:stCondLst>
                                    <p:cond delay="5500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" presetClass="exit" presetSubtype="0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" presetClass="entr" presetSubtype="0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" presetClass="entr" presetSubtype="0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" presetClass="exit" presetSubtype="0" fill="hold" nodeType="withEffect">
                                  <p:stCondLst>
                                    <p:cond delay="5700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" presetClass="entr" presetSubtype="0" fill="hold" nodeType="withEffect">
                                  <p:stCondLst>
                                    <p:cond delay="5700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" presetClass="entr" presetSubtype="0" fill="hold" nodeType="withEffect">
                                  <p:stCondLst>
                                    <p:cond delay="5700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" presetClass="exit" presetSubtype="0" fill="hold" nodeType="withEffect">
                                  <p:stCondLst>
                                    <p:cond delay="5800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" presetClass="entr" presetSubtype="0" fill="hold" nodeType="withEffect">
                                  <p:stCondLst>
                                    <p:cond delay="5800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" presetClass="entr" presetSubtype="0" fill="hold" nodeType="withEffect">
                                  <p:stCondLst>
                                    <p:cond delay="5800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xit" presetSubtype="0" fill="hold" nodeType="with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ntr" presetSubtype="0" fill="hold" nodeType="with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ntr" presetSubtype="0" fill="hold" nodeType="with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62467" name="Group 3"/>
          <p:cNvGrpSpPr>
            <a:grpSpLocks/>
          </p:cNvGrpSpPr>
          <p:nvPr/>
        </p:nvGrpSpPr>
        <p:grpSpPr bwMode="auto">
          <a:xfrm>
            <a:off x="1441450" y="298450"/>
            <a:ext cx="6261100" cy="6261100"/>
            <a:chOff x="908" y="188"/>
            <a:chExt cx="3944" cy="3944"/>
          </a:xfrm>
        </p:grpSpPr>
        <p:sp>
          <p:nvSpPr>
            <p:cNvPr id="62468" name="Freeform 4"/>
            <p:cNvSpPr>
              <a:spLocks/>
            </p:cNvSpPr>
            <p:nvPr/>
          </p:nvSpPr>
          <p:spPr bwMode="auto">
            <a:xfrm>
              <a:off x="1432" y="712"/>
              <a:ext cx="156" cy="158"/>
            </a:xfrm>
            <a:custGeom>
              <a:avLst/>
              <a:gdLst>
                <a:gd name="T0" fmla="*/ 78 w 78"/>
                <a:gd name="T1" fmla="*/ 27 h 79"/>
                <a:gd name="T2" fmla="*/ 54 w 78"/>
                <a:gd name="T3" fmla="*/ 0 h 79"/>
                <a:gd name="T4" fmla="*/ 26 w 78"/>
                <a:gd name="T5" fmla="*/ 27 h 79"/>
                <a:gd name="T6" fmla="*/ 0 w 78"/>
                <a:gd name="T7" fmla="*/ 54 h 79"/>
                <a:gd name="T8" fmla="*/ 27 w 78"/>
                <a:gd name="T9" fmla="*/ 79 h 79"/>
                <a:gd name="T10" fmla="*/ 78 w 78"/>
                <a:gd name="T11" fmla="*/ 2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79">
                  <a:moveTo>
                    <a:pt x="78" y="27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45" y="9"/>
                    <a:pt x="35" y="18"/>
                    <a:pt x="26" y="27"/>
                  </a:cubicBezTo>
                  <a:cubicBezTo>
                    <a:pt x="17" y="36"/>
                    <a:pt x="9" y="45"/>
                    <a:pt x="0" y="54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43" y="61"/>
                    <a:pt x="61" y="44"/>
                    <a:pt x="78" y="27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69" name="Freeform 5"/>
            <p:cNvSpPr>
              <a:spLocks/>
            </p:cNvSpPr>
            <p:nvPr/>
          </p:nvSpPr>
          <p:spPr bwMode="auto">
            <a:xfrm>
              <a:off x="1012" y="1382"/>
              <a:ext cx="120" cy="166"/>
            </a:xfrm>
            <a:custGeom>
              <a:avLst/>
              <a:gdLst>
                <a:gd name="T0" fmla="*/ 60 w 60"/>
                <a:gd name="T1" fmla="*/ 15 h 83"/>
                <a:gd name="T2" fmla="*/ 27 w 60"/>
                <a:gd name="T3" fmla="*/ 0 h 83"/>
                <a:gd name="T4" fmla="*/ 0 w 60"/>
                <a:gd name="T5" fmla="*/ 71 h 83"/>
                <a:gd name="T6" fmla="*/ 34 w 60"/>
                <a:gd name="T7" fmla="*/ 83 h 83"/>
                <a:gd name="T8" fmla="*/ 60 w 60"/>
                <a:gd name="T9" fmla="*/ 1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83">
                  <a:moveTo>
                    <a:pt x="60" y="15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7" y="23"/>
                    <a:pt x="8" y="47"/>
                    <a:pt x="0" y="71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42" y="60"/>
                    <a:pt x="51" y="37"/>
                    <a:pt x="60" y="15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0" name="Freeform 6"/>
            <p:cNvSpPr>
              <a:spLocks/>
            </p:cNvSpPr>
            <p:nvPr/>
          </p:nvSpPr>
          <p:spPr bwMode="auto">
            <a:xfrm>
              <a:off x="1580" y="580"/>
              <a:ext cx="160" cy="150"/>
            </a:xfrm>
            <a:custGeom>
              <a:avLst/>
              <a:gdLst>
                <a:gd name="T0" fmla="*/ 80 w 80"/>
                <a:gd name="T1" fmla="*/ 30 h 75"/>
                <a:gd name="T2" fmla="*/ 59 w 80"/>
                <a:gd name="T3" fmla="*/ 0 h 75"/>
                <a:gd name="T4" fmla="*/ 0 w 80"/>
                <a:gd name="T5" fmla="*/ 48 h 75"/>
                <a:gd name="T6" fmla="*/ 24 w 80"/>
                <a:gd name="T7" fmla="*/ 75 h 75"/>
                <a:gd name="T8" fmla="*/ 80 w 80"/>
                <a:gd name="T9" fmla="*/ 3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75">
                  <a:moveTo>
                    <a:pt x="80" y="3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39" y="15"/>
                    <a:pt x="19" y="31"/>
                    <a:pt x="0" y="48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42" y="59"/>
                    <a:pt x="61" y="44"/>
                    <a:pt x="80" y="3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1" name="Freeform 7"/>
            <p:cNvSpPr>
              <a:spLocks/>
            </p:cNvSpPr>
            <p:nvPr/>
          </p:nvSpPr>
          <p:spPr bwMode="auto">
            <a:xfrm>
              <a:off x="1916" y="368"/>
              <a:ext cx="166" cy="134"/>
            </a:xfrm>
            <a:custGeom>
              <a:avLst/>
              <a:gdLst>
                <a:gd name="T0" fmla="*/ 83 w 83"/>
                <a:gd name="T1" fmla="*/ 34 h 67"/>
                <a:gd name="T2" fmla="*/ 68 w 83"/>
                <a:gd name="T3" fmla="*/ 0 h 67"/>
                <a:gd name="T4" fmla="*/ 0 w 83"/>
                <a:gd name="T5" fmla="*/ 35 h 67"/>
                <a:gd name="T6" fmla="*/ 18 w 83"/>
                <a:gd name="T7" fmla="*/ 67 h 67"/>
                <a:gd name="T8" fmla="*/ 83 w 83"/>
                <a:gd name="T9" fmla="*/ 3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67">
                  <a:moveTo>
                    <a:pt x="83" y="34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45" y="11"/>
                    <a:pt x="22" y="22"/>
                    <a:pt x="0" y="35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39" y="55"/>
                    <a:pt x="61" y="44"/>
                    <a:pt x="83" y="34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2" name="Freeform 8"/>
            <p:cNvSpPr>
              <a:spLocks/>
            </p:cNvSpPr>
            <p:nvPr/>
          </p:nvSpPr>
          <p:spPr bwMode="auto">
            <a:xfrm>
              <a:off x="4538" y="2958"/>
              <a:ext cx="134" cy="166"/>
            </a:xfrm>
            <a:custGeom>
              <a:avLst/>
              <a:gdLst>
                <a:gd name="T0" fmla="*/ 0 w 67"/>
                <a:gd name="T1" fmla="*/ 64 h 83"/>
                <a:gd name="T2" fmla="*/ 32 w 67"/>
                <a:gd name="T3" fmla="*/ 83 h 83"/>
                <a:gd name="T4" fmla="*/ 67 w 67"/>
                <a:gd name="T5" fmla="*/ 15 h 83"/>
                <a:gd name="T6" fmla="*/ 33 w 67"/>
                <a:gd name="T7" fmla="*/ 0 h 83"/>
                <a:gd name="T8" fmla="*/ 0 w 67"/>
                <a:gd name="T9" fmla="*/ 6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83">
                  <a:moveTo>
                    <a:pt x="0" y="64"/>
                  </a:moveTo>
                  <a:cubicBezTo>
                    <a:pt x="32" y="83"/>
                    <a:pt x="32" y="83"/>
                    <a:pt x="32" y="83"/>
                  </a:cubicBezTo>
                  <a:cubicBezTo>
                    <a:pt x="45" y="61"/>
                    <a:pt x="56" y="38"/>
                    <a:pt x="67" y="15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3" y="22"/>
                    <a:pt x="12" y="43"/>
                    <a:pt x="0" y="64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3" name="Freeform 9"/>
            <p:cNvSpPr>
              <a:spLocks/>
            </p:cNvSpPr>
            <p:nvPr/>
          </p:nvSpPr>
          <p:spPr bwMode="auto">
            <a:xfrm>
              <a:off x="2102" y="292"/>
              <a:ext cx="164" cy="122"/>
            </a:xfrm>
            <a:custGeom>
              <a:avLst/>
              <a:gdLst>
                <a:gd name="T0" fmla="*/ 82 w 82"/>
                <a:gd name="T1" fmla="*/ 35 h 61"/>
                <a:gd name="T2" fmla="*/ 71 w 82"/>
                <a:gd name="T3" fmla="*/ 0 h 61"/>
                <a:gd name="T4" fmla="*/ 0 w 82"/>
                <a:gd name="T5" fmla="*/ 27 h 61"/>
                <a:gd name="T6" fmla="*/ 15 w 82"/>
                <a:gd name="T7" fmla="*/ 61 h 61"/>
                <a:gd name="T8" fmla="*/ 82 w 82"/>
                <a:gd name="T9" fmla="*/ 3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61">
                  <a:moveTo>
                    <a:pt x="82" y="35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47" y="8"/>
                    <a:pt x="23" y="17"/>
                    <a:pt x="0" y="27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37" y="51"/>
                    <a:pt x="59" y="42"/>
                    <a:pt x="82" y="35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4" name="Freeform 10"/>
            <p:cNvSpPr>
              <a:spLocks/>
            </p:cNvSpPr>
            <p:nvPr/>
          </p:nvSpPr>
          <p:spPr bwMode="auto">
            <a:xfrm>
              <a:off x="4170" y="3452"/>
              <a:ext cx="158" cy="156"/>
            </a:xfrm>
            <a:custGeom>
              <a:avLst/>
              <a:gdLst>
                <a:gd name="T0" fmla="*/ 0 w 79"/>
                <a:gd name="T1" fmla="*/ 51 h 78"/>
                <a:gd name="T2" fmla="*/ 25 w 79"/>
                <a:gd name="T3" fmla="*/ 78 h 78"/>
                <a:gd name="T4" fmla="*/ 52 w 79"/>
                <a:gd name="T5" fmla="*/ 51 h 78"/>
                <a:gd name="T6" fmla="*/ 79 w 79"/>
                <a:gd name="T7" fmla="*/ 24 h 78"/>
                <a:gd name="T8" fmla="*/ 52 w 79"/>
                <a:gd name="T9" fmla="*/ 0 h 78"/>
                <a:gd name="T10" fmla="*/ 0 w 79"/>
                <a:gd name="T11" fmla="*/ 5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78">
                  <a:moveTo>
                    <a:pt x="0" y="51"/>
                  </a:moveTo>
                  <a:cubicBezTo>
                    <a:pt x="25" y="78"/>
                    <a:pt x="25" y="78"/>
                    <a:pt x="25" y="78"/>
                  </a:cubicBezTo>
                  <a:cubicBezTo>
                    <a:pt x="34" y="69"/>
                    <a:pt x="43" y="61"/>
                    <a:pt x="52" y="51"/>
                  </a:cubicBezTo>
                  <a:cubicBezTo>
                    <a:pt x="61" y="43"/>
                    <a:pt x="70" y="33"/>
                    <a:pt x="79" y="24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5" y="17"/>
                    <a:pt x="18" y="34"/>
                    <a:pt x="0" y="5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5" name="Freeform 11"/>
            <p:cNvSpPr>
              <a:spLocks/>
            </p:cNvSpPr>
            <p:nvPr/>
          </p:nvSpPr>
          <p:spPr bwMode="auto">
            <a:xfrm>
              <a:off x="1088" y="1198"/>
              <a:ext cx="132" cy="164"/>
            </a:xfrm>
            <a:custGeom>
              <a:avLst/>
              <a:gdLst>
                <a:gd name="T0" fmla="*/ 66 w 66"/>
                <a:gd name="T1" fmla="*/ 18 h 82"/>
                <a:gd name="T2" fmla="*/ 35 w 66"/>
                <a:gd name="T3" fmla="*/ 0 h 82"/>
                <a:gd name="T4" fmla="*/ 0 w 66"/>
                <a:gd name="T5" fmla="*/ 67 h 82"/>
                <a:gd name="T6" fmla="*/ 33 w 66"/>
                <a:gd name="T7" fmla="*/ 82 h 82"/>
                <a:gd name="T8" fmla="*/ 66 w 66"/>
                <a:gd name="T9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82">
                  <a:moveTo>
                    <a:pt x="66" y="18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22" y="22"/>
                    <a:pt x="11" y="44"/>
                    <a:pt x="0" y="67"/>
                  </a:cubicBezTo>
                  <a:cubicBezTo>
                    <a:pt x="33" y="82"/>
                    <a:pt x="33" y="82"/>
                    <a:pt x="33" y="82"/>
                  </a:cubicBezTo>
                  <a:cubicBezTo>
                    <a:pt x="44" y="60"/>
                    <a:pt x="55" y="39"/>
                    <a:pt x="66" y="18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6" name="Freeform 12"/>
            <p:cNvSpPr>
              <a:spLocks/>
            </p:cNvSpPr>
            <p:nvPr/>
          </p:nvSpPr>
          <p:spPr bwMode="auto">
            <a:xfrm>
              <a:off x="1184" y="1022"/>
              <a:ext cx="142" cy="164"/>
            </a:xfrm>
            <a:custGeom>
              <a:avLst/>
              <a:gdLst>
                <a:gd name="T0" fmla="*/ 71 w 71"/>
                <a:gd name="T1" fmla="*/ 22 h 82"/>
                <a:gd name="T2" fmla="*/ 42 w 71"/>
                <a:gd name="T3" fmla="*/ 0 h 82"/>
                <a:gd name="T4" fmla="*/ 0 w 71"/>
                <a:gd name="T5" fmla="*/ 64 h 82"/>
                <a:gd name="T6" fmla="*/ 32 w 71"/>
                <a:gd name="T7" fmla="*/ 82 h 82"/>
                <a:gd name="T8" fmla="*/ 71 w 71"/>
                <a:gd name="T9" fmla="*/ 2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82">
                  <a:moveTo>
                    <a:pt x="71" y="22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27" y="21"/>
                    <a:pt x="13" y="42"/>
                    <a:pt x="0" y="64"/>
                  </a:cubicBezTo>
                  <a:cubicBezTo>
                    <a:pt x="32" y="82"/>
                    <a:pt x="32" y="82"/>
                    <a:pt x="32" y="82"/>
                  </a:cubicBezTo>
                  <a:cubicBezTo>
                    <a:pt x="44" y="62"/>
                    <a:pt x="58" y="41"/>
                    <a:pt x="71" y="22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7" name="Freeform 13"/>
            <p:cNvSpPr>
              <a:spLocks/>
            </p:cNvSpPr>
            <p:nvPr/>
          </p:nvSpPr>
          <p:spPr bwMode="auto">
            <a:xfrm>
              <a:off x="4432" y="3134"/>
              <a:ext cx="144" cy="164"/>
            </a:xfrm>
            <a:custGeom>
              <a:avLst/>
              <a:gdLst>
                <a:gd name="T0" fmla="*/ 0 w 72"/>
                <a:gd name="T1" fmla="*/ 61 h 82"/>
                <a:gd name="T2" fmla="*/ 30 w 72"/>
                <a:gd name="T3" fmla="*/ 82 h 82"/>
                <a:gd name="T4" fmla="*/ 72 w 72"/>
                <a:gd name="T5" fmla="*/ 18 h 82"/>
                <a:gd name="T6" fmla="*/ 40 w 72"/>
                <a:gd name="T7" fmla="*/ 0 h 82"/>
                <a:gd name="T8" fmla="*/ 0 w 72"/>
                <a:gd name="T9" fmla="*/ 6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82">
                  <a:moveTo>
                    <a:pt x="0" y="61"/>
                  </a:moveTo>
                  <a:cubicBezTo>
                    <a:pt x="30" y="82"/>
                    <a:pt x="30" y="82"/>
                    <a:pt x="30" y="82"/>
                  </a:cubicBezTo>
                  <a:cubicBezTo>
                    <a:pt x="45" y="61"/>
                    <a:pt x="59" y="40"/>
                    <a:pt x="72" y="18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27" y="21"/>
                    <a:pt x="14" y="41"/>
                    <a:pt x="0" y="6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8" name="Freeform 14"/>
            <p:cNvSpPr>
              <a:spLocks/>
            </p:cNvSpPr>
            <p:nvPr/>
          </p:nvSpPr>
          <p:spPr bwMode="auto">
            <a:xfrm>
              <a:off x="1300" y="860"/>
              <a:ext cx="150" cy="162"/>
            </a:xfrm>
            <a:custGeom>
              <a:avLst/>
              <a:gdLst>
                <a:gd name="T0" fmla="*/ 75 w 75"/>
                <a:gd name="T1" fmla="*/ 25 h 81"/>
                <a:gd name="T2" fmla="*/ 48 w 75"/>
                <a:gd name="T3" fmla="*/ 0 h 81"/>
                <a:gd name="T4" fmla="*/ 0 w 75"/>
                <a:gd name="T5" fmla="*/ 59 h 81"/>
                <a:gd name="T6" fmla="*/ 29 w 75"/>
                <a:gd name="T7" fmla="*/ 81 h 81"/>
                <a:gd name="T8" fmla="*/ 75 w 75"/>
                <a:gd name="T9" fmla="*/ 2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81">
                  <a:moveTo>
                    <a:pt x="75" y="25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31" y="19"/>
                    <a:pt x="15" y="39"/>
                    <a:pt x="0" y="59"/>
                  </a:cubicBezTo>
                  <a:cubicBezTo>
                    <a:pt x="29" y="81"/>
                    <a:pt x="29" y="81"/>
                    <a:pt x="29" y="81"/>
                  </a:cubicBezTo>
                  <a:cubicBezTo>
                    <a:pt x="44" y="62"/>
                    <a:pt x="59" y="43"/>
                    <a:pt x="75" y="25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9" name="Freeform 15"/>
            <p:cNvSpPr>
              <a:spLocks/>
            </p:cNvSpPr>
            <p:nvPr/>
          </p:nvSpPr>
          <p:spPr bwMode="auto">
            <a:xfrm>
              <a:off x="4310" y="3298"/>
              <a:ext cx="150" cy="162"/>
            </a:xfrm>
            <a:custGeom>
              <a:avLst/>
              <a:gdLst>
                <a:gd name="T0" fmla="*/ 0 w 75"/>
                <a:gd name="T1" fmla="*/ 57 h 81"/>
                <a:gd name="T2" fmla="*/ 27 w 75"/>
                <a:gd name="T3" fmla="*/ 81 h 81"/>
                <a:gd name="T4" fmla="*/ 75 w 75"/>
                <a:gd name="T5" fmla="*/ 22 h 81"/>
                <a:gd name="T6" fmla="*/ 45 w 75"/>
                <a:gd name="T7" fmla="*/ 0 h 81"/>
                <a:gd name="T8" fmla="*/ 0 w 75"/>
                <a:gd name="T9" fmla="*/ 5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81">
                  <a:moveTo>
                    <a:pt x="0" y="57"/>
                  </a:moveTo>
                  <a:cubicBezTo>
                    <a:pt x="27" y="81"/>
                    <a:pt x="27" y="81"/>
                    <a:pt x="27" y="81"/>
                  </a:cubicBezTo>
                  <a:cubicBezTo>
                    <a:pt x="44" y="62"/>
                    <a:pt x="60" y="42"/>
                    <a:pt x="75" y="22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1" y="20"/>
                    <a:pt x="16" y="38"/>
                    <a:pt x="0" y="57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80" name="Freeform 16"/>
            <p:cNvSpPr>
              <a:spLocks/>
            </p:cNvSpPr>
            <p:nvPr/>
          </p:nvSpPr>
          <p:spPr bwMode="auto">
            <a:xfrm>
              <a:off x="1742" y="3712"/>
              <a:ext cx="164" cy="144"/>
            </a:xfrm>
            <a:custGeom>
              <a:avLst/>
              <a:gdLst>
                <a:gd name="T0" fmla="*/ 21 w 82"/>
                <a:gd name="T1" fmla="*/ 0 h 72"/>
                <a:gd name="T2" fmla="*/ 0 w 82"/>
                <a:gd name="T3" fmla="*/ 30 h 72"/>
                <a:gd name="T4" fmla="*/ 64 w 82"/>
                <a:gd name="T5" fmla="*/ 72 h 72"/>
                <a:gd name="T6" fmla="*/ 82 w 82"/>
                <a:gd name="T7" fmla="*/ 40 h 72"/>
                <a:gd name="T8" fmla="*/ 21 w 82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72">
                  <a:moveTo>
                    <a:pt x="21" y="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21" y="45"/>
                    <a:pt x="42" y="59"/>
                    <a:pt x="64" y="72"/>
                  </a:cubicBezTo>
                  <a:cubicBezTo>
                    <a:pt x="82" y="40"/>
                    <a:pt x="82" y="40"/>
                    <a:pt x="82" y="40"/>
                  </a:cubicBezTo>
                  <a:cubicBezTo>
                    <a:pt x="61" y="27"/>
                    <a:pt x="41" y="14"/>
                    <a:pt x="21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81" name="Freeform 17"/>
            <p:cNvSpPr>
              <a:spLocks/>
            </p:cNvSpPr>
            <p:nvPr/>
          </p:nvSpPr>
          <p:spPr bwMode="auto">
            <a:xfrm>
              <a:off x="4626" y="2774"/>
              <a:ext cx="122" cy="164"/>
            </a:xfrm>
            <a:custGeom>
              <a:avLst/>
              <a:gdLst>
                <a:gd name="T0" fmla="*/ 0 w 61"/>
                <a:gd name="T1" fmla="*/ 67 h 82"/>
                <a:gd name="T2" fmla="*/ 34 w 61"/>
                <a:gd name="T3" fmla="*/ 82 h 82"/>
                <a:gd name="T4" fmla="*/ 61 w 61"/>
                <a:gd name="T5" fmla="*/ 11 h 82"/>
                <a:gd name="T6" fmla="*/ 27 w 61"/>
                <a:gd name="T7" fmla="*/ 0 h 82"/>
                <a:gd name="T8" fmla="*/ 0 w 61"/>
                <a:gd name="T9" fmla="*/ 6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82">
                  <a:moveTo>
                    <a:pt x="0" y="67"/>
                  </a:moveTo>
                  <a:cubicBezTo>
                    <a:pt x="34" y="82"/>
                    <a:pt x="34" y="82"/>
                    <a:pt x="34" y="82"/>
                  </a:cubicBezTo>
                  <a:cubicBezTo>
                    <a:pt x="44" y="59"/>
                    <a:pt x="53" y="35"/>
                    <a:pt x="61" y="1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9" y="23"/>
                    <a:pt x="10" y="45"/>
                    <a:pt x="0" y="67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82" name="Freeform 18"/>
            <p:cNvSpPr>
              <a:spLocks/>
            </p:cNvSpPr>
            <p:nvPr/>
          </p:nvSpPr>
          <p:spPr bwMode="auto">
            <a:xfrm>
              <a:off x="1916" y="3818"/>
              <a:ext cx="166" cy="134"/>
            </a:xfrm>
            <a:custGeom>
              <a:avLst/>
              <a:gdLst>
                <a:gd name="T0" fmla="*/ 18 w 83"/>
                <a:gd name="T1" fmla="*/ 0 h 67"/>
                <a:gd name="T2" fmla="*/ 0 w 83"/>
                <a:gd name="T3" fmla="*/ 32 h 67"/>
                <a:gd name="T4" fmla="*/ 68 w 83"/>
                <a:gd name="T5" fmla="*/ 67 h 67"/>
                <a:gd name="T6" fmla="*/ 83 w 83"/>
                <a:gd name="T7" fmla="*/ 33 h 67"/>
                <a:gd name="T8" fmla="*/ 18 w 83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67">
                  <a:moveTo>
                    <a:pt x="18" y="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22" y="45"/>
                    <a:pt x="45" y="56"/>
                    <a:pt x="68" y="67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61" y="23"/>
                    <a:pt x="39" y="12"/>
                    <a:pt x="18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83" name="Freeform 19"/>
            <p:cNvSpPr>
              <a:spLocks/>
            </p:cNvSpPr>
            <p:nvPr/>
          </p:nvSpPr>
          <p:spPr bwMode="auto">
            <a:xfrm>
              <a:off x="1184" y="3134"/>
              <a:ext cx="142" cy="164"/>
            </a:xfrm>
            <a:custGeom>
              <a:avLst/>
              <a:gdLst>
                <a:gd name="T0" fmla="*/ 32 w 71"/>
                <a:gd name="T1" fmla="*/ 0 h 82"/>
                <a:gd name="T2" fmla="*/ 0 w 71"/>
                <a:gd name="T3" fmla="*/ 18 h 82"/>
                <a:gd name="T4" fmla="*/ 42 w 71"/>
                <a:gd name="T5" fmla="*/ 82 h 82"/>
                <a:gd name="T6" fmla="*/ 71 w 71"/>
                <a:gd name="T7" fmla="*/ 60 h 82"/>
                <a:gd name="T8" fmla="*/ 32 w 71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82">
                  <a:moveTo>
                    <a:pt x="32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3" y="40"/>
                    <a:pt x="27" y="61"/>
                    <a:pt x="42" y="82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57" y="41"/>
                    <a:pt x="44" y="20"/>
                    <a:pt x="32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84" name="Freeform 20"/>
            <p:cNvSpPr>
              <a:spLocks/>
            </p:cNvSpPr>
            <p:nvPr/>
          </p:nvSpPr>
          <p:spPr bwMode="auto">
            <a:xfrm>
              <a:off x="1088" y="2958"/>
              <a:ext cx="132" cy="164"/>
            </a:xfrm>
            <a:custGeom>
              <a:avLst/>
              <a:gdLst>
                <a:gd name="T0" fmla="*/ 33 w 66"/>
                <a:gd name="T1" fmla="*/ 0 h 82"/>
                <a:gd name="T2" fmla="*/ 0 w 66"/>
                <a:gd name="T3" fmla="*/ 15 h 82"/>
                <a:gd name="T4" fmla="*/ 35 w 66"/>
                <a:gd name="T5" fmla="*/ 82 h 82"/>
                <a:gd name="T6" fmla="*/ 66 w 66"/>
                <a:gd name="T7" fmla="*/ 64 h 82"/>
                <a:gd name="T8" fmla="*/ 33 w 66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82">
                  <a:moveTo>
                    <a:pt x="33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11" y="38"/>
                    <a:pt x="22" y="60"/>
                    <a:pt x="35" y="82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55" y="43"/>
                    <a:pt x="44" y="22"/>
                    <a:pt x="33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85" name="Freeform 21"/>
            <p:cNvSpPr>
              <a:spLocks/>
            </p:cNvSpPr>
            <p:nvPr/>
          </p:nvSpPr>
          <p:spPr bwMode="auto">
            <a:xfrm>
              <a:off x="3302" y="3976"/>
              <a:ext cx="162" cy="108"/>
            </a:xfrm>
            <a:custGeom>
              <a:avLst/>
              <a:gdLst>
                <a:gd name="T0" fmla="*/ 0 w 81"/>
                <a:gd name="T1" fmla="*/ 19 h 54"/>
                <a:gd name="T2" fmla="*/ 7 w 81"/>
                <a:gd name="T3" fmla="*/ 54 h 54"/>
                <a:gd name="T4" fmla="*/ 81 w 81"/>
                <a:gd name="T5" fmla="*/ 35 h 54"/>
                <a:gd name="T6" fmla="*/ 70 w 81"/>
                <a:gd name="T7" fmla="*/ 0 h 54"/>
                <a:gd name="T8" fmla="*/ 0 w 81"/>
                <a:gd name="T9" fmla="*/ 1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4">
                  <a:moveTo>
                    <a:pt x="0" y="19"/>
                  </a:moveTo>
                  <a:cubicBezTo>
                    <a:pt x="7" y="54"/>
                    <a:pt x="7" y="54"/>
                    <a:pt x="7" y="54"/>
                  </a:cubicBezTo>
                  <a:cubicBezTo>
                    <a:pt x="32" y="49"/>
                    <a:pt x="57" y="42"/>
                    <a:pt x="81" y="35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47" y="7"/>
                    <a:pt x="23" y="13"/>
                    <a:pt x="0" y="19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86" name="Freeform 22"/>
            <p:cNvSpPr>
              <a:spLocks/>
            </p:cNvSpPr>
            <p:nvPr/>
          </p:nvSpPr>
          <p:spPr bwMode="auto">
            <a:xfrm>
              <a:off x="2296" y="3976"/>
              <a:ext cx="162" cy="108"/>
            </a:xfrm>
            <a:custGeom>
              <a:avLst/>
              <a:gdLst>
                <a:gd name="T0" fmla="*/ 11 w 81"/>
                <a:gd name="T1" fmla="*/ 0 h 54"/>
                <a:gd name="T2" fmla="*/ 0 w 81"/>
                <a:gd name="T3" fmla="*/ 34 h 54"/>
                <a:gd name="T4" fmla="*/ 73 w 81"/>
                <a:gd name="T5" fmla="*/ 54 h 54"/>
                <a:gd name="T6" fmla="*/ 81 w 81"/>
                <a:gd name="T7" fmla="*/ 19 h 54"/>
                <a:gd name="T8" fmla="*/ 11 w 81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4">
                  <a:moveTo>
                    <a:pt x="11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4" y="42"/>
                    <a:pt x="48" y="49"/>
                    <a:pt x="73" y="54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57" y="13"/>
                    <a:pt x="34" y="7"/>
                    <a:pt x="11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87" name="Freeform 23"/>
            <p:cNvSpPr>
              <a:spLocks/>
            </p:cNvSpPr>
            <p:nvPr/>
          </p:nvSpPr>
          <p:spPr bwMode="auto">
            <a:xfrm>
              <a:off x="1012" y="2772"/>
              <a:ext cx="120" cy="166"/>
            </a:xfrm>
            <a:custGeom>
              <a:avLst/>
              <a:gdLst>
                <a:gd name="T0" fmla="*/ 34 w 60"/>
                <a:gd name="T1" fmla="*/ 0 h 83"/>
                <a:gd name="T2" fmla="*/ 0 w 60"/>
                <a:gd name="T3" fmla="*/ 12 h 83"/>
                <a:gd name="T4" fmla="*/ 27 w 60"/>
                <a:gd name="T5" fmla="*/ 83 h 83"/>
                <a:gd name="T6" fmla="*/ 60 w 60"/>
                <a:gd name="T7" fmla="*/ 68 h 83"/>
                <a:gd name="T8" fmla="*/ 34 w 60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83">
                  <a:moveTo>
                    <a:pt x="34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8" y="36"/>
                    <a:pt x="17" y="59"/>
                    <a:pt x="27" y="83"/>
                  </a:cubicBezTo>
                  <a:cubicBezTo>
                    <a:pt x="60" y="68"/>
                    <a:pt x="60" y="68"/>
                    <a:pt x="60" y="68"/>
                  </a:cubicBezTo>
                  <a:cubicBezTo>
                    <a:pt x="51" y="46"/>
                    <a:pt x="42" y="23"/>
                    <a:pt x="34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88" name="Freeform 24"/>
            <p:cNvSpPr>
              <a:spLocks/>
            </p:cNvSpPr>
            <p:nvPr/>
          </p:nvSpPr>
          <p:spPr bwMode="auto">
            <a:xfrm>
              <a:off x="1432" y="3450"/>
              <a:ext cx="156" cy="158"/>
            </a:xfrm>
            <a:custGeom>
              <a:avLst/>
              <a:gdLst>
                <a:gd name="T0" fmla="*/ 27 w 78"/>
                <a:gd name="T1" fmla="*/ 0 h 79"/>
                <a:gd name="T2" fmla="*/ 0 w 78"/>
                <a:gd name="T3" fmla="*/ 25 h 79"/>
                <a:gd name="T4" fmla="*/ 26 w 78"/>
                <a:gd name="T5" fmla="*/ 52 h 79"/>
                <a:gd name="T6" fmla="*/ 54 w 78"/>
                <a:gd name="T7" fmla="*/ 79 h 79"/>
                <a:gd name="T8" fmla="*/ 78 w 78"/>
                <a:gd name="T9" fmla="*/ 52 h 79"/>
                <a:gd name="T10" fmla="*/ 27 w 78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79">
                  <a:moveTo>
                    <a:pt x="27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9" y="34"/>
                    <a:pt x="17" y="43"/>
                    <a:pt x="26" y="52"/>
                  </a:cubicBezTo>
                  <a:cubicBezTo>
                    <a:pt x="35" y="61"/>
                    <a:pt x="45" y="70"/>
                    <a:pt x="54" y="79"/>
                  </a:cubicBezTo>
                  <a:cubicBezTo>
                    <a:pt x="78" y="52"/>
                    <a:pt x="78" y="52"/>
                    <a:pt x="78" y="52"/>
                  </a:cubicBezTo>
                  <a:cubicBezTo>
                    <a:pt x="60" y="35"/>
                    <a:pt x="43" y="18"/>
                    <a:pt x="27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89" name="Freeform 25"/>
            <p:cNvSpPr>
              <a:spLocks/>
            </p:cNvSpPr>
            <p:nvPr/>
          </p:nvSpPr>
          <p:spPr bwMode="auto">
            <a:xfrm>
              <a:off x="2102" y="3906"/>
              <a:ext cx="164" cy="122"/>
            </a:xfrm>
            <a:custGeom>
              <a:avLst/>
              <a:gdLst>
                <a:gd name="T0" fmla="*/ 14 w 82"/>
                <a:gd name="T1" fmla="*/ 0 h 61"/>
                <a:gd name="T2" fmla="*/ 0 w 82"/>
                <a:gd name="T3" fmla="*/ 34 h 61"/>
                <a:gd name="T4" fmla="*/ 71 w 82"/>
                <a:gd name="T5" fmla="*/ 61 h 61"/>
                <a:gd name="T6" fmla="*/ 82 w 82"/>
                <a:gd name="T7" fmla="*/ 27 h 61"/>
                <a:gd name="T8" fmla="*/ 14 w 82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61">
                  <a:moveTo>
                    <a:pt x="14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44"/>
                    <a:pt x="47" y="53"/>
                    <a:pt x="71" y="61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59" y="19"/>
                    <a:pt x="37" y="10"/>
                    <a:pt x="14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90" name="Freeform 26"/>
            <p:cNvSpPr>
              <a:spLocks/>
            </p:cNvSpPr>
            <p:nvPr/>
          </p:nvSpPr>
          <p:spPr bwMode="auto">
            <a:xfrm>
              <a:off x="1300" y="3298"/>
              <a:ext cx="150" cy="162"/>
            </a:xfrm>
            <a:custGeom>
              <a:avLst/>
              <a:gdLst>
                <a:gd name="T0" fmla="*/ 29 w 75"/>
                <a:gd name="T1" fmla="*/ 0 h 81"/>
                <a:gd name="T2" fmla="*/ 0 w 75"/>
                <a:gd name="T3" fmla="*/ 22 h 81"/>
                <a:gd name="T4" fmla="*/ 48 w 75"/>
                <a:gd name="T5" fmla="*/ 81 h 81"/>
                <a:gd name="T6" fmla="*/ 75 w 75"/>
                <a:gd name="T7" fmla="*/ 56 h 81"/>
                <a:gd name="T8" fmla="*/ 29 w 75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81">
                  <a:moveTo>
                    <a:pt x="29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15" y="42"/>
                    <a:pt x="31" y="62"/>
                    <a:pt x="48" y="81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59" y="38"/>
                    <a:pt x="44" y="19"/>
                    <a:pt x="29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91" name="Freeform 27"/>
            <p:cNvSpPr>
              <a:spLocks/>
            </p:cNvSpPr>
            <p:nvPr/>
          </p:nvSpPr>
          <p:spPr bwMode="auto">
            <a:xfrm>
              <a:off x="1580" y="3590"/>
              <a:ext cx="160" cy="150"/>
            </a:xfrm>
            <a:custGeom>
              <a:avLst/>
              <a:gdLst>
                <a:gd name="T0" fmla="*/ 24 w 80"/>
                <a:gd name="T1" fmla="*/ 0 h 75"/>
                <a:gd name="T2" fmla="*/ 0 w 80"/>
                <a:gd name="T3" fmla="*/ 27 h 75"/>
                <a:gd name="T4" fmla="*/ 59 w 80"/>
                <a:gd name="T5" fmla="*/ 75 h 75"/>
                <a:gd name="T6" fmla="*/ 80 w 80"/>
                <a:gd name="T7" fmla="*/ 45 h 75"/>
                <a:gd name="T8" fmla="*/ 24 w 80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75">
                  <a:moveTo>
                    <a:pt x="24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9" y="44"/>
                    <a:pt x="39" y="60"/>
                    <a:pt x="59" y="75"/>
                  </a:cubicBezTo>
                  <a:cubicBezTo>
                    <a:pt x="80" y="45"/>
                    <a:pt x="80" y="45"/>
                    <a:pt x="80" y="45"/>
                  </a:cubicBezTo>
                  <a:cubicBezTo>
                    <a:pt x="61" y="31"/>
                    <a:pt x="42" y="16"/>
                    <a:pt x="24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92" name="Freeform 28"/>
            <p:cNvSpPr>
              <a:spLocks/>
            </p:cNvSpPr>
            <p:nvPr/>
          </p:nvSpPr>
          <p:spPr bwMode="auto">
            <a:xfrm>
              <a:off x="2906" y="4052"/>
              <a:ext cx="152" cy="80"/>
            </a:xfrm>
            <a:custGeom>
              <a:avLst/>
              <a:gdLst>
                <a:gd name="T0" fmla="*/ 73 w 76"/>
                <a:gd name="T1" fmla="*/ 0 h 40"/>
                <a:gd name="T2" fmla="*/ 0 w 76"/>
                <a:gd name="T3" fmla="*/ 4 h 40"/>
                <a:gd name="T4" fmla="*/ 0 w 76"/>
                <a:gd name="T5" fmla="*/ 40 h 40"/>
                <a:gd name="T6" fmla="*/ 76 w 76"/>
                <a:gd name="T7" fmla="*/ 36 h 40"/>
                <a:gd name="T8" fmla="*/ 73 w 76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0">
                  <a:moveTo>
                    <a:pt x="73" y="0"/>
                  </a:moveTo>
                  <a:cubicBezTo>
                    <a:pt x="49" y="3"/>
                    <a:pt x="25" y="4"/>
                    <a:pt x="0" y="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6" y="40"/>
                    <a:pt x="51" y="39"/>
                    <a:pt x="76" y="36"/>
                  </a:cubicBezTo>
                  <a:lnTo>
                    <a:pt x="73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93" name="Freeform 29"/>
            <p:cNvSpPr>
              <a:spLocks/>
            </p:cNvSpPr>
            <p:nvPr/>
          </p:nvSpPr>
          <p:spPr bwMode="auto">
            <a:xfrm>
              <a:off x="4018" y="3590"/>
              <a:ext cx="162" cy="150"/>
            </a:xfrm>
            <a:custGeom>
              <a:avLst/>
              <a:gdLst>
                <a:gd name="T0" fmla="*/ 0 w 81"/>
                <a:gd name="T1" fmla="*/ 46 h 75"/>
                <a:gd name="T2" fmla="*/ 22 w 81"/>
                <a:gd name="T3" fmla="*/ 75 h 75"/>
                <a:gd name="T4" fmla="*/ 81 w 81"/>
                <a:gd name="T5" fmla="*/ 27 h 75"/>
                <a:gd name="T6" fmla="*/ 56 w 81"/>
                <a:gd name="T7" fmla="*/ 0 h 75"/>
                <a:gd name="T8" fmla="*/ 0 w 81"/>
                <a:gd name="T9" fmla="*/ 4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75">
                  <a:moveTo>
                    <a:pt x="0" y="46"/>
                  </a:moveTo>
                  <a:cubicBezTo>
                    <a:pt x="22" y="75"/>
                    <a:pt x="22" y="75"/>
                    <a:pt x="22" y="75"/>
                  </a:cubicBezTo>
                  <a:cubicBezTo>
                    <a:pt x="42" y="60"/>
                    <a:pt x="61" y="44"/>
                    <a:pt x="81" y="27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38" y="16"/>
                    <a:pt x="19" y="31"/>
                    <a:pt x="0" y="46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94" name="Freeform 30"/>
            <p:cNvSpPr>
              <a:spLocks/>
            </p:cNvSpPr>
            <p:nvPr/>
          </p:nvSpPr>
          <p:spPr bwMode="auto">
            <a:xfrm>
              <a:off x="956" y="1576"/>
              <a:ext cx="108" cy="162"/>
            </a:xfrm>
            <a:custGeom>
              <a:avLst/>
              <a:gdLst>
                <a:gd name="T0" fmla="*/ 54 w 54"/>
                <a:gd name="T1" fmla="*/ 11 h 81"/>
                <a:gd name="T2" fmla="*/ 19 w 54"/>
                <a:gd name="T3" fmla="*/ 0 h 81"/>
                <a:gd name="T4" fmla="*/ 0 w 54"/>
                <a:gd name="T5" fmla="*/ 74 h 81"/>
                <a:gd name="T6" fmla="*/ 35 w 54"/>
                <a:gd name="T7" fmla="*/ 81 h 81"/>
                <a:gd name="T8" fmla="*/ 54 w 54"/>
                <a:gd name="T9" fmla="*/ 1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81">
                  <a:moveTo>
                    <a:pt x="54" y="11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2" y="24"/>
                    <a:pt x="5" y="49"/>
                    <a:pt x="0" y="74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41" y="58"/>
                    <a:pt x="47" y="34"/>
                    <a:pt x="54" y="1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95" name="Freeform 31"/>
            <p:cNvSpPr>
              <a:spLocks/>
            </p:cNvSpPr>
            <p:nvPr/>
          </p:nvSpPr>
          <p:spPr bwMode="auto">
            <a:xfrm>
              <a:off x="956" y="2582"/>
              <a:ext cx="108" cy="162"/>
            </a:xfrm>
            <a:custGeom>
              <a:avLst/>
              <a:gdLst>
                <a:gd name="T0" fmla="*/ 35 w 54"/>
                <a:gd name="T1" fmla="*/ 0 h 81"/>
                <a:gd name="T2" fmla="*/ 0 w 54"/>
                <a:gd name="T3" fmla="*/ 7 h 81"/>
                <a:gd name="T4" fmla="*/ 19 w 54"/>
                <a:gd name="T5" fmla="*/ 81 h 81"/>
                <a:gd name="T6" fmla="*/ 54 w 54"/>
                <a:gd name="T7" fmla="*/ 70 h 81"/>
                <a:gd name="T8" fmla="*/ 35 w 54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81">
                  <a:moveTo>
                    <a:pt x="35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" y="32"/>
                    <a:pt x="12" y="57"/>
                    <a:pt x="19" y="81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47" y="47"/>
                    <a:pt x="41" y="23"/>
                    <a:pt x="35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96" name="Freeform 32"/>
            <p:cNvSpPr>
              <a:spLocks/>
            </p:cNvSpPr>
            <p:nvPr/>
          </p:nvSpPr>
          <p:spPr bwMode="auto">
            <a:xfrm>
              <a:off x="908" y="1980"/>
              <a:ext cx="80" cy="152"/>
            </a:xfrm>
            <a:custGeom>
              <a:avLst/>
              <a:gdLst>
                <a:gd name="T0" fmla="*/ 40 w 40"/>
                <a:gd name="T1" fmla="*/ 4 h 76"/>
                <a:gd name="T2" fmla="*/ 4 w 40"/>
                <a:gd name="T3" fmla="*/ 0 h 76"/>
                <a:gd name="T4" fmla="*/ 0 w 40"/>
                <a:gd name="T5" fmla="*/ 76 h 76"/>
                <a:gd name="T6" fmla="*/ 36 w 40"/>
                <a:gd name="T7" fmla="*/ 76 h 76"/>
                <a:gd name="T8" fmla="*/ 40 w 40"/>
                <a:gd name="T9" fmla="*/ 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6">
                  <a:moveTo>
                    <a:pt x="40" y="4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26"/>
                    <a:pt x="0" y="51"/>
                    <a:pt x="0" y="76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36" y="52"/>
                    <a:pt x="37" y="28"/>
                    <a:pt x="40" y="4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97" name="Freeform 33"/>
            <p:cNvSpPr>
              <a:spLocks/>
            </p:cNvSpPr>
            <p:nvPr/>
          </p:nvSpPr>
          <p:spPr bwMode="auto">
            <a:xfrm>
              <a:off x="920" y="1776"/>
              <a:ext cx="96" cy="158"/>
            </a:xfrm>
            <a:custGeom>
              <a:avLst/>
              <a:gdLst>
                <a:gd name="T0" fmla="*/ 48 w 48"/>
                <a:gd name="T1" fmla="*/ 8 h 79"/>
                <a:gd name="T2" fmla="*/ 12 w 48"/>
                <a:gd name="T3" fmla="*/ 0 h 79"/>
                <a:gd name="T4" fmla="*/ 0 w 48"/>
                <a:gd name="T5" fmla="*/ 75 h 79"/>
                <a:gd name="T6" fmla="*/ 36 w 48"/>
                <a:gd name="T7" fmla="*/ 79 h 79"/>
                <a:gd name="T8" fmla="*/ 48 w 48"/>
                <a:gd name="T9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79">
                  <a:moveTo>
                    <a:pt x="48" y="8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25"/>
                    <a:pt x="3" y="50"/>
                    <a:pt x="0" y="75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9" y="55"/>
                    <a:pt x="43" y="31"/>
                    <a:pt x="48" y="8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98" name="Freeform 34"/>
            <p:cNvSpPr>
              <a:spLocks/>
            </p:cNvSpPr>
            <p:nvPr/>
          </p:nvSpPr>
          <p:spPr bwMode="auto">
            <a:xfrm>
              <a:off x="908" y="2188"/>
              <a:ext cx="80" cy="152"/>
            </a:xfrm>
            <a:custGeom>
              <a:avLst/>
              <a:gdLst>
                <a:gd name="T0" fmla="*/ 36 w 40"/>
                <a:gd name="T1" fmla="*/ 0 h 76"/>
                <a:gd name="T2" fmla="*/ 0 w 40"/>
                <a:gd name="T3" fmla="*/ 0 h 76"/>
                <a:gd name="T4" fmla="*/ 4 w 40"/>
                <a:gd name="T5" fmla="*/ 76 h 76"/>
                <a:gd name="T6" fmla="*/ 40 w 40"/>
                <a:gd name="T7" fmla="*/ 72 h 76"/>
                <a:gd name="T8" fmla="*/ 36 w 40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6"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1" y="50"/>
                    <a:pt x="4" y="76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37" y="48"/>
                    <a:pt x="36" y="24"/>
                    <a:pt x="36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99" name="Freeform 35"/>
            <p:cNvSpPr>
              <a:spLocks/>
            </p:cNvSpPr>
            <p:nvPr/>
          </p:nvSpPr>
          <p:spPr bwMode="auto">
            <a:xfrm>
              <a:off x="3852" y="3714"/>
              <a:ext cx="166" cy="142"/>
            </a:xfrm>
            <a:custGeom>
              <a:avLst/>
              <a:gdLst>
                <a:gd name="T0" fmla="*/ 0 w 83"/>
                <a:gd name="T1" fmla="*/ 39 h 71"/>
                <a:gd name="T2" fmla="*/ 19 w 83"/>
                <a:gd name="T3" fmla="*/ 71 h 71"/>
                <a:gd name="T4" fmla="*/ 83 w 83"/>
                <a:gd name="T5" fmla="*/ 29 h 71"/>
                <a:gd name="T6" fmla="*/ 61 w 83"/>
                <a:gd name="T7" fmla="*/ 0 h 71"/>
                <a:gd name="T8" fmla="*/ 0 w 83"/>
                <a:gd name="T9" fmla="*/ 3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71">
                  <a:moveTo>
                    <a:pt x="0" y="39"/>
                  </a:moveTo>
                  <a:cubicBezTo>
                    <a:pt x="19" y="71"/>
                    <a:pt x="19" y="71"/>
                    <a:pt x="19" y="71"/>
                  </a:cubicBezTo>
                  <a:cubicBezTo>
                    <a:pt x="41" y="58"/>
                    <a:pt x="62" y="44"/>
                    <a:pt x="83" y="29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41" y="13"/>
                    <a:pt x="21" y="27"/>
                    <a:pt x="0" y="39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500" name="Freeform 36"/>
            <p:cNvSpPr>
              <a:spLocks/>
            </p:cNvSpPr>
            <p:nvPr/>
          </p:nvSpPr>
          <p:spPr bwMode="auto">
            <a:xfrm>
              <a:off x="3492" y="3908"/>
              <a:ext cx="166" cy="120"/>
            </a:xfrm>
            <a:custGeom>
              <a:avLst/>
              <a:gdLst>
                <a:gd name="T0" fmla="*/ 0 w 83"/>
                <a:gd name="T1" fmla="*/ 26 h 60"/>
                <a:gd name="T2" fmla="*/ 12 w 83"/>
                <a:gd name="T3" fmla="*/ 60 h 60"/>
                <a:gd name="T4" fmla="*/ 83 w 83"/>
                <a:gd name="T5" fmla="*/ 33 h 60"/>
                <a:gd name="T6" fmla="*/ 68 w 83"/>
                <a:gd name="T7" fmla="*/ 0 h 60"/>
                <a:gd name="T8" fmla="*/ 0 w 83"/>
                <a:gd name="T9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60">
                  <a:moveTo>
                    <a:pt x="0" y="26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36" y="52"/>
                    <a:pt x="59" y="43"/>
                    <a:pt x="83" y="33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46" y="9"/>
                    <a:pt x="23" y="18"/>
                    <a:pt x="0" y="26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501" name="Freeform 37"/>
            <p:cNvSpPr>
              <a:spLocks/>
            </p:cNvSpPr>
            <p:nvPr/>
          </p:nvSpPr>
          <p:spPr bwMode="auto">
            <a:xfrm>
              <a:off x="3678" y="3820"/>
              <a:ext cx="164" cy="132"/>
            </a:xfrm>
            <a:custGeom>
              <a:avLst/>
              <a:gdLst>
                <a:gd name="T0" fmla="*/ 0 w 82"/>
                <a:gd name="T1" fmla="*/ 33 h 66"/>
                <a:gd name="T2" fmla="*/ 14 w 82"/>
                <a:gd name="T3" fmla="*/ 66 h 66"/>
                <a:gd name="T4" fmla="*/ 82 w 82"/>
                <a:gd name="T5" fmla="*/ 31 h 66"/>
                <a:gd name="T6" fmla="*/ 64 w 82"/>
                <a:gd name="T7" fmla="*/ 0 h 66"/>
                <a:gd name="T8" fmla="*/ 0 w 82"/>
                <a:gd name="T9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66">
                  <a:moveTo>
                    <a:pt x="0" y="33"/>
                  </a:moveTo>
                  <a:cubicBezTo>
                    <a:pt x="14" y="66"/>
                    <a:pt x="14" y="66"/>
                    <a:pt x="14" y="66"/>
                  </a:cubicBezTo>
                  <a:cubicBezTo>
                    <a:pt x="37" y="55"/>
                    <a:pt x="60" y="44"/>
                    <a:pt x="82" y="31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43" y="11"/>
                    <a:pt x="22" y="22"/>
                    <a:pt x="0" y="33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502" name="Freeform 38"/>
            <p:cNvSpPr>
              <a:spLocks/>
            </p:cNvSpPr>
            <p:nvPr/>
          </p:nvSpPr>
          <p:spPr bwMode="auto">
            <a:xfrm>
              <a:off x="3106" y="4024"/>
              <a:ext cx="158" cy="96"/>
            </a:xfrm>
            <a:custGeom>
              <a:avLst/>
              <a:gdLst>
                <a:gd name="T0" fmla="*/ 3 w 79"/>
                <a:gd name="T1" fmla="*/ 48 h 48"/>
                <a:gd name="T2" fmla="*/ 79 w 79"/>
                <a:gd name="T3" fmla="*/ 36 h 48"/>
                <a:gd name="T4" fmla="*/ 71 w 79"/>
                <a:gd name="T5" fmla="*/ 0 h 48"/>
                <a:gd name="T6" fmla="*/ 0 w 79"/>
                <a:gd name="T7" fmla="*/ 12 h 48"/>
                <a:gd name="T8" fmla="*/ 3 w 79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8">
                  <a:moveTo>
                    <a:pt x="3" y="48"/>
                  </a:moveTo>
                  <a:cubicBezTo>
                    <a:pt x="29" y="45"/>
                    <a:pt x="54" y="41"/>
                    <a:pt x="79" y="36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48" y="5"/>
                    <a:pt x="24" y="9"/>
                    <a:pt x="0" y="12"/>
                  </a:cubicBezTo>
                  <a:lnTo>
                    <a:pt x="3" y="48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503" name="Freeform 39"/>
            <p:cNvSpPr>
              <a:spLocks/>
            </p:cNvSpPr>
            <p:nvPr/>
          </p:nvSpPr>
          <p:spPr bwMode="auto">
            <a:xfrm>
              <a:off x="920" y="2386"/>
              <a:ext cx="96" cy="158"/>
            </a:xfrm>
            <a:custGeom>
              <a:avLst/>
              <a:gdLst>
                <a:gd name="T0" fmla="*/ 36 w 48"/>
                <a:gd name="T1" fmla="*/ 0 h 79"/>
                <a:gd name="T2" fmla="*/ 0 w 48"/>
                <a:gd name="T3" fmla="*/ 4 h 79"/>
                <a:gd name="T4" fmla="*/ 12 w 48"/>
                <a:gd name="T5" fmla="*/ 79 h 79"/>
                <a:gd name="T6" fmla="*/ 48 w 48"/>
                <a:gd name="T7" fmla="*/ 71 h 79"/>
                <a:gd name="T8" fmla="*/ 36 w 48"/>
                <a:gd name="T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79">
                  <a:moveTo>
                    <a:pt x="36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3" y="29"/>
                    <a:pt x="7" y="54"/>
                    <a:pt x="12" y="79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3" y="48"/>
                    <a:pt x="39" y="24"/>
                    <a:pt x="36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504" name="Freeform 40"/>
            <p:cNvSpPr>
              <a:spLocks/>
            </p:cNvSpPr>
            <p:nvPr/>
          </p:nvSpPr>
          <p:spPr bwMode="auto">
            <a:xfrm>
              <a:off x="1742" y="464"/>
              <a:ext cx="164" cy="144"/>
            </a:xfrm>
            <a:custGeom>
              <a:avLst/>
              <a:gdLst>
                <a:gd name="T0" fmla="*/ 82 w 82"/>
                <a:gd name="T1" fmla="*/ 32 h 72"/>
                <a:gd name="T2" fmla="*/ 64 w 82"/>
                <a:gd name="T3" fmla="*/ 0 h 72"/>
                <a:gd name="T4" fmla="*/ 0 w 82"/>
                <a:gd name="T5" fmla="*/ 42 h 72"/>
                <a:gd name="T6" fmla="*/ 21 w 82"/>
                <a:gd name="T7" fmla="*/ 72 h 72"/>
                <a:gd name="T8" fmla="*/ 82 w 82"/>
                <a:gd name="T9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72">
                  <a:moveTo>
                    <a:pt x="82" y="32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42" y="14"/>
                    <a:pt x="21" y="27"/>
                    <a:pt x="0" y="42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41" y="58"/>
                    <a:pt x="61" y="45"/>
                    <a:pt x="82" y="32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505" name="Freeform 41"/>
            <p:cNvSpPr>
              <a:spLocks/>
            </p:cNvSpPr>
            <p:nvPr/>
          </p:nvSpPr>
          <p:spPr bwMode="auto">
            <a:xfrm>
              <a:off x="4170" y="712"/>
              <a:ext cx="158" cy="156"/>
            </a:xfrm>
            <a:custGeom>
              <a:avLst/>
              <a:gdLst>
                <a:gd name="T0" fmla="*/ 52 w 79"/>
                <a:gd name="T1" fmla="*/ 78 h 78"/>
                <a:gd name="T2" fmla="*/ 79 w 79"/>
                <a:gd name="T3" fmla="*/ 54 h 78"/>
                <a:gd name="T4" fmla="*/ 52 w 79"/>
                <a:gd name="T5" fmla="*/ 27 h 78"/>
                <a:gd name="T6" fmla="*/ 25 w 79"/>
                <a:gd name="T7" fmla="*/ 0 h 78"/>
                <a:gd name="T8" fmla="*/ 0 w 79"/>
                <a:gd name="T9" fmla="*/ 27 h 78"/>
                <a:gd name="T10" fmla="*/ 52 w 79"/>
                <a:gd name="T11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78">
                  <a:moveTo>
                    <a:pt x="52" y="78"/>
                  </a:moveTo>
                  <a:cubicBezTo>
                    <a:pt x="79" y="54"/>
                    <a:pt x="79" y="54"/>
                    <a:pt x="79" y="54"/>
                  </a:cubicBezTo>
                  <a:cubicBezTo>
                    <a:pt x="70" y="45"/>
                    <a:pt x="61" y="36"/>
                    <a:pt x="52" y="27"/>
                  </a:cubicBezTo>
                  <a:cubicBezTo>
                    <a:pt x="43" y="18"/>
                    <a:pt x="34" y="9"/>
                    <a:pt x="25" y="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8" y="44"/>
                    <a:pt x="35" y="61"/>
                    <a:pt x="52" y="78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506" name="Freeform 42"/>
            <p:cNvSpPr>
              <a:spLocks/>
            </p:cNvSpPr>
            <p:nvPr/>
          </p:nvSpPr>
          <p:spPr bwMode="auto">
            <a:xfrm>
              <a:off x="3492" y="292"/>
              <a:ext cx="166" cy="120"/>
            </a:xfrm>
            <a:custGeom>
              <a:avLst/>
              <a:gdLst>
                <a:gd name="T0" fmla="*/ 68 w 83"/>
                <a:gd name="T1" fmla="*/ 60 h 60"/>
                <a:gd name="T2" fmla="*/ 83 w 83"/>
                <a:gd name="T3" fmla="*/ 27 h 60"/>
                <a:gd name="T4" fmla="*/ 11 w 83"/>
                <a:gd name="T5" fmla="*/ 0 h 60"/>
                <a:gd name="T6" fmla="*/ 0 w 83"/>
                <a:gd name="T7" fmla="*/ 34 h 60"/>
                <a:gd name="T8" fmla="*/ 68 w 83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60">
                  <a:moveTo>
                    <a:pt x="68" y="60"/>
                  </a:moveTo>
                  <a:cubicBezTo>
                    <a:pt x="83" y="27"/>
                    <a:pt x="83" y="27"/>
                    <a:pt x="83" y="27"/>
                  </a:cubicBezTo>
                  <a:cubicBezTo>
                    <a:pt x="59" y="17"/>
                    <a:pt x="36" y="8"/>
                    <a:pt x="11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3" y="42"/>
                    <a:pt x="46" y="51"/>
                    <a:pt x="68" y="6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507" name="Freeform 43"/>
            <p:cNvSpPr>
              <a:spLocks/>
            </p:cNvSpPr>
            <p:nvPr/>
          </p:nvSpPr>
          <p:spPr bwMode="auto">
            <a:xfrm>
              <a:off x="2700" y="4052"/>
              <a:ext cx="152" cy="80"/>
            </a:xfrm>
            <a:custGeom>
              <a:avLst/>
              <a:gdLst>
                <a:gd name="T0" fmla="*/ 0 w 76"/>
                <a:gd name="T1" fmla="*/ 36 h 40"/>
                <a:gd name="T2" fmla="*/ 76 w 76"/>
                <a:gd name="T3" fmla="*/ 40 h 40"/>
                <a:gd name="T4" fmla="*/ 76 w 76"/>
                <a:gd name="T5" fmla="*/ 4 h 40"/>
                <a:gd name="T6" fmla="*/ 4 w 76"/>
                <a:gd name="T7" fmla="*/ 0 h 40"/>
                <a:gd name="T8" fmla="*/ 0 w 76"/>
                <a:gd name="T9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0">
                  <a:moveTo>
                    <a:pt x="0" y="36"/>
                  </a:moveTo>
                  <a:cubicBezTo>
                    <a:pt x="25" y="39"/>
                    <a:pt x="50" y="40"/>
                    <a:pt x="76" y="40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52" y="4"/>
                    <a:pt x="27" y="3"/>
                    <a:pt x="4" y="0"/>
                  </a:cubicBezTo>
                  <a:lnTo>
                    <a:pt x="0" y="36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508" name="Freeform 44"/>
            <p:cNvSpPr>
              <a:spLocks/>
            </p:cNvSpPr>
            <p:nvPr/>
          </p:nvSpPr>
          <p:spPr bwMode="auto">
            <a:xfrm>
              <a:off x="4626" y="1382"/>
              <a:ext cx="122" cy="164"/>
            </a:xfrm>
            <a:custGeom>
              <a:avLst/>
              <a:gdLst>
                <a:gd name="T0" fmla="*/ 26 w 61"/>
                <a:gd name="T1" fmla="*/ 82 h 82"/>
                <a:gd name="T2" fmla="*/ 61 w 61"/>
                <a:gd name="T3" fmla="*/ 71 h 82"/>
                <a:gd name="T4" fmla="*/ 34 w 61"/>
                <a:gd name="T5" fmla="*/ 0 h 82"/>
                <a:gd name="T6" fmla="*/ 0 w 61"/>
                <a:gd name="T7" fmla="*/ 15 h 82"/>
                <a:gd name="T8" fmla="*/ 26 w 61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82">
                  <a:moveTo>
                    <a:pt x="26" y="82"/>
                  </a:moveTo>
                  <a:cubicBezTo>
                    <a:pt x="61" y="71"/>
                    <a:pt x="61" y="71"/>
                    <a:pt x="61" y="71"/>
                  </a:cubicBezTo>
                  <a:cubicBezTo>
                    <a:pt x="53" y="47"/>
                    <a:pt x="44" y="23"/>
                    <a:pt x="34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0" y="37"/>
                    <a:pt x="19" y="59"/>
                    <a:pt x="26" y="82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509" name="Freeform 45"/>
            <p:cNvSpPr>
              <a:spLocks/>
            </p:cNvSpPr>
            <p:nvPr/>
          </p:nvSpPr>
          <p:spPr bwMode="auto">
            <a:xfrm>
              <a:off x="2496" y="4024"/>
              <a:ext cx="158" cy="96"/>
            </a:xfrm>
            <a:custGeom>
              <a:avLst/>
              <a:gdLst>
                <a:gd name="T0" fmla="*/ 79 w 79"/>
                <a:gd name="T1" fmla="*/ 12 h 48"/>
                <a:gd name="T2" fmla="*/ 7 w 79"/>
                <a:gd name="T3" fmla="*/ 0 h 48"/>
                <a:gd name="T4" fmla="*/ 0 w 79"/>
                <a:gd name="T5" fmla="*/ 36 h 48"/>
                <a:gd name="T6" fmla="*/ 75 w 79"/>
                <a:gd name="T7" fmla="*/ 48 h 48"/>
                <a:gd name="T8" fmla="*/ 79 w 79"/>
                <a:gd name="T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8">
                  <a:moveTo>
                    <a:pt x="79" y="12"/>
                  </a:moveTo>
                  <a:cubicBezTo>
                    <a:pt x="55" y="9"/>
                    <a:pt x="31" y="5"/>
                    <a:pt x="7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4" y="41"/>
                    <a:pt x="50" y="45"/>
                    <a:pt x="75" y="48"/>
                  </a:cubicBezTo>
                  <a:lnTo>
                    <a:pt x="79" y="12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510" name="Freeform 46"/>
            <p:cNvSpPr>
              <a:spLocks/>
            </p:cNvSpPr>
            <p:nvPr/>
          </p:nvSpPr>
          <p:spPr bwMode="auto">
            <a:xfrm>
              <a:off x="4696" y="1576"/>
              <a:ext cx="108" cy="162"/>
            </a:xfrm>
            <a:custGeom>
              <a:avLst/>
              <a:gdLst>
                <a:gd name="T0" fmla="*/ 19 w 54"/>
                <a:gd name="T1" fmla="*/ 81 h 81"/>
                <a:gd name="T2" fmla="*/ 54 w 54"/>
                <a:gd name="T3" fmla="*/ 74 h 81"/>
                <a:gd name="T4" fmla="*/ 34 w 54"/>
                <a:gd name="T5" fmla="*/ 0 h 81"/>
                <a:gd name="T6" fmla="*/ 0 w 54"/>
                <a:gd name="T7" fmla="*/ 11 h 81"/>
                <a:gd name="T8" fmla="*/ 19 w 54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81">
                  <a:moveTo>
                    <a:pt x="19" y="81"/>
                  </a:moveTo>
                  <a:cubicBezTo>
                    <a:pt x="54" y="74"/>
                    <a:pt x="54" y="74"/>
                    <a:pt x="54" y="74"/>
                  </a:cubicBezTo>
                  <a:cubicBezTo>
                    <a:pt x="49" y="49"/>
                    <a:pt x="42" y="24"/>
                    <a:pt x="3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7" y="34"/>
                    <a:pt x="13" y="57"/>
                    <a:pt x="19" y="8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511" name="Freeform 47"/>
            <p:cNvSpPr>
              <a:spLocks/>
            </p:cNvSpPr>
            <p:nvPr/>
          </p:nvSpPr>
          <p:spPr bwMode="auto">
            <a:xfrm>
              <a:off x="3676" y="368"/>
              <a:ext cx="166" cy="132"/>
            </a:xfrm>
            <a:custGeom>
              <a:avLst/>
              <a:gdLst>
                <a:gd name="T0" fmla="*/ 65 w 83"/>
                <a:gd name="T1" fmla="*/ 66 h 66"/>
                <a:gd name="T2" fmla="*/ 83 w 83"/>
                <a:gd name="T3" fmla="*/ 35 h 66"/>
                <a:gd name="T4" fmla="*/ 15 w 83"/>
                <a:gd name="T5" fmla="*/ 0 h 66"/>
                <a:gd name="T6" fmla="*/ 0 w 83"/>
                <a:gd name="T7" fmla="*/ 33 h 66"/>
                <a:gd name="T8" fmla="*/ 65 w 83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66">
                  <a:moveTo>
                    <a:pt x="65" y="66"/>
                  </a:moveTo>
                  <a:cubicBezTo>
                    <a:pt x="83" y="35"/>
                    <a:pt x="83" y="35"/>
                    <a:pt x="83" y="35"/>
                  </a:cubicBezTo>
                  <a:cubicBezTo>
                    <a:pt x="61" y="22"/>
                    <a:pt x="38" y="11"/>
                    <a:pt x="15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2" y="44"/>
                    <a:pt x="44" y="55"/>
                    <a:pt x="65" y="66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512" name="Freeform 48"/>
            <p:cNvSpPr>
              <a:spLocks/>
            </p:cNvSpPr>
            <p:nvPr/>
          </p:nvSpPr>
          <p:spPr bwMode="auto">
            <a:xfrm>
              <a:off x="3300" y="236"/>
              <a:ext cx="164" cy="108"/>
            </a:xfrm>
            <a:custGeom>
              <a:avLst/>
              <a:gdLst>
                <a:gd name="T0" fmla="*/ 70 w 82"/>
                <a:gd name="T1" fmla="*/ 54 h 54"/>
                <a:gd name="T2" fmla="*/ 82 w 82"/>
                <a:gd name="T3" fmla="*/ 19 h 54"/>
                <a:gd name="T4" fmla="*/ 8 w 82"/>
                <a:gd name="T5" fmla="*/ 0 h 54"/>
                <a:gd name="T6" fmla="*/ 0 w 82"/>
                <a:gd name="T7" fmla="*/ 35 h 54"/>
                <a:gd name="T8" fmla="*/ 70 w 82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4">
                  <a:moveTo>
                    <a:pt x="70" y="54"/>
                  </a:moveTo>
                  <a:cubicBezTo>
                    <a:pt x="82" y="19"/>
                    <a:pt x="82" y="19"/>
                    <a:pt x="82" y="19"/>
                  </a:cubicBezTo>
                  <a:cubicBezTo>
                    <a:pt x="57" y="12"/>
                    <a:pt x="33" y="5"/>
                    <a:pt x="8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4" y="41"/>
                    <a:pt x="47" y="47"/>
                    <a:pt x="70" y="54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513" name="Freeform 49"/>
            <p:cNvSpPr>
              <a:spLocks/>
            </p:cNvSpPr>
            <p:nvPr/>
          </p:nvSpPr>
          <p:spPr bwMode="auto">
            <a:xfrm>
              <a:off x="4310" y="860"/>
              <a:ext cx="150" cy="162"/>
            </a:xfrm>
            <a:custGeom>
              <a:avLst/>
              <a:gdLst>
                <a:gd name="T0" fmla="*/ 45 w 75"/>
                <a:gd name="T1" fmla="*/ 81 h 81"/>
                <a:gd name="T2" fmla="*/ 75 w 75"/>
                <a:gd name="T3" fmla="*/ 59 h 81"/>
                <a:gd name="T4" fmla="*/ 27 w 75"/>
                <a:gd name="T5" fmla="*/ 0 h 81"/>
                <a:gd name="T6" fmla="*/ 0 w 75"/>
                <a:gd name="T7" fmla="*/ 24 h 81"/>
                <a:gd name="T8" fmla="*/ 45 w 75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81">
                  <a:moveTo>
                    <a:pt x="45" y="81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60" y="39"/>
                    <a:pt x="44" y="19"/>
                    <a:pt x="27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6" y="43"/>
                    <a:pt x="31" y="61"/>
                    <a:pt x="45" y="8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514" name="Freeform 50"/>
            <p:cNvSpPr>
              <a:spLocks/>
            </p:cNvSpPr>
            <p:nvPr/>
          </p:nvSpPr>
          <p:spPr bwMode="auto">
            <a:xfrm>
              <a:off x="4538" y="1196"/>
              <a:ext cx="134" cy="166"/>
            </a:xfrm>
            <a:custGeom>
              <a:avLst/>
              <a:gdLst>
                <a:gd name="T0" fmla="*/ 33 w 67"/>
                <a:gd name="T1" fmla="*/ 83 h 83"/>
                <a:gd name="T2" fmla="*/ 67 w 67"/>
                <a:gd name="T3" fmla="*/ 68 h 83"/>
                <a:gd name="T4" fmla="*/ 32 w 67"/>
                <a:gd name="T5" fmla="*/ 0 h 83"/>
                <a:gd name="T6" fmla="*/ 0 w 67"/>
                <a:gd name="T7" fmla="*/ 19 h 83"/>
                <a:gd name="T8" fmla="*/ 33 w 67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83">
                  <a:moveTo>
                    <a:pt x="33" y="83"/>
                  </a:moveTo>
                  <a:cubicBezTo>
                    <a:pt x="67" y="68"/>
                    <a:pt x="67" y="68"/>
                    <a:pt x="67" y="68"/>
                  </a:cubicBezTo>
                  <a:cubicBezTo>
                    <a:pt x="56" y="45"/>
                    <a:pt x="45" y="22"/>
                    <a:pt x="32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2" y="40"/>
                    <a:pt x="23" y="61"/>
                    <a:pt x="33" y="83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515" name="Freeform 51"/>
            <p:cNvSpPr>
              <a:spLocks/>
            </p:cNvSpPr>
            <p:nvPr/>
          </p:nvSpPr>
          <p:spPr bwMode="auto">
            <a:xfrm>
              <a:off x="4432" y="1022"/>
              <a:ext cx="144" cy="164"/>
            </a:xfrm>
            <a:custGeom>
              <a:avLst/>
              <a:gdLst>
                <a:gd name="T0" fmla="*/ 40 w 72"/>
                <a:gd name="T1" fmla="*/ 82 h 82"/>
                <a:gd name="T2" fmla="*/ 72 w 72"/>
                <a:gd name="T3" fmla="*/ 64 h 82"/>
                <a:gd name="T4" fmla="*/ 30 w 72"/>
                <a:gd name="T5" fmla="*/ 0 h 82"/>
                <a:gd name="T6" fmla="*/ 0 w 72"/>
                <a:gd name="T7" fmla="*/ 21 h 82"/>
                <a:gd name="T8" fmla="*/ 40 w 72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82">
                  <a:moveTo>
                    <a:pt x="40" y="82"/>
                  </a:moveTo>
                  <a:cubicBezTo>
                    <a:pt x="72" y="64"/>
                    <a:pt x="72" y="64"/>
                    <a:pt x="72" y="64"/>
                  </a:cubicBezTo>
                  <a:cubicBezTo>
                    <a:pt x="58" y="42"/>
                    <a:pt x="45" y="21"/>
                    <a:pt x="3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4" y="41"/>
                    <a:pt x="27" y="61"/>
                    <a:pt x="40" y="82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516" name="Freeform 52"/>
            <p:cNvSpPr>
              <a:spLocks/>
            </p:cNvSpPr>
            <p:nvPr/>
          </p:nvSpPr>
          <p:spPr bwMode="auto">
            <a:xfrm>
              <a:off x="2906" y="188"/>
              <a:ext cx="152" cy="80"/>
            </a:xfrm>
            <a:custGeom>
              <a:avLst/>
              <a:gdLst>
                <a:gd name="T0" fmla="*/ 72 w 76"/>
                <a:gd name="T1" fmla="*/ 40 h 40"/>
                <a:gd name="T2" fmla="*/ 76 w 76"/>
                <a:gd name="T3" fmla="*/ 4 h 40"/>
                <a:gd name="T4" fmla="*/ 0 w 76"/>
                <a:gd name="T5" fmla="*/ 0 h 40"/>
                <a:gd name="T6" fmla="*/ 0 w 76"/>
                <a:gd name="T7" fmla="*/ 36 h 40"/>
                <a:gd name="T8" fmla="*/ 72 w 76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0">
                  <a:moveTo>
                    <a:pt x="72" y="40"/>
                  </a:moveTo>
                  <a:cubicBezTo>
                    <a:pt x="76" y="4"/>
                    <a:pt x="76" y="4"/>
                    <a:pt x="76" y="4"/>
                  </a:cubicBezTo>
                  <a:cubicBezTo>
                    <a:pt x="51" y="1"/>
                    <a:pt x="26" y="0"/>
                    <a:pt x="0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4" y="36"/>
                    <a:pt x="49" y="37"/>
                    <a:pt x="72" y="4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517" name="Freeform 53"/>
            <p:cNvSpPr>
              <a:spLocks/>
            </p:cNvSpPr>
            <p:nvPr/>
          </p:nvSpPr>
          <p:spPr bwMode="auto">
            <a:xfrm>
              <a:off x="3104" y="200"/>
              <a:ext cx="158" cy="96"/>
            </a:xfrm>
            <a:custGeom>
              <a:avLst/>
              <a:gdLst>
                <a:gd name="T0" fmla="*/ 72 w 79"/>
                <a:gd name="T1" fmla="*/ 48 h 48"/>
                <a:gd name="T2" fmla="*/ 79 w 79"/>
                <a:gd name="T3" fmla="*/ 12 h 48"/>
                <a:gd name="T4" fmla="*/ 4 w 79"/>
                <a:gd name="T5" fmla="*/ 0 h 48"/>
                <a:gd name="T6" fmla="*/ 0 w 79"/>
                <a:gd name="T7" fmla="*/ 36 h 48"/>
                <a:gd name="T8" fmla="*/ 72 w 79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8">
                  <a:moveTo>
                    <a:pt x="72" y="48"/>
                  </a:moveTo>
                  <a:cubicBezTo>
                    <a:pt x="79" y="12"/>
                    <a:pt x="79" y="12"/>
                    <a:pt x="79" y="12"/>
                  </a:cubicBezTo>
                  <a:cubicBezTo>
                    <a:pt x="55" y="7"/>
                    <a:pt x="29" y="3"/>
                    <a:pt x="4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5" y="39"/>
                    <a:pt x="48" y="43"/>
                    <a:pt x="72" y="48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518" name="Freeform 54"/>
            <p:cNvSpPr>
              <a:spLocks/>
            </p:cNvSpPr>
            <p:nvPr/>
          </p:nvSpPr>
          <p:spPr bwMode="auto">
            <a:xfrm>
              <a:off x="4696" y="2582"/>
              <a:ext cx="108" cy="162"/>
            </a:xfrm>
            <a:custGeom>
              <a:avLst/>
              <a:gdLst>
                <a:gd name="T0" fmla="*/ 0 w 54"/>
                <a:gd name="T1" fmla="*/ 70 h 81"/>
                <a:gd name="T2" fmla="*/ 34 w 54"/>
                <a:gd name="T3" fmla="*/ 81 h 81"/>
                <a:gd name="T4" fmla="*/ 54 w 54"/>
                <a:gd name="T5" fmla="*/ 7 h 81"/>
                <a:gd name="T6" fmla="*/ 19 w 54"/>
                <a:gd name="T7" fmla="*/ 0 h 81"/>
                <a:gd name="T8" fmla="*/ 0 w 54"/>
                <a:gd name="T9" fmla="*/ 7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81">
                  <a:moveTo>
                    <a:pt x="0" y="70"/>
                  </a:moveTo>
                  <a:cubicBezTo>
                    <a:pt x="34" y="81"/>
                    <a:pt x="34" y="81"/>
                    <a:pt x="34" y="81"/>
                  </a:cubicBezTo>
                  <a:cubicBezTo>
                    <a:pt x="42" y="57"/>
                    <a:pt x="49" y="32"/>
                    <a:pt x="54" y="7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24"/>
                    <a:pt x="7" y="47"/>
                    <a:pt x="0" y="7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519" name="Freeform 55"/>
            <p:cNvSpPr>
              <a:spLocks/>
            </p:cNvSpPr>
            <p:nvPr/>
          </p:nvSpPr>
          <p:spPr bwMode="auto">
            <a:xfrm>
              <a:off x="2496" y="202"/>
              <a:ext cx="158" cy="94"/>
            </a:xfrm>
            <a:custGeom>
              <a:avLst/>
              <a:gdLst>
                <a:gd name="T0" fmla="*/ 79 w 79"/>
                <a:gd name="T1" fmla="*/ 35 h 47"/>
                <a:gd name="T2" fmla="*/ 75 w 79"/>
                <a:gd name="T3" fmla="*/ 0 h 47"/>
                <a:gd name="T4" fmla="*/ 0 w 79"/>
                <a:gd name="T5" fmla="*/ 11 h 47"/>
                <a:gd name="T6" fmla="*/ 7 w 79"/>
                <a:gd name="T7" fmla="*/ 47 h 47"/>
                <a:gd name="T8" fmla="*/ 79 w 79"/>
                <a:gd name="T9" fmla="*/ 3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7">
                  <a:moveTo>
                    <a:pt x="79" y="35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50" y="3"/>
                    <a:pt x="25" y="6"/>
                    <a:pt x="0" y="11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31" y="42"/>
                    <a:pt x="55" y="38"/>
                    <a:pt x="79" y="35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520" name="Freeform 56"/>
            <p:cNvSpPr>
              <a:spLocks/>
            </p:cNvSpPr>
            <p:nvPr/>
          </p:nvSpPr>
          <p:spPr bwMode="auto">
            <a:xfrm>
              <a:off x="4744" y="2386"/>
              <a:ext cx="94" cy="158"/>
            </a:xfrm>
            <a:custGeom>
              <a:avLst/>
              <a:gdLst>
                <a:gd name="T0" fmla="*/ 0 w 47"/>
                <a:gd name="T1" fmla="*/ 71 h 79"/>
                <a:gd name="T2" fmla="*/ 36 w 47"/>
                <a:gd name="T3" fmla="*/ 79 h 79"/>
                <a:gd name="T4" fmla="*/ 47 w 47"/>
                <a:gd name="T5" fmla="*/ 4 h 79"/>
                <a:gd name="T6" fmla="*/ 12 w 47"/>
                <a:gd name="T7" fmla="*/ 0 h 79"/>
                <a:gd name="T8" fmla="*/ 0 w 47"/>
                <a:gd name="T9" fmla="*/ 7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9">
                  <a:moveTo>
                    <a:pt x="0" y="71"/>
                  </a:moveTo>
                  <a:cubicBezTo>
                    <a:pt x="36" y="79"/>
                    <a:pt x="36" y="79"/>
                    <a:pt x="36" y="79"/>
                  </a:cubicBezTo>
                  <a:cubicBezTo>
                    <a:pt x="41" y="54"/>
                    <a:pt x="44" y="29"/>
                    <a:pt x="47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24"/>
                    <a:pt x="5" y="48"/>
                    <a:pt x="0" y="7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521" name="Freeform 57"/>
            <p:cNvSpPr>
              <a:spLocks/>
            </p:cNvSpPr>
            <p:nvPr/>
          </p:nvSpPr>
          <p:spPr bwMode="auto">
            <a:xfrm>
              <a:off x="4772" y="2188"/>
              <a:ext cx="80" cy="152"/>
            </a:xfrm>
            <a:custGeom>
              <a:avLst/>
              <a:gdLst>
                <a:gd name="T0" fmla="*/ 4 w 40"/>
                <a:gd name="T1" fmla="*/ 0 h 76"/>
                <a:gd name="T2" fmla="*/ 0 w 40"/>
                <a:gd name="T3" fmla="*/ 72 h 76"/>
                <a:gd name="T4" fmla="*/ 36 w 40"/>
                <a:gd name="T5" fmla="*/ 76 h 76"/>
                <a:gd name="T6" fmla="*/ 40 w 40"/>
                <a:gd name="T7" fmla="*/ 0 h 76"/>
                <a:gd name="T8" fmla="*/ 4 w 40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6">
                  <a:moveTo>
                    <a:pt x="4" y="0"/>
                  </a:moveTo>
                  <a:cubicBezTo>
                    <a:pt x="4" y="24"/>
                    <a:pt x="2" y="48"/>
                    <a:pt x="0" y="72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38" y="50"/>
                    <a:pt x="40" y="25"/>
                    <a:pt x="4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522" name="Freeform 58"/>
            <p:cNvSpPr>
              <a:spLocks/>
            </p:cNvSpPr>
            <p:nvPr/>
          </p:nvSpPr>
          <p:spPr bwMode="auto">
            <a:xfrm>
              <a:off x="4018" y="580"/>
              <a:ext cx="162" cy="150"/>
            </a:xfrm>
            <a:custGeom>
              <a:avLst/>
              <a:gdLst>
                <a:gd name="T0" fmla="*/ 56 w 81"/>
                <a:gd name="T1" fmla="*/ 75 h 75"/>
                <a:gd name="T2" fmla="*/ 81 w 81"/>
                <a:gd name="T3" fmla="*/ 48 h 75"/>
                <a:gd name="T4" fmla="*/ 21 w 81"/>
                <a:gd name="T5" fmla="*/ 0 h 75"/>
                <a:gd name="T6" fmla="*/ 0 w 81"/>
                <a:gd name="T7" fmla="*/ 29 h 75"/>
                <a:gd name="T8" fmla="*/ 56 w 81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75">
                  <a:moveTo>
                    <a:pt x="56" y="75"/>
                  </a:moveTo>
                  <a:cubicBezTo>
                    <a:pt x="81" y="48"/>
                    <a:pt x="81" y="48"/>
                    <a:pt x="81" y="48"/>
                  </a:cubicBezTo>
                  <a:cubicBezTo>
                    <a:pt x="61" y="31"/>
                    <a:pt x="42" y="15"/>
                    <a:pt x="21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9" y="44"/>
                    <a:pt x="38" y="59"/>
                    <a:pt x="56" y="75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523" name="Freeform 59"/>
            <p:cNvSpPr>
              <a:spLocks/>
            </p:cNvSpPr>
            <p:nvPr/>
          </p:nvSpPr>
          <p:spPr bwMode="auto">
            <a:xfrm>
              <a:off x="2296" y="236"/>
              <a:ext cx="162" cy="108"/>
            </a:xfrm>
            <a:custGeom>
              <a:avLst/>
              <a:gdLst>
                <a:gd name="T0" fmla="*/ 81 w 81"/>
                <a:gd name="T1" fmla="*/ 35 h 54"/>
                <a:gd name="T2" fmla="*/ 73 w 81"/>
                <a:gd name="T3" fmla="*/ 0 h 54"/>
                <a:gd name="T4" fmla="*/ 0 w 81"/>
                <a:gd name="T5" fmla="*/ 20 h 54"/>
                <a:gd name="T6" fmla="*/ 11 w 81"/>
                <a:gd name="T7" fmla="*/ 54 h 54"/>
                <a:gd name="T8" fmla="*/ 81 w 81"/>
                <a:gd name="T9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4">
                  <a:moveTo>
                    <a:pt x="81" y="35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48" y="5"/>
                    <a:pt x="24" y="12"/>
                    <a:pt x="0" y="20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34" y="47"/>
                    <a:pt x="57" y="41"/>
                    <a:pt x="81" y="35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524" name="Freeform 60"/>
            <p:cNvSpPr>
              <a:spLocks/>
            </p:cNvSpPr>
            <p:nvPr/>
          </p:nvSpPr>
          <p:spPr bwMode="auto">
            <a:xfrm>
              <a:off x="4772" y="1980"/>
              <a:ext cx="80" cy="152"/>
            </a:xfrm>
            <a:custGeom>
              <a:avLst/>
              <a:gdLst>
                <a:gd name="T0" fmla="*/ 4 w 40"/>
                <a:gd name="T1" fmla="*/ 76 h 76"/>
                <a:gd name="T2" fmla="*/ 40 w 40"/>
                <a:gd name="T3" fmla="*/ 76 h 76"/>
                <a:gd name="T4" fmla="*/ 36 w 40"/>
                <a:gd name="T5" fmla="*/ 0 h 76"/>
                <a:gd name="T6" fmla="*/ 0 w 40"/>
                <a:gd name="T7" fmla="*/ 4 h 76"/>
                <a:gd name="T8" fmla="*/ 4 w 40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6">
                  <a:moveTo>
                    <a:pt x="4" y="76"/>
                  </a:moveTo>
                  <a:cubicBezTo>
                    <a:pt x="40" y="76"/>
                    <a:pt x="40" y="76"/>
                    <a:pt x="40" y="76"/>
                  </a:cubicBezTo>
                  <a:cubicBezTo>
                    <a:pt x="40" y="51"/>
                    <a:pt x="38" y="25"/>
                    <a:pt x="36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28"/>
                    <a:pt x="4" y="52"/>
                    <a:pt x="4" y="76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525" name="Freeform 61"/>
            <p:cNvSpPr>
              <a:spLocks/>
            </p:cNvSpPr>
            <p:nvPr/>
          </p:nvSpPr>
          <p:spPr bwMode="auto">
            <a:xfrm>
              <a:off x="2700" y="188"/>
              <a:ext cx="152" cy="80"/>
            </a:xfrm>
            <a:custGeom>
              <a:avLst/>
              <a:gdLst>
                <a:gd name="T0" fmla="*/ 76 w 76"/>
                <a:gd name="T1" fmla="*/ 36 h 40"/>
                <a:gd name="T2" fmla="*/ 76 w 76"/>
                <a:gd name="T3" fmla="*/ 0 h 40"/>
                <a:gd name="T4" fmla="*/ 0 w 76"/>
                <a:gd name="T5" fmla="*/ 4 h 40"/>
                <a:gd name="T6" fmla="*/ 4 w 76"/>
                <a:gd name="T7" fmla="*/ 40 h 40"/>
                <a:gd name="T8" fmla="*/ 76 w 76"/>
                <a:gd name="T9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0">
                  <a:moveTo>
                    <a:pt x="76" y="36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51" y="0"/>
                    <a:pt x="25" y="2"/>
                    <a:pt x="0" y="4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28" y="37"/>
                    <a:pt x="52" y="36"/>
                    <a:pt x="76" y="36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526" name="Freeform 62"/>
            <p:cNvSpPr>
              <a:spLocks/>
            </p:cNvSpPr>
            <p:nvPr/>
          </p:nvSpPr>
          <p:spPr bwMode="auto">
            <a:xfrm>
              <a:off x="4744" y="1776"/>
              <a:ext cx="94" cy="158"/>
            </a:xfrm>
            <a:custGeom>
              <a:avLst/>
              <a:gdLst>
                <a:gd name="T0" fmla="*/ 12 w 47"/>
                <a:gd name="T1" fmla="*/ 79 h 79"/>
                <a:gd name="T2" fmla="*/ 47 w 47"/>
                <a:gd name="T3" fmla="*/ 75 h 79"/>
                <a:gd name="T4" fmla="*/ 36 w 47"/>
                <a:gd name="T5" fmla="*/ 0 h 79"/>
                <a:gd name="T6" fmla="*/ 0 w 47"/>
                <a:gd name="T7" fmla="*/ 8 h 79"/>
                <a:gd name="T8" fmla="*/ 12 w 47"/>
                <a:gd name="T9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9">
                  <a:moveTo>
                    <a:pt x="12" y="79"/>
                  </a:moveTo>
                  <a:cubicBezTo>
                    <a:pt x="47" y="75"/>
                    <a:pt x="47" y="75"/>
                    <a:pt x="47" y="75"/>
                  </a:cubicBezTo>
                  <a:cubicBezTo>
                    <a:pt x="44" y="50"/>
                    <a:pt x="41" y="25"/>
                    <a:pt x="3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5" y="31"/>
                    <a:pt x="9" y="55"/>
                    <a:pt x="12" y="79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527" name="Freeform 63"/>
            <p:cNvSpPr>
              <a:spLocks/>
            </p:cNvSpPr>
            <p:nvPr/>
          </p:nvSpPr>
          <p:spPr bwMode="auto">
            <a:xfrm>
              <a:off x="3852" y="464"/>
              <a:ext cx="166" cy="142"/>
            </a:xfrm>
            <a:custGeom>
              <a:avLst/>
              <a:gdLst>
                <a:gd name="T0" fmla="*/ 61 w 83"/>
                <a:gd name="T1" fmla="*/ 71 h 71"/>
                <a:gd name="T2" fmla="*/ 83 w 83"/>
                <a:gd name="T3" fmla="*/ 42 h 71"/>
                <a:gd name="T4" fmla="*/ 19 w 83"/>
                <a:gd name="T5" fmla="*/ 0 h 71"/>
                <a:gd name="T6" fmla="*/ 0 w 83"/>
                <a:gd name="T7" fmla="*/ 32 h 71"/>
                <a:gd name="T8" fmla="*/ 61 w 83"/>
                <a:gd name="T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71">
                  <a:moveTo>
                    <a:pt x="61" y="71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62" y="27"/>
                    <a:pt x="40" y="13"/>
                    <a:pt x="19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44"/>
                    <a:pt x="41" y="58"/>
                    <a:pt x="61" y="7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2528" name="Group 64"/>
          <p:cNvGrpSpPr>
            <a:grpSpLocks/>
          </p:cNvGrpSpPr>
          <p:nvPr/>
        </p:nvGrpSpPr>
        <p:grpSpPr bwMode="auto">
          <a:xfrm>
            <a:off x="1847850" y="2720975"/>
            <a:ext cx="1108075" cy="1603375"/>
            <a:chOff x="793" y="935"/>
            <a:chExt cx="1724" cy="2495"/>
          </a:xfrm>
        </p:grpSpPr>
        <p:sp>
          <p:nvSpPr>
            <p:cNvPr id="62529" name="Rectangle 65"/>
            <p:cNvSpPr>
              <a:spLocks noChangeArrowheads="1"/>
            </p:cNvSpPr>
            <p:nvPr/>
          </p:nvSpPr>
          <p:spPr bwMode="auto">
            <a:xfrm>
              <a:off x="793" y="935"/>
              <a:ext cx="1724" cy="2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62530" name="Group 66"/>
            <p:cNvGrpSpPr>
              <a:grpSpLocks/>
            </p:cNvGrpSpPr>
            <p:nvPr/>
          </p:nvGrpSpPr>
          <p:grpSpPr bwMode="auto">
            <a:xfrm>
              <a:off x="1135" y="1423"/>
              <a:ext cx="1039" cy="1519"/>
              <a:chOff x="3969" y="1371"/>
              <a:chExt cx="1039" cy="1519"/>
            </a:xfrm>
          </p:grpSpPr>
          <p:sp>
            <p:nvSpPr>
              <p:cNvPr id="62531" name="Freeform 67"/>
              <p:cNvSpPr>
                <a:spLocks/>
              </p:cNvSpPr>
              <p:nvPr/>
            </p:nvSpPr>
            <p:spPr bwMode="auto">
              <a:xfrm>
                <a:off x="3969" y="2160"/>
                <a:ext cx="215" cy="699"/>
              </a:xfrm>
              <a:custGeom>
                <a:avLst/>
                <a:gdLst>
                  <a:gd name="T0" fmla="*/ 215 w 215"/>
                  <a:gd name="T1" fmla="*/ 101 h 699"/>
                  <a:gd name="T2" fmla="*/ 177 w 215"/>
                  <a:gd name="T3" fmla="*/ 536 h 699"/>
                  <a:gd name="T4" fmla="*/ 0 w 215"/>
                  <a:gd name="T5" fmla="*/ 699 h 699"/>
                  <a:gd name="T6" fmla="*/ 56 w 215"/>
                  <a:gd name="T7" fmla="*/ 61 h 699"/>
                  <a:gd name="T8" fmla="*/ 120 w 215"/>
                  <a:gd name="T9" fmla="*/ 0 h 699"/>
                  <a:gd name="T10" fmla="*/ 215 w 215"/>
                  <a:gd name="T11" fmla="*/ 101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5" h="699">
                    <a:moveTo>
                      <a:pt x="215" y="101"/>
                    </a:moveTo>
                    <a:lnTo>
                      <a:pt x="177" y="536"/>
                    </a:lnTo>
                    <a:lnTo>
                      <a:pt x="0" y="699"/>
                    </a:lnTo>
                    <a:lnTo>
                      <a:pt x="56" y="61"/>
                    </a:lnTo>
                    <a:lnTo>
                      <a:pt x="120" y="0"/>
                    </a:lnTo>
                    <a:lnTo>
                      <a:pt x="215" y="101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2532" name="Freeform 68"/>
              <p:cNvSpPr>
                <a:spLocks/>
              </p:cNvSpPr>
              <p:nvPr/>
            </p:nvSpPr>
            <p:spPr bwMode="auto">
              <a:xfrm>
                <a:off x="3995" y="2727"/>
                <a:ext cx="853" cy="163"/>
              </a:xfrm>
              <a:custGeom>
                <a:avLst/>
                <a:gdLst>
                  <a:gd name="T0" fmla="*/ 853 w 853"/>
                  <a:gd name="T1" fmla="*/ 163 h 163"/>
                  <a:gd name="T2" fmla="*/ 0 w 853"/>
                  <a:gd name="T3" fmla="*/ 163 h 163"/>
                  <a:gd name="T4" fmla="*/ 177 w 853"/>
                  <a:gd name="T5" fmla="*/ 0 h 163"/>
                  <a:gd name="T6" fmla="*/ 706 w 853"/>
                  <a:gd name="T7" fmla="*/ 0 h 163"/>
                  <a:gd name="T8" fmla="*/ 853 w 853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3" h="163">
                    <a:moveTo>
                      <a:pt x="853" y="163"/>
                    </a:moveTo>
                    <a:lnTo>
                      <a:pt x="0" y="163"/>
                    </a:lnTo>
                    <a:lnTo>
                      <a:pt x="177" y="0"/>
                    </a:lnTo>
                    <a:lnTo>
                      <a:pt x="706" y="0"/>
                    </a:lnTo>
                    <a:lnTo>
                      <a:pt x="853" y="163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2533" name="Freeform 69"/>
              <p:cNvSpPr>
                <a:spLocks/>
              </p:cNvSpPr>
              <p:nvPr/>
            </p:nvSpPr>
            <p:spPr bwMode="auto">
              <a:xfrm>
                <a:off x="4042" y="1399"/>
                <a:ext cx="203" cy="699"/>
              </a:xfrm>
              <a:custGeom>
                <a:avLst/>
                <a:gdLst>
                  <a:gd name="T0" fmla="*/ 0 w 203"/>
                  <a:gd name="T1" fmla="*/ 638 h 699"/>
                  <a:gd name="T2" fmla="*/ 54 w 203"/>
                  <a:gd name="T3" fmla="*/ 0 h 699"/>
                  <a:gd name="T4" fmla="*/ 203 w 203"/>
                  <a:gd name="T5" fmla="*/ 163 h 699"/>
                  <a:gd name="T6" fmla="*/ 165 w 203"/>
                  <a:gd name="T7" fmla="*/ 598 h 699"/>
                  <a:gd name="T8" fmla="*/ 54 w 203"/>
                  <a:gd name="T9" fmla="*/ 699 h 699"/>
                  <a:gd name="T10" fmla="*/ 0 w 203"/>
                  <a:gd name="T11" fmla="*/ 638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" h="699">
                    <a:moveTo>
                      <a:pt x="0" y="638"/>
                    </a:moveTo>
                    <a:lnTo>
                      <a:pt x="54" y="0"/>
                    </a:lnTo>
                    <a:lnTo>
                      <a:pt x="203" y="163"/>
                    </a:lnTo>
                    <a:lnTo>
                      <a:pt x="165" y="598"/>
                    </a:lnTo>
                    <a:lnTo>
                      <a:pt x="54" y="699"/>
                    </a:lnTo>
                    <a:lnTo>
                      <a:pt x="0" y="638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2534" name="Freeform 70"/>
              <p:cNvSpPr>
                <a:spLocks/>
              </p:cNvSpPr>
              <p:nvPr/>
            </p:nvSpPr>
            <p:spPr bwMode="auto">
              <a:xfrm>
                <a:off x="4125" y="2049"/>
                <a:ext cx="732" cy="163"/>
              </a:xfrm>
              <a:custGeom>
                <a:avLst/>
                <a:gdLst>
                  <a:gd name="T0" fmla="*/ 656 w 732"/>
                  <a:gd name="T1" fmla="*/ 0 h 163"/>
                  <a:gd name="T2" fmla="*/ 732 w 732"/>
                  <a:gd name="T3" fmla="*/ 80 h 163"/>
                  <a:gd name="T4" fmla="*/ 640 w 732"/>
                  <a:gd name="T5" fmla="*/ 163 h 163"/>
                  <a:gd name="T6" fmla="*/ 71 w 732"/>
                  <a:gd name="T7" fmla="*/ 163 h 163"/>
                  <a:gd name="T8" fmla="*/ 0 w 732"/>
                  <a:gd name="T9" fmla="*/ 80 h 163"/>
                  <a:gd name="T10" fmla="*/ 87 w 732"/>
                  <a:gd name="T11" fmla="*/ 0 h 163"/>
                  <a:gd name="T12" fmla="*/ 656 w 732"/>
                  <a:gd name="T13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2" h="163">
                    <a:moveTo>
                      <a:pt x="656" y="0"/>
                    </a:moveTo>
                    <a:lnTo>
                      <a:pt x="732" y="80"/>
                    </a:lnTo>
                    <a:lnTo>
                      <a:pt x="640" y="163"/>
                    </a:lnTo>
                    <a:lnTo>
                      <a:pt x="71" y="163"/>
                    </a:lnTo>
                    <a:lnTo>
                      <a:pt x="0" y="80"/>
                    </a:lnTo>
                    <a:lnTo>
                      <a:pt x="87" y="0"/>
                    </a:lnTo>
                    <a:lnTo>
                      <a:pt x="656" y="0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2535" name="Freeform 71"/>
              <p:cNvSpPr>
                <a:spLocks/>
              </p:cNvSpPr>
              <p:nvPr/>
            </p:nvSpPr>
            <p:spPr bwMode="auto">
              <a:xfrm>
                <a:off x="4129" y="1371"/>
                <a:ext cx="851" cy="163"/>
              </a:xfrm>
              <a:custGeom>
                <a:avLst/>
                <a:gdLst>
                  <a:gd name="T0" fmla="*/ 851 w 851"/>
                  <a:gd name="T1" fmla="*/ 0 h 163"/>
                  <a:gd name="T2" fmla="*/ 676 w 851"/>
                  <a:gd name="T3" fmla="*/ 163 h 163"/>
                  <a:gd name="T4" fmla="*/ 149 w 851"/>
                  <a:gd name="T5" fmla="*/ 163 h 163"/>
                  <a:gd name="T6" fmla="*/ 0 w 851"/>
                  <a:gd name="T7" fmla="*/ 0 h 163"/>
                  <a:gd name="T8" fmla="*/ 851 w 851"/>
                  <a:gd name="T9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1" h="163">
                    <a:moveTo>
                      <a:pt x="851" y="0"/>
                    </a:moveTo>
                    <a:lnTo>
                      <a:pt x="676" y="163"/>
                    </a:lnTo>
                    <a:lnTo>
                      <a:pt x="149" y="163"/>
                    </a:lnTo>
                    <a:lnTo>
                      <a:pt x="0" y="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2536" name="Freeform 72"/>
              <p:cNvSpPr>
                <a:spLocks/>
              </p:cNvSpPr>
              <p:nvPr/>
            </p:nvSpPr>
            <p:spPr bwMode="auto">
              <a:xfrm>
                <a:off x="4734" y="2160"/>
                <a:ext cx="201" cy="699"/>
              </a:xfrm>
              <a:custGeom>
                <a:avLst/>
                <a:gdLst>
                  <a:gd name="T0" fmla="*/ 201 w 201"/>
                  <a:gd name="T1" fmla="*/ 61 h 699"/>
                  <a:gd name="T2" fmla="*/ 147 w 201"/>
                  <a:gd name="T3" fmla="*/ 699 h 699"/>
                  <a:gd name="T4" fmla="*/ 0 w 201"/>
                  <a:gd name="T5" fmla="*/ 536 h 699"/>
                  <a:gd name="T6" fmla="*/ 38 w 201"/>
                  <a:gd name="T7" fmla="*/ 101 h 699"/>
                  <a:gd name="T8" fmla="*/ 147 w 201"/>
                  <a:gd name="T9" fmla="*/ 0 h 699"/>
                  <a:gd name="T10" fmla="*/ 201 w 201"/>
                  <a:gd name="T11" fmla="*/ 61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1" h="699">
                    <a:moveTo>
                      <a:pt x="201" y="61"/>
                    </a:moveTo>
                    <a:lnTo>
                      <a:pt x="147" y="699"/>
                    </a:lnTo>
                    <a:lnTo>
                      <a:pt x="0" y="536"/>
                    </a:lnTo>
                    <a:lnTo>
                      <a:pt x="38" y="101"/>
                    </a:lnTo>
                    <a:lnTo>
                      <a:pt x="147" y="0"/>
                    </a:lnTo>
                    <a:lnTo>
                      <a:pt x="201" y="61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2537" name="Freeform 73"/>
              <p:cNvSpPr>
                <a:spLocks/>
              </p:cNvSpPr>
              <p:nvPr/>
            </p:nvSpPr>
            <p:spPr bwMode="auto">
              <a:xfrm>
                <a:off x="4793" y="1399"/>
                <a:ext cx="215" cy="699"/>
              </a:xfrm>
              <a:custGeom>
                <a:avLst/>
                <a:gdLst>
                  <a:gd name="T0" fmla="*/ 0 w 215"/>
                  <a:gd name="T1" fmla="*/ 598 h 699"/>
                  <a:gd name="T2" fmla="*/ 40 w 215"/>
                  <a:gd name="T3" fmla="*/ 163 h 699"/>
                  <a:gd name="T4" fmla="*/ 215 w 215"/>
                  <a:gd name="T5" fmla="*/ 0 h 699"/>
                  <a:gd name="T6" fmla="*/ 159 w 215"/>
                  <a:gd name="T7" fmla="*/ 638 h 699"/>
                  <a:gd name="T8" fmla="*/ 95 w 215"/>
                  <a:gd name="T9" fmla="*/ 699 h 699"/>
                  <a:gd name="T10" fmla="*/ 0 w 215"/>
                  <a:gd name="T11" fmla="*/ 598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5" h="699">
                    <a:moveTo>
                      <a:pt x="0" y="598"/>
                    </a:moveTo>
                    <a:lnTo>
                      <a:pt x="40" y="163"/>
                    </a:lnTo>
                    <a:lnTo>
                      <a:pt x="215" y="0"/>
                    </a:lnTo>
                    <a:lnTo>
                      <a:pt x="159" y="638"/>
                    </a:lnTo>
                    <a:lnTo>
                      <a:pt x="95" y="699"/>
                    </a:lnTo>
                    <a:lnTo>
                      <a:pt x="0" y="598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62538" name="Group 74"/>
          <p:cNvGrpSpPr>
            <a:grpSpLocks/>
          </p:cNvGrpSpPr>
          <p:nvPr/>
        </p:nvGrpSpPr>
        <p:grpSpPr bwMode="auto">
          <a:xfrm>
            <a:off x="2593975" y="2720975"/>
            <a:ext cx="1108075" cy="1603375"/>
            <a:chOff x="793" y="935"/>
            <a:chExt cx="1724" cy="2495"/>
          </a:xfrm>
        </p:grpSpPr>
        <p:sp>
          <p:nvSpPr>
            <p:cNvPr id="62539" name="Rectangle 75"/>
            <p:cNvSpPr>
              <a:spLocks noChangeArrowheads="1"/>
            </p:cNvSpPr>
            <p:nvPr/>
          </p:nvSpPr>
          <p:spPr bwMode="auto">
            <a:xfrm>
              <a:off x="793" y="935"/>
              <a:ext cx="1724" cy="2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62540" name="Group 76"/>
            <p:cNvGrpSpPr>
              <a:grpSpLocks/>
            </p:cNvGrpSpPr>
            <p:nvPr/>
          </p:nvGrpSpPr>
          <p:grpSpPr bwMode="auto">
            <a:xfrm>
              <a:off x="1135" y="1423"/>
              <a:ext cx="1039" cy="1519"/>
              <a:chOff x="3969" y="1371"/>
              <a:chExt cx="1039" cy="1519"/>
            </a:xfrm>
          </p:grpSpPr>
          <p:sp>
            <p:nvSpPr>
              <p:cNvPr id="62541" name="Freeform 77"/>
              <p:cNvSpPr>
                <a:spLocks/>
              </p:cNvSpPr>
              <p:nvPr/>
            </p:nvSpPr>
            <p:spPr bwMode="auto">
              <a:xfrm>
                <a:off x="3969" y="2160"/>
                <a:ext cx="215" cy="699"/>
              </a:xfrm>
              <a:custGeom>
                <a:avLst/>
                <a:gdLst>
                  <a:gd name="T0" fmla="*/ 215 w 215"/>
                  <a:gd name="T1" fmla="*/ 101 h 699"/>
                  <a:gd name="T2" fmla="*/ 177 w 215"/>
                  <a:gd name="T3" fmla="*/ 536 h 699"/>
                  <a:gd name="T4" fmla="*/ 0 w 215"/>
                  <a:gd name="T5" fmla="*/ 699 h 699"/>
                  <a:gd name="T6" fmla="*/ 56 w 215"/>
                  <a:gd name="T7" fmla="*/ 61 h 699"/>
                  <a:gd name="T8" fmla="*/ 120 w 215"/>
                  <a:gd name="T9" fmla="*/ 0 h 699"/>
                  <a:gd name="T10" fmla="*/ 215 w 215"/>
                  <a:gd name="T11" fmla="*/ 101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5" h="699">
                    <a:moveTo>
                      <a:pt x="215" y="101"/>
                    </a:moveTo>
                    <a:lnTo>
                      <a:pt x="177" y="536"/>
                    </a:lnTo>
                    <a:lnTo>
                      <a:pt x="0" y="699"/>
                    </a:lnTo>
                    <a:lnTo>
                      <a:pt x="56" y="61"/>
                    </a:lnTo>
                    <a:lnTo>
                      <a:pt x="120" y="0"/>
                    </a:lnTo>
                    <a:lnTo>
                      <a:pt x="215" y="101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2542" name="Freeform 78"/>
              <p:cNvSpPr>
                <a:spLocks/>
              </p:cNvSpPr>
              <p:nvPr/>
            </p:nvSpPr>
            <p:spPr bwMode="auto">
              <a:xfrm>
                <a:off x="3995" y="2727"/>
                <a:ext cx="853" cy="163"/>
              </a:xfrm>
              <a:custGeom>
                <a:avLst/>
                <a:gdLst>
                  <a:gd name="T0" fmla="*/ 853 w 853"/>
                  <a:gd name="T1" fmla="*/ 163 h 163"/>
                  <a:gd name="T2" fmla="*/ 0 w 853"/>
                  <a:gd name="T3" fmla="*/ 163 h 163"/>
                  <a:gd name="T4" fmla="*/ 177 w 853"/>
                  <a:gd name="T5" fmla="*/ 0 h 163"/>
                  <a:gd name="T6" fmla="*/ 706 w 853"/>
                  <a:gd name="T7" fmla="*/ 0 h 163"/>
                  <a:gd name="T8" fmla="*/ 853 w 853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3" h="163">
                    <a:moveTo>
                      <a:pt x="853" y="163"/>
                    </a:moveTo>
                    <a:lnTo>
                      <a:pt x="0" y="163"/>
                    </a:lnTo>
                    <a:lnTo>
                      <a:pt x="177" y="0"/>
                    </a:lnTo>
                    <a:lnTo>
                      <a:pt x="706" y="0"/>
                    </a:lnTo>
                    <a:lnTo>
                      <a:pt x="853" y="163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2543" name="Freeform 79"/>
              <p:cNvSpPr>
                <a:spLocks/>
              </p:cNvSpPr>
              <p:nvPr/>
            </p:nvSpPr>
            <p:spPr bwMode="auto">
              <a:xfrm>
                <a:off x="4042" y="1399"/>
                <a:ext cx="203" cy="699"/>
              </a:xfrm>
              <a:custGeom>
                <a:avLst/>
                <a:gdLst>
                  <a:gd name="T0" fmla="*/ 0 w 203"/>
                  <a:gd name="T1" fmla="*/ 638 h 699"/>
                  <a:gd name="T2" fmla="*/ 54 w 203"/>
                  <a:gd name="T3" fmla="*/ 0 h 699"/>
                  <a:gd name="T4" fmla="*/ 203 w 203"/>
                  <a:gd name="T5" fmla="*/ 163 h 699"/>
                  <a:gd name="T6" fmla="*/ 165 w 203"/>
                  <a:gd name="T7" fmla="*/ 598 h 699"/>
                  <a:gd name="T8" fmla="*/ 54 w 203"/>
                  <a:gd name="T9" fmla="*/ 699 h 699"/>
                  <a:gd name="T10" fmla="*/ 0 w 203"/>
                  <a:gd name="T11" fmla="*/ 638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" h="699">
                    <a:moveTo>
                      <a:pt x="0" y="638"/>
                    </a:moveTo>
                    <a:lnTo>
                      <a:pt x="54" y="0"/>
                    </a:lnTo>
                    <a:lnTo>
                      <a:pt x="203" y="163"/>
                    </a:lnTo>
                    <a:lnTo>
                      <a:pt x="165" y="598"/>
                    </a:lnTo>
                    <a:lnTo>
                      <a:pt x="54" y="699"/>
                    </a:lnTo>
                    <a:lnTo>
                      <a:pt x="0" y="638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2544" name="Freeform 80"/>
              <p:cNvSpPr>
                <a:spLocks/>
              </p:cNvSpPr>
              <p:nvPr/>
            </p:nvSpPr>
            <p:spPr bwMode="auto">
              <a:xfrm>
                <a:off x="4125" y="2049"/>
                <a:ext cx="732" cy="163"/>
              </a:xfrm>
              <a:custGeom>
                <a:avLst/>
                <a:gdLst>
                  <a:gd name="T0" fmla="*/ 656 w 732"/>
                  <a:gd name="T1" fmla="*/ 0 h 163"/>
                  <a:gd name="T2" fmla="*/ 732 w 732"/>
                  <a:gd name="T3" fmla="*/ 80 h 163"/>
                  <a:gd name="T4" fmla="*/ 640 w 732"/>
                  <a:gd name="T5" fmla="*/ 163 h 163"/>
                  <a:gd name="T6" fmla="*/ 71 w 732"/>
                  <a:gd name="T7" fmla="*/ 163 h 163"/>
                  <a:gd name="T8" fmla="*/ 0 w 732"/>
                  <a:gd name="T9" fmla="*/ 80 h 163"/>
                  <a:gd name="T10" fmla="*/ 87 w 732"/>
                  <a:gd name="T11" fmla="*/ 0 h 163"/>
                  <a:gd name="T12" fmla="*/ 656 w 732"/>
                  <a:gd name="T13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2" h="163">
                    <a:moveTo>
                      <a:pt x="656" y="0"/>
                    </a:moveTo>
                    <a:lnTo>
                      <a:pt x="732" y="80"/>
                    </a:lnTo>
                    <a:lnTo>
                      <a:pt x="640" y="163"/>
                    </a:lnTo>
                    <a:lnTo>
                      <a:pt x="71" y="163"/>
                    </a:lnTo>
                    <a:lnTo>
                      <a:pt x="0" y="80"/>
                    </a:lnTo>
                    <a:lnTo>
                      <a:pt x="87" y="0"/>
                    </a:lnTo>
                    <a:lnTo>
                      <a:pt x="656" y="0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2545" name="Freeform 81"/>
              <p:cNvSpPr>
                <a:spLocks/>
              </p:cNvSpPr>
              <p:nvPr/>
            </p:nvSpPr>
            <p:spPr bwMode="auto">
              <a:xfrm>
                <a:off x="4129" y="1371"/>
                <a:ext cx="851" cy="163"/>
              </a:xfrm>
              <a:custGeom>
                <a:avLst/>
                <a:gdLst>
                  <a:gd name="T0" fmla="*/ 851 w 851"/>
                  <a:gd name="T1" fmla="*/ 0 h 163"/>
                  <a:gd name="T2" fmla="*/ 676 w 851"/>
                  <a:gd name="T3" fmla="*/ 163 h 163"/>
                  <a:gd name="T4" fmla="*/ 149 w 851"/>
                  <a:gd name="T5" fmla="*/ 163 h 163"/>
                  <a:gd name="T6" fmla="*/ 0 w 851"/>
                  <a:gd name="T7" fmla="*/ 0 h 163"/>
                  <a:gd name="T8" fmla="*/ 851 w 851"/>
                  <a:gd name="T9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1" h="163">
                    <a:moveTo>
                      <a:pt x="851" y="0"/>
                    </a:moveTo>
                    <a:lnTo>
                      <a:pt x="676" y="163"/>
                    </a:lnTo>
                    <a:lnTo>
                      <a:pt x="149" y="163"/>
                    </a:lnTo>
                    <a:lnTo>
                      <a:pt x="0" y="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2546" name="Freeform 82"/>
              <p:cNvSpPr>
                <a:spLocks/>
              </p:cNvSpPr>
              <p:nvPr/>
            </p:nvSpPr>
            <p:spPr bwMode="auto">
              <a:xfrm>
                <a:off x="4734" y="2160"/>
                <a:ext cx="201" cy="699"/>
              </a:xfrm>
              <a:custGeom>
                <a:avLst/>
                <a:gdLst>
                  <a:gd name="T0" fmla="*/ 201 w 201"/>
                  <a:gd name="T1" fmla="*/ 61 h 699"/>
                  <a:gd name="T2" fmla="*/ 147 w 201"/>
                  <a:gd name="T3" fmla="*/ 699 h 699"/>
                  <a:gd name="T4" fmla="*/ 0 w 201"/>
                  <a:gd name="T5" fmla="*/ 536 h 699"/>
                  <a:gd name="T6" fmla="*/ 38 w 201"/>
                  <a:gd name="T7" fmla="*/ 101 h 699"/>
                  <a:gd name="T8" fmla="*/ 147 w 201"/>
                  <a:gd name="T9" fmla="*/ 0 h 699"/>
                  <a:gd name="T10" fmla="*/ 201 w 201"/>
                  <a:gd name="T11" fmla="*/ 61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1" h="699">
                    <a:moveTo>
                      <a:pt x="201" y="61"/>
                    </a:moveTo>
                    <a:lnTo>
                      <a:pt x="147" y="699"/>
                    </a:lnTo>
                    <a:lnTo>
                      <a:pt x="0" y="536"/>
                    </a:lnTo>
                    <a:lnTo>
                      <a:pt x="38" y="101"/>
                    </a:lnTo>
                    <a:lnTo>
                      <a:pt x="147" y="0"/>
                    </a:lnTo>
                    <a:lnTo>
                      <a:pt x="201" y="61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2547" name="Freeform 83"/>
              <p:cNvSpPr>
                <a:spLocks/>
              </p:cNvSpPr>
              <p:nvPr/>
            </p:nvSpPr>
            <p:spPr bwMode="auto">
              <a:xfrm>
                <a:off x="4793" y="1399"/>
                <a:ext cx="215" cy="699"/>
              </a:xfrm>
              <a:custGeom>
                <a:avLst/>
                <a:gdLst>
                  <a:gd name="T0" fmla="*/ 0 w 215"/>
                  <a:gd name="T1" fmla="*/ 598 h 699"/>
                  <a:gd name="T2" fmla="*/ 40 w 215"/>
                  <a:gd name="T3" fmla="*/ 163 h 699"/>
                  <a:gd name="T4" fmla="*/ 215 w 215"/>
                  <a:gd name="T5" fmla="*/ 0 h 699"/>
                  <a:gd name="T6" fmla="*/ 159 w 215"/>
                  <a:gd name="T7" fmla="*/ 638 h 699"/>
                  <a:gd name="T8" fmla="*/ 95 w 215"/>
                  <a:gd name="T9" fmla="*/ 699 h 699"/>
                  <a:gd name="T10" fmla="*/ 0 w 215"/>
                  <a:gd name="T11" fmla="*/ 598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5" h="699">
                    <a:moveTo>
                      <a:pt x="0" y="598"/>
                    </a:moveTo>
                    <a:lnTo>
                      <a:pt x="40" y="163"/>
                    </a:lnTo>
                    <a:lnTo>
                      <a:pt x="215" y="0"/>
                    </a:lnTo>
                    <a:lnTo>
                      <a:pt x="159" y="638"/>
                    </a:lnTo>
                    <a:lnTo>
                      <a:pt x="95" y="699"/>
                    </a:lnTo>
                    <a:lnTo>
                      <a:pt x="0" y="598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62548" name="Group 84"/>
          <p:cNvGrpSpPr>
            <a:grpSpLocks/>
          </p:cNvGrpSpPr>
          <p:nvPr/>
        </p:nvGrpSpPr>
        <p:grpSpPr bwMode="auto">
          <a:xfrm>
            <a:off x="3668713" y="2720975"/>
            <a:ext cx="1108075" cy="1603375"/>
            <a:chOff x="793" y="935"/>
            <a:chExt cx="1724" cy="2495"/>
          </a:xfrm>
        </p:grpSpPr>
        <p:sp>
          <p:nvSpPr>
            <p:cNvPr id="62549" name="Rectangle 85"/>
            <p:cNvSpPr>
              <a:spLocks noChangeArrowheads="1"/>
            </p:cNvSpPr>
            <p:nvPr/>
          </p:nvSpPr>
          <p:spPr bwMode="auto">
            <a:xfrm>
              <a:off x="793" y="935"/>
              <a:ext cx="1724" cy="2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62550" name="Group 86"/>
            <p:cNvGrpSpPr>
              <a:grpSpLocks/>
            </p:cNvGrpSpPr>
            <p:nvPr/>
          </p:nvGrpSpPr>
          <p:grpSpPr bwMode="auto">
            <a:xfrm>
              <a:off x="1135" y="1423"/>
              <a:ext cx="1039" cy="1519"/>
              <a:chOff x="3969" y="1371"/>
              <a:chExt cx="1039" cy="1519"/>
            </a:xfrm>
          </p:grpSpPr>
          <p:sp>
            <p:nvSpPr>
              <p:cNvPr id="62551" name="Freeform 87"/>
              <p:cNvSpPr>
                <a:spLocks/>
              </p:cNvSpPr>
              <p:nvPr/>
            </p:nvSpPr>
            <p:spPr bwMode="auto">
              <a:xfrm>
                <a:off x="3969" y="2160"/>
                <a:ext cx="215" cy="699"/>
              </a:xfrm>
              <a:custGeom>
                <a:avLst/>
                <a:gdLst>
                  <a:gd name="T0" fmla="*/ 215 w 215"/>
                  <a:gd name="T1" fmla="*/ 101 h 699"/>
                  <a:gd name="T2" fmla="*/ 177 w 215"/>
                  <a:gd name="T3" fmla="*/ 536 h 699"/>
                  <a:gd name="T4" fmla="*/ 0 w 215"/>
                  <a:gd name="T5" fmla="*/ 699 h 699"/>
                  <a:gd name="T6" fmla="*/ 56 w 215"/>
                  <a:gd name="T7" fmla="*/ 61 h 699"/>
                  <a:gd name="T8" fmla="*/ 120 w 215"/>
                  <a:gd name="T9" fmla="*/ 0 h 699"/>
                  <a:gd name="T10" fmla="*/ 215 w 215"/>
                  <a:gd name="T11" fmla="*/ 101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5" h="699">
                    <a:moveTo>
                      <a:pt x="215" y="101"/>
                    </a:moveTo>
                    <a:lnTo>
                      <a:pt x="177" y="536"/>
                    </a:lnTo>
                    <a:lnTo>
                      <a:pt x="0" y="699"/>
                    </a:lnTo>
                    <a:lnTo>
                      <a:pt x="56" y="61"/>
                    </a:lnTo>
                    <a:lnTo>
                      <a:pt x="120" y="0"/>
                    </a:lnTo>
                    <a:lnTo>
                      <a:pt x="215" y="101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2552" name="Freeform 88"/>
              <p:cNvSpPr>
                <a:spLocks/>
              </p:cNvSpPr>
              <p:nvPr/>
            </p:nvSpPr>
            <p:spPr bwMode="auto">
              <a:xfrm>
                <a:off x="3995" y="2727"/>
                <a:ext cx="853" cy="163"/>
              </a:xfrm>
              <a:custGeom>
                <a:avLst/>
                <a:gdLst>
                  <a:gd name="T0" fmla="*/ 853 w 853"/>
                  <a:gd name="T1" fmla="*/ 163 h 163"/>
                  <a:gd name="T2" fmla="*/ 0 w 853"/>
                  <a:gd name="T3" fmla="*/ 163 h 163"/>
                  <a:gd name="T4" fmla="*/ 177 w 853"/>
                  <a:gd name="T5" fmla="*/ 0 h 163"/>
                  <a:gd name="T6" fmla="*/ 706 w 853"/>
                  <a:gd name="T7" fmla="*/ 0 h 163"/>
                  <a:gd name="T8" fmla="*/ 853 w 853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3" h="163">
                    <a:moveTo>
                      <a:pt x="853" y="163"/>
                    </a:moveTo>
                    <a:lnTo>
                      <a:pt x="0" y="163"/>
                    </a:lnTo>
                    <a:lnTo>
                      <a:pt x="177" y="0"/>
                    </a:lnTo>
                    <a:lnTo>
                      <a:pt x="706" y="0"/>
                    </a:lnTo>
                    <a:lnTo>
                      <a:pt x="853" y="163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2553" name="Freeform 89"/>
              <p:cNvSpPr>
                <a:spLocks/>
              </p:cNvSpPr>
              <p:nvPr/>
            </p:nvSpPr>
            <p:spPr bwMode="auto">
              <a:xfrm>
                <a:off x="4042" y="1399"/>
                <a:ext cx="203" cy="699"/>
              </a:xfrm>
              <a:custGeom>
                <a:avLst/>
                <a:gdLst>
                  <a:gd name="T0" fmla="*/ 0 w 203"/>
                  <a:gd name="T1" fmla="*/ 638 h 699"/>
                  <a:gd name="T2" fmla="*/ 54 w 203"/>
                  <a:gd name="T3" fmla="*/ 0 h 699"/>
                  <a:gd name="T4" fmla="*/ 203 w 203"/>
                  <a:gd name="T5" fmla="*/ 163 h 699"/>
                  <a:gd name="T6" fmla="*/ 165 w 203"/>
                  <a:gd name="T7" fmla="*/ 598 h 699"/>
                  <a:gd name="T8" fmla="*/ 54 w 203"/>
                  <a:gd name="T9" fmla="*/ 699 h 699"/>
                  <a:gd name="T10" fmla="*/ 0 w 203"/>
                  <a:gd name="T11" fmla="*/ 638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" h="699">
                    <a:moveTo>
                      <a:pt x="0" y="638"/>
                    </a:moveTo>
                    <a:lnTo>
                      <a:pt x="54" y="0"/>
                    </a:lnTo>
                    <a:lnTo>
                      <a:pt x="203" y="163"/>
                    </a:lnTo>
                    <a:lnTo>
                      <a:pt x="165" y="598"/>
                    </a:lnTo>
                    <a:lnTo>
                      <a:pt x="54" y="699"/>
                    </a:lnTo>
                    <a:lnTo>
                      <a:pt x="0" y="638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2554" name="Freeform 90"/>
              <p:cNvSpPr>
                <a:spLocks/>
              </p:cNvSpPr>
              <p:nvPr/>
            </p:nvSpPr>
            <p:spPr bwMode="auto">
              <a:xfrm>
                <a:off x="4125" y="2049"/>
                <a:ext cx="732" cy="163"/>
              </a:xfrm>
              <a:custGeom>
                <a:avLst/>
                <a:gdLst>
                  <a:gd name="T0" fmla="*/ 656 w 732"/>
                  <a:gd name="T1" fmla="*/ 0 h 163"/>
                  <a:gd name="T2" fmla="*/ 732 w 732"/>
                  <a:gd name="T3" fmla="*/ 80 h 163"/>
                  <a:gd name="T4" fmla="*/ 640 w 732"/>
                  <a:gd name="T5" fmla="*/ 163 h 163"/>
                  <a:gd name="T6" fmla="*/ 71 w 732"/>
                  <a:gd name="T7" fmla="*/ 163 h 163"/>
                  <a:gd name="T8" fmla="*/ 0 w 732"/>
                  <a:gd name="T9" fmla="*/ 80 h 163"/>
                  <a:gd name="T10" fmla="*/ 87 w 732"/>
                  <a:gd name="T11" fmla="*/ 0 h 163"/>
                  <a:gd name="T12" fmla="*/ 656 w 732"/>
                  <a:gd name="T13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2" h="163">
                    <a:moveTo>
                      <a:pt x="656" y="0"/>
                    </a:moveTo>
                    <a:lnTo>
                      <a:pt x="732" y="80"/>
                    </a:lnTo>
                    <a:lnTo>
                      <a:pt x="640" y="163"/>
                    </a:lnTo>
                    <a:lnTo>
                      <a:pt x="71" y="163"/>
                    </a:lnTo>
                    <a:lnTo>
                      <a:pt x="0" y="80"/>
                    </a:lnTo>
                    <a:lnTo>
                      <a:pt x="87" y="0"/>
                    </a:lnTo>
                    <a:lnTo>
                      <a:pt x="656" y="0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2555" name="Freeform 91"/>
              <p:cNvSpPr>
                <a:spLocks/>
              </p:cNvSpPr>
              <p:nvPr/>
            </p:nvSpPr>
            <p:spPr bwMode="auto">
              <a:xfrm>
                <a:off x="4129" y="1371"/>
                <a:ext cx="851" cy="163"/>
              </a:xfrm>
              <a:custGeom>
                <a:avLst/>
                <a:gdLst>
                  <a:gd name="T0" fmla="*/ 851 w 851"/>
                  <a:gd name="T1" fmla="*/ 0 h 163"/>
                  <a:gd name="T2" fmla="*/ 676 w 851"/>
                  <a:gd name="T3" fmla="*/ 163 h 163"/>
                  <a:gd name="T4" fmla="*/ 149 w 851"/>
                  <a:gd name="T5" fmla="*/ 163 h 163"/>
                  <a:gd name="T6" fmla="*/ 0 w 851"/>
                  <a:gd name="T7" fmla="*/ 0 h 163"/>
                  <a:gd name="T8" fmla="*/ 851 w 851"/>
                  <a:gd name="T9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1" h="163">
                    <a:moveTo>
                      <a:pt x="851" y="0"/>
                    </a:moveTo>
                    <a:lnTo>
                      <a:pt x="676" y="163"/>
                    </a:lnTo>
                    <a:lnTo>
                      <a:pt x="149" y="163"/>
                    </a:lnTo>
                    <a:lnTo>
                      <a:pt x="0" y="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2556" name="Freeform 92"/>
              <p:cNvSpPr>
                <a:spLocks/>
              </p:cNvSpPr>
              <p:nvPr/>
            </p:nvSpPr>
            <p:spPr bwMode="auto">
              <a:xfrm>
                <a:off x="4734" y="2160"/>
                <a:ext cx="201" cy="699"/>
              </a:xfrm>
              <a:custGeom>
                <a:avLst/>
                <a:gdLst>
                  <a:gd name="T0" fmla="*/ 201 w 201"/>
                  <a:gd name="T1" fmla="*/ 61 h 699"/>
                  <a:gd name="T2" fmla="*/ 147 w 201"/>
                  <a:gd name="T3" fmla="*/ 699 h 699"/>
                  <a:gd name="T4" fmla="*/ 0 w 201"/>
                  <a:gd name="T5" fmla="*/ 536 h 699"/>
                  <a:gd name="T6" fmla="*/ 38 w 201"/>
                  <a:gd name="T7" fmla="*/ 101 h 699"/>
                  <a:gd name="T8" fmla="*/ 147 w 201"/>
                  <a:gd name="T9" fmla="*/ 0 h 699"/>
                  <a:gd name="T10" fmla="*/ 201 w 201"/>
                  <a:gd name="T11" fmla="*/ 61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1" h="699">
                    <a:moveTo>
                      <a:pt x="201" y="61"/>
                    </a:moveTo>
                    <a:lnTo>
                      <a:pt x="147" y="699"/>
                    </a:lnTo>
                    <a:lnTo>
                      <a:pt x="0" y="536"/>
                    </a:lnTo>
                    <a:lnTo>
                      <a:pt x="38" y="101"/>
                    </a:lnTo>
                    <a:lnTo>
                      <a:pt x="147" y="0"/>
                    </a:lnTo>
                    <a:lnTo>
                      <a:pt x="201" y="61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2557" name="Freeform 93"/>
              <p:cNvSpPr>
                <a:spLocks/>
              </p:cNvSpPr>
              <p:nvPr/>
            </p:nvSpPr>
            <p:spPr bwMode="auto">
              <a:xfrm>
                <a:off x="4793" y="1399"/>
                <a:ext cx="215" cy="699"/>
              </a:xfrm>
              <a:custGeom>
                <a:avLst/>
                <a:gdLst>
                  <a:gd name="T0" fmla="*/ 0 w 215"/>
                  <a:gd name="T1" fmla="*/ 598 h 699"/>
                  <a:gd name="T2" fmla="*/ 40 w 215"/>
                  <a:gd name="T3" fmla="*/ 163 h 699"/>
                  <a:gd name="T4" fmla="*/ 215 w 215"/>
                  <a:gd name="T5" fmla="*/ 0 h 699"/>
                  <a:gd name="T6" fmla="*/ 159 w 215"/>
                  <a:gd name="T7" fmla="*/ 638 h 699"/>
                  <a:gd name="T8" fmla="*/ 95 w 215"/>
                  <a:gd name="T9" fmla="*/ 699 h 699"/>
                  <a:gd name="T10" fmla="*/ 0 w 215"/>
                  <a:gd name="T11" fmla="*/ 598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5" h="699">
                    <a:moveTo>
                      <a:pt x="0" y="598"/>
                    </a:moveTo>
                    <a:lnTo>
                      <a:pt x="40" y="163"/>
                    </a:lnTo>
                    <a:lnTo>
                      <a:pt x="215" y="0"/>
                    </a:lnTo>
                    <a:lnTo>
                      <a:pt x="159" y="638"/>
                    </a:lnTo>
                    <a:lnTo>
                      <a:pt x="95" y="699"/>
                    </a:lnTo>
                    <a:lnTo>
                      <a:pt x="0" y="598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62558" name="Group 94"/>
          <p:cNvGrpSpPr>
            <a:grpSpLocks/>
          </p:cNvGrpSpPr>
          <p:nvPr/>
        </p:nvGrpSpPr>
        <p:grpSpPr bwMode="auto">
          <a:xfrm>
            <a:off x="4414838" y="2720975"/>
            <a:ext cx="1108075" cy="1603375"/>
            <a:chOff x="793" y="935"/>
            <a:chExt cx="1724" cy="2495"/>
          </a:xfrm>
        </p:grpSpPr>
        <p:sp>
          <p:nvSpPr>
            <p:cNvPr id="62559" name="Rectangle 95"/>
            <p:cNvSpPr>
              <a:spLocks noChangeArrowheads="1"/>
            </p:cNvSpPr>
            <p:nvPr/>
          </p:nvSpPr>
          <p:spPr bwMode="auto">
            <a:xfrm>
              <a:off x="793" y="935"/>
              <a:ext cx="1724" cy="2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62560" name="Group 96"/>
            <p:cNvGrpSpPr>
              <a:grpSpLocks/>
            </p:cNvGrpSpPr>
            <p:nvPr/>
          </p:nvGrpSpPr>
          <p:grpSpPr bwMode="auto">
            <a:xfrm>
              <a:off x="1135" y="1423"/>
              <a:ext cx="1039" cy="1519"/>
              <a:chOff x="3969" y="1371"/>
              <a:chExt cx="1039" cy="1519"/>
            </a:xfrm>
          </p:grpSpPr>
          <p:sp>
            <p:nvSpPr>
              <p:cNvPr id="62561" name="Freeform 97"/>
              <p:cNvSpPr>
                <a:spLocks/>
              </p:cNvSpPr>
              <p:nvPr/>
            </p:nvSpPr>
            <p:spPr bwMode="auto">
              <a:xfrm>
                <a:off x="3969" y="2160"/>
                <a:ext cx="215" cy="699"/>
              </a:xfrm>
              <a:custGeom>
                <a:avLst/>
                <a:gdLst>
                  <a:gd name="T0" fmla="*/ 215 w 215"/>
                  <a:gd name="T1" fmla="*/ 101 h 699"/>
                  <a:gd name="T2" fmla="*/ 177 w 215"/>
                  <a:gd name="T3" fmla="*/ 536 h 699"/>
                  <a:gd name="T4" fmla="*/ 0 w 215"/>
                  <a:gd name="T5" fmla="*/ 699 h 699"/>
                  <a:gd name="T6" fmla="*/ 56 w 215"/>
                  <a:gd name="T7" fmla="*/ 61 h 699"/>
                  <a:gd name="T8" fmla="*/ 120 w 215"/>
                  <a:gd name="T9" fmla="*/ 0 h 699"/>
                  <a:gd name="T10" fmla="*/ 215 w 215"/>
                  <a:gd name="T11" fmla="*/ 101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5" h="699">
                    <a:moveTo>
                      <a:pt x="215" y="101"/>
                    </a:moveTo>
                    <a:lnTo>
                      <a:pt x="177" y="536"/>
                    </a:lnTo>
                    <a:lnTo>
                      <a:pt x="0" y="699"/>
                    </a:lnTo>
                    <a:lnTo>
                      <a:pt x="56" y="61"/>
                    </a:lnTo>
                    <a:lnTo>
                      <a:pt x="120" y="0"/>
                    </a:lnTo>
                    <a:lnTo>
                      <a:pt x="215" y="101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2562" name="Freeform 98"/>
              <p:cNvSpPr>
                <a:spLocks/>
              </p:cNvSpPr>
              <p:nvPr/>
            </p:nvSpPr>
            <p:spPr bwMode="auto">
              <a:xfrm>
                <a:off x="3995" y="2727"/>
                <a:ext cx="853" cy="163"/>
              </a:xfrm>
              <a:custGeom>
                <a:avLst/>
                <a:gdLst>
                  <a:gd name="T0" fmla="*/ 853 w 853"/>
                  <a:gd name="T1" fmla="*/ 163 h 163"/>
                  <a:gd name="T2" fmla="*/ 0 w 853"/>
                  <a:gd name="T3" fmla="*/ 163 h 163"/>
                  <a:gd name="T4" fmla="*/ 177 w 853"/>
                  <a:gd name="T5" fmla="*/ 0 h 163"/>
                  <a:gd name="T6" fmla="*/ 706 w 853"/>
                  <a:gd name="T7" fmla="*/ 0 h 163"/>
                  <a:gd name="T8" fmla="*/ 853 w 853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3" h="163">
                    <a:moveTo>
                      <a:pt x="853" y="163"/>
                    </a:moveTo>
                    <a:lnTo>
                      <a:pt x="0" y="163"/>
                    </a:lnTo>
                    <a:lnTo>
                      <a:pt x="177" y="0"/>
                    </a:lnTo>
                    <a:lnTo>
                      <a:pt x="706" y="0"/>
                    </a:lnTo>
                    <a:lnTo>
                      <a:pt x="853" y="163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2563" name="Freeform 99"/>
              <p:cNvSpPr>
                <a:spLocks/>
              </p:cNvSpPr>
              <p:nvPr/>
            </p:nvSpPr>
            <p:spPr bwMode="auto">
              <a:xfrm>
                <a:off x="4042" y="1399"/>
                <a:ext cx="203" cy="699"/>
              </a:xfrm>
              <a:custGeom>
                <a:avLst/>
                <a:gdLst>
                  <a:gd name="T0" fmla="*/ 0 w 203"/>
                  <a:gd name="T1" fmla="*/ 638 h 699"/>
                  <a:gd name="T2" fmla="*/ 54 w 203"/>
                  <a:gd name="T3" fmla="*/ 0 h 699"/>
                  <a:gd name="T4" fmla="*/ 203 w 203"/>
                  <a:gd name="T5" fmla="*/ 163 h 699"/>
                  <a:gd name="T6" fmla="*/ 165 w 203"/>
                  <a:gd name="T7" fmla="*/ 598 h 699"/>
                  <a:gd name="T8" fmla="*/ 54 w 203"/>
                  <a:gd name="T9" fmla="*/ 699 h 699"/>
                  <a:gd name="T10" fmla="*/ 0 w 203"/>
                  <a:gd name="T11" fmla="*/ 638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" h="699">
                    <a:moveTo>
                      <a:pt x="0" y="638"/>
                    </a:moveTo>
                    <a:lnTo>
                      <a:pt x="54" y="0"/>
                    </a:lnTo>
                    <a:lnTo>
                      <a:pt x="203" y="163"/>
                    </a:lnTo>
                    <a:lnTo>
                      <a:pt x="165" y="598"/>
                    </a:lnTo>
                    <a:lnTo>
                      <a:pt x="54" y="699"/>
                    </a:lnTo>
                    <a:lnTo>
                      <a:pt x="0" y="638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2564" name="Freeform 100"/>
              <p:cNvSpPr>
                <a:spLocks/>
              </p:cNvSpPr>
              <p:nvPr/>
            </p:nvSpPr>
            <p:spPr bwMode="auto">
              <a:xfrm>
                <a:off x="4125" y="2049"/>
                <a:ext cx="732" cy="163"/>
              </a:xfrm>
              <a:custGeom>
                <a:avLst/>
                <a:gdLst>
                  <a:gd name="T0" fmla="*/ 656 w 732"/>
                  <a:gd name="T1" fmla="*/ 0 h 163"/>
                  <a:gd name="T2" fmla="*/ 732 w 732"/>
                  <a:gd name="T3" fmla="*/ 80 h 163"/>
                  <a:gd name="T4" fmla="*/ 640 w 732"/>
                  <a:gd name="T5" fmla="*/ 163 h 163"/>
                  <a:gd name="T6" fmla="*/ 71 w 732"/>
                  <a:gd name="T7" fmla="*/ 163 h 163"/>
                  <a:gd name="T8" fmla="*/ 0 w 732"/>
                  <a:gd name="T9" fmla="*/ 80 h 163"/>
                  <a:gd name="T10" fmla="*/ 87 w 732"/>
                  <a:gd name="T11" fmla="*/ 0 h 163"/>
                  <a:gd name="T12" fmla="*/ 656 w 732"/>
                  <a:gd name="T13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2" h="163">
                    <a:moveTo>
                      <a:pt x="656" y="0"/>
                    </a:moveTo>
                    <a:lnTo>
                      <a:pt x="732" y="80"/>
                    </a:lnTo>
                    <a:lnTo>
                      <a:pt x="640" y="163"/>
                    </a:lnTo>
                    <a:lnTo>
                      <a:pt x="71" y="163"/>
                    </a:lnTo>
                    <a:lnTo>
                      <a:pt x="0" y="80"/>
                    </a:lnTo>
                    <a:lnTo>
                      <a:pt x="87" y="0"/>
                    </a:lnTo>
                    <a:lnTo>
                      <a:pt x="656" y="0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2565" name="Freeform 101"/>
              <p:cNvSpPr>
                <a:spLocks/>
              </p:cNvSpPr>
              <p:nvPr/>
            </p:nvSpPr>
            <p:spPr bwMode="auto">
              <a:xfrm>
                <a:off x="4129" y="1371"/>
                <a:ext cx="851" cy="163"/>
              </a:xfrm>
              <a:custGeom>
                <a:avLst/>
                <a:gdLst>
                  <a:gd name="T0" fmla="*/ 851 w 851"/>
                  <a:gd name="T1" fmla="*/ 0 h 163"/>
                  <a:gd name="T2" fmla="*/ 676 w 851"/>
                  <a:gd name="T3" fmla="*/ 163 h 163"/>
                  <a:gd name="T4" fmla="*/ 149 w 851"/>
                  <a:gd name="T5" fmla="*/ 163 h 163"/>
                  <a:gd name="T6" fmla="*/ 0 w 851"/>
                  <a:gd name="T7" fmla="*/ 0 h 163"/>
                  <a:gd name="T8" fmla="*/ 851 w 851"/>
                  <a:gd name="T9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1" h="163">
                    <a:moveTo>
                      <a:pt x="851" y="0"/>
                    </a:moveTo>
                    <a:lnTo>
                      <a:pt x="676" y="163"/>
                    </a:lnTo>
                    <a:lnTo>
                      <a:pt x="149" y="163"/>
                    </a:lnTo>
                    <a:lnTo>
                      <a:pt x="0" y="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2566" name="Freeform 102"/>
              <p:cNvSpPr>
                <a:spLocks/>
              </p:cNvSpPr>
              <p:nvPr/>
            </p:nvSpPr>
            <p:spPr bwMode="auto">
              <a:xfrm>
                <a:off x="4734" y="2160"/>
                <a:ext cx="201" cy="699"/>
              </a:xfrm>
              <a:custGeom>
                <a:avLst/>
                <a:gdLst>
                  <a:gd name="T0" fmla="*/ 201 w 201"/>
                  <a:gd name="T1" fmla="*/ 61 h 699"/>
                  <a:gd name="T2" fmla="*/ 147 w 201"/>
                  <a:gd name="T3" fmla="*/ 699 h 699"/>
                  <a:gd name="T4" fmla="*/ 0 w 201"/>
                  <a:gd name="T5" fmla="*/ 536 h 699"/>
                  <a:gd name="T6" fmla="*/ 38 w 201"/>
                  <a:gd name="T7" fmla="*/ 101 h 699"/>
                  <a:gd name="T8" fmla="*/ 147 w 201"/>
                  <a:gd name="T9" fmla="*/ 0 h 699"/>
                  <a:gd name="T10" fmla="*/ 201 w 201"/>
                  <a:gd name="T11" fmla="*/ 61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1" h="699">
                    <a:moveTo>
                      <a:pt x="201" y="61"/>
                    </a:moveTo>
                    <a:lnTo>
                      <a:pt x="147" y="699"/>
                    </a:lnTo>
                    <a:lnTo>
                      <a:pt x="0" y="536"/>
                    </a:lnTo>
                    <a:lnTo>
                      <a:pt x="38" y="101"/>
                    </a:lnTo>
                    <a:lnTo>
                      <a:pt x="147" y="0"/>
                    </a:lnTo>
                    <a:lnTo>
                      <a:pt x="201" y="61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2567" name="Freeform 103"/>
              <p:cNvSpPr>
                <a:spLocks/>
              </p:cNvSpPr>
              <p:nvPr/>
            </p:nvSpPr>
            <p:spPr bwMode="auto">
              <a:xfrm>
                <a:off x="4793" y="1399"/>
                <a:ext cx="215" cy="699"/>
              </a:xfrm>
              <a:custGeom>
                <a:avLst/>
                <a:gdLst>
                  <a:gd name="T0" fmla="*/ 0 w 215"/>
                  <a:gd name="T1" fmla="*/ 598 h 699"/>
                  <a:gd name="T2" fmla="*/ 40 w 215"/>
                  <a:gd name="T3" fmla="*/ 163 h 699"/>
                  <a:gd name="T4" fmla="*/ 215 w 215"/>
                  <a:gd name="T5" fmla="*/ 0 h 699"/>
                  <a:gd name="T6" fmla="*/ 159 w 215"/>
                  <a:gd name="T7" fmla="*/ 638 h 699"/>
                  <a:gd name="T8" fmla="*/ 95 w 215"/>
                  <a:gd name="T9" fmla="*/ 699 h 699"/>
                  <a:gd name="T10" fmla="*/ 0 w 215"/>
                  <a:gd name="T11" fmla="*/ 598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5" h="699">
                    <a:moveTo>
                      <a:pt x="0" y="598"/>
                    </a:moveTo>
                    <a:lnTo>
                      <a:pt x="40" y="163"/>
                    </a:lnTo>
                    <a:lnTo>
                      <a:pt x="215" y="0"/>
                    </a:lnTo>
                    <a:lnTo>
                      <a:pt x="159" y="638"/>
                    </a:lnTo>
                    <a:lnTo>
                      <a:pt x="95" y="699"/>
                    </a:lnTo>
                    <a:lnTo>
                      <a:pt x="0" y="598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62568" name="Group 104"/>
          <p:cNvGrpSpPr>
            <a:grpSpLocks/>
          </p:cNvGrpSpPr>
          <p:nvPr/>
        </p:nvGrpSpPr>
        <p:grpSpPr bwMode="auto">
          <a:xfrm>
            <a:off x="5497513" y="2720975"/>
            <a:ext cx="1108075" cy="1603375"/>
            <a:chOff x="793" y="935"/>
            <a:chExt cx="1724" cy="2495"/>
          </a:xfrm>
        </p:grpSpPr>
        <p:sp>
          <p:nvSpPr>
            <p:cNvPr id="62569" name="Rectangle 105"/>
            <p:cNvSpPr>
              <a:spLocks noChangeArrowheads="1"/>
            </p:cNvSpPr>
            <p:nvPr/>
          </p:nvSpPr>
          <p:spPr bwMode="auto">
            <a:xfrm>
              <a:off x="793" y="935"/>
              <a:ext cx="1724" cy="2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62570" name="Group 106"/>
            <p:cNvGrpSpPr>
              <a:grpSpLocks/>
            </p:cNvGrpSpPr>
            <p:nvPr/>
          </p:nvGrpSpPr>
          <p:grpSpPr bwMode="auto">
            <a:xfrm>
              <a:off x="1135" y="1423"/>
              <a:ext cx="1039" cy="1519"/>
              <a:chOff x="3969" y="1371"/>
              <a:chExt cx="1039" cy="1519"/>
            </a:xfrm>
          </p:grpSpPr>
          <p:sp>
            <p:nvSpPr>
              <p:cNvPr id="62571" name="Freeform 107"/>
              <p:cNvSpPr>
                <a:spLocks/>
              </p:cNvSpPr>
              <p:nvPr/>
            </p:nvSpPr>
            <p:spPr bwMode="auto">
              <a:xfrm>
                <a:off x="3969" y="2160"/>
                <a:ext cx="215" cy="699"/>
              </a:xfrm>
              <a:custGeom>
                <a:avLst/>
                <a:gdLst>
                  <a:gd name="T0" fmla="*/ 215 w 215"/>
                  <a:gd name="T1" fmla="*/ 101 h 699"/>
                  <a:gd name="T2" fmla="*/ 177 w 215"/>
                  <a:gd name="T3" fmla="*/ 536 h 699"/>
                  <a:gd name="T4" fmla="*/ 0 w 215"/>
                  <a:gd name="T5" fmla="*/ 699 h 699"/>
                  <a:gd name="T6" fmla="*/ 56 w 215"/>
                  <a:gd name="T7" fmla="*/ 61 h 699"/>
                  <a:gd name="T8" fmla="*/ 120 w 215"/>
                  <a:gd name="T9" fmla="*/ 0 h 699"/>
                  <a:gd name="T10" fmla="*/ 215 w 215"/>
                  <a:gd name="T11" fmla="*/ 101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5" h="699">
                    <a:moveTo>
                      <a:pt x="215" y="101"/>
                    </a:moveTo>
                    <a:lnTo>
                      <a:pt x="177" y="536"/>
                    </a:lnTo>
                    <a:lnTo>
                      <a:pt x="0" y="699"/>
                    </a:lnTo>
                    <a:lnTo>
                      <a:pt x="56" y="61"/>
                    </a:lnTo>
                    <a:lnTo>
                      <a:pt x="120" y="0"/>
                    </a:lnTo>
                    <a:lnTo>
                      <a:pt x="215" y="101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2572" name="Freeform 108"/>
              <p:cNvSpPr>
                <a:spLocks/>
              </p:cNvSpPr>
              <p:nvPr/>
            </p:nvSpPr>
            <p:spPr bwMode="auto">
              <a:xfrm>
                <a:off x="3995" y="2727"/>
                <a:ext cx="853" cy="163"/>
              </a:xfrm>
              <a:custGeom>
                <a:avLst/>
                <a:gdLst>
                  <a:gd name="T0" fmla="*/ 853 w 853"/>
                  <a:gd name="T1" fmla="*/ 163 h 163"/>
                  <a:gd name="T2" fmla="*/ 0 w 853"/>
                  <a:gd name="T3" fmla="*/ 163 h 163"/>
                  <a:gd name="T4" fmla="*/ 177 w 853"/>
                  <a:gd name="T5" fmla="*/ 0 h 163"/>
                  <a:gd name="T6" fmla="*/ 706 w 853"/>
                  <a:gd name="T7" fmla="*/ 0 h 163"/>
                  <a:gd name="T8" fmla="*/ 853 w 853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3" h="163">
                    <a:moveTo>
                      <a:pt x="853" y="163"/>
                    </a:moveTo>
                    <a:lnTo>
                      <a:pt x="0" y="163"/>
                    </a:lnTo>
                    <a:lnTo>
                      <a:pt x="177" y="0"/>
                    </a:lnTo>
                    <a:lnTo>
                      <a:pt x="706" y="0"/>
                    </a:lnTo>
                    <a:lnTo>
                      <a:pt x="853" y="163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2573" name="Freeform 109"/>
              <p:cNvSpPr>
                <a:spLocks/>
              </p:cNvSpPr>
              <p:nvPr/>
            </p:nvSpPr>
            <p:spPr bwMode="auto">
              <a:xfrm>
                <a:off x="4042" y="1399"/>
                <a:ext cx="203" cy="699"/>
              </a:xfrm>
              <a:custGeom>
                <a:avLst/>
                <a:gdLst>
                  <a:gd name="T0" fmla="*/ 0 w 203"/>
                  <a:gd name="T1" fmla="*/ 638 h 699"/>
                  <a:gd name="T2" fmla="*/ 54 w 203"/>
                  <a:gd name="T3" fmla="*/ 0 h 699"/>
                  <a:gd name="T4" fmla="*/ 203 w 203"/>
                  <a:gd name="T5" fmla="*/ 163 h 699"/>
                  <a:gd name="T6" fmla="*/ 165 w 203"/>
                  <a:gd name="T7" fmla="*/ 598 h 699"/>
                  <a:gd name="T8" fmla="*/ 54 w 203"/>
                  <a:gd name="T9" fmla="*/ 699 h 699"/>
                  <a:gd name="T10" fmla="*/ 0 w 203"/>
                  <a:gd name="T11" fmla="*/ 638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" h="699">
                    <a:moveTo>
                      <a:pt x="0" y="638"/>
                    </a:moveTo>
                    <a:lnTo>
                      <a:pt x="54" y="0"/>
                    </a:lnTo>
                    <a:lnTo>
                      <a:pt x="203" y="163"/>
                    </a:lnTo>
                    <a:lnTo>
                      <a:pt x="165" y="598"/>
                    </a:lnTo>
                    <a:lnTo>
                      <a:pt x="54" y="699"/>
                    </a:lnTo>
                    <a:lnTo>
                      <a:pt x="0" y="638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2574" name="Freeform 110"/>
              <p:cNvSpPr>
                <a:spLocks/>
              </p:cNvSpPr>
              <p:nvPr/>
            </p:nvSpPr>
            <p:spPr bwMode="auto">
              <a:xfrm>
                <a:off x="4125" y="2049"/>
                <a:ext cx="732" cy="163"/>
              </a:xfrm>
              <a:custGeom>
                <a:avLst/>
                <a:gdLst>
                  <a:gd name="T0" fmla="*/ 656 w 732"/>
                  <a:gd name="T1" fmla="*/ 0 h 163"/>
                  <a:gd name="T2" fmla="*/ 732 w 732"/>
                  <a:gd name="T3" fmla="*/ 80 h 163"/>
                  <a:gd name="T4" fmla="*/ 640 w 732"/>
                  <a:gd name="T5" fmla="*/ 163 h 163"/>
                  <a:gd name="T6" fmla="*/ 71 w 732"/>
                  <a:gd name="T7" fmla="*/ 163 h 163"/>
                  <a:gd name="T8" fmla="*/ 0 w 732"/>
                  <a:gd name="T9" fmla="*/ 80 h 163"/>
                  <a:gd name="T10" fmla="*/ 87 w 732"/>
                  <a:gd name="T11" fmla="*/ 0 h 163"/>
                  <a:gd name="T12" fmla="*/ 656 w 732"/>
                  <a:gd name="T13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2" h="163">
                    <a:moveTo>
                      <a:pt x="656" y="0"/>
                    </a:moveTo>
                    <a:lnTo>
                      <a:pt x="732" y="80"/>
                    </a:lnTo>
                    <a:lnTo>
                      <a:pt x="640" y="163"/>
                    </a:lnTo>
                    <a:lnTo>
                      <a:pt x="71" y="163"/>
                    </a:lnTo>
                    <a:lnTo>
                      <a:pt x="0" y="80"/>
                    </a:lnTo>
                    <a:lnTo>
                      <a:pt x="87" y="0"/>
                    </a:lnTo>
                    <a:lnTo>
                      <a:pt x="656" y="0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2575" name="Freeform 111"/>
              <p:cNvSpPr>
                <a:spLocks/>
              </p:cNvSpPr>
              <p:nvPr/>
            </p:nvSpPr>
            <p:spPr bwMode="auto">
              <a:xfrm>
                <a:off x="4129" y="1371"/>
                <a:ext cx="851" cy="163"/>
              </a:xfrm>
              <a:custGeom>
                <a:avLst/>
                <a:gdLst>
                  <a:gd name="T0" fmla="*/ 851 w 851"/>
                  <a:gd name="T1" fmla="*/ 0 h 163"/>
                  <a:gd name="T2" fmla="*/ 676 w 851"/>
                  <a:gd name="T3" fmla="*/ 163 h 163"/>
                  <a:gd name="T4" fmla="*/ 149 w 851"/>
                  <a:gd name="T5" fmla="*/ 163 h 163"/>
                  <a:gd name="T6" fmla="*/ 0 w 851"/>
                  <a:gd name="T7" fmla="*/ 0 h 163"/>
                  <a:gd name="T8" fmla="*/ 851 w 851"/>
                  <a:gd name="T9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1" h="163">
                    <a:moveTo>
                      <a:pt x="851" y="0"/>
                    </a:moveTo>
                    <a:lnTo>
                      <a:pt x="676" y="163"/>
                    </a:lnTo>
                    <a:lnTo>
                      <a:pt x="149" y="163"/>
                    </a:lnTo>
                    <a:lnTo>
                      <a:pt x="0" y="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2576" name="Freeform 112"/>
              <p:cNvSpPr>
                <a:spLocks/>
              </p:cNvSpPr>
              <p:nvPr/>
            </p:nvSpPr>
            <p:spPr bwMode="auto">
              <a:xfrm>
                <a:off x="4734" y="2160"/>
                <a:ext cx="201" cy="699"/>
              </a:xfrm>
              <a:custGeom>
                <a:avLst/>
                <a:gdLst>
                  <a:gd name="T0" fmla="*/ 201 w 201"/>
                  <a:gd name="T1" fmla="*/ 61 h 699"/>
                  <a:gd name="T2" fmla="*/ 147 w 201"/>
                  <a:gd name="T3" fmla="*/ 699 h 699"/>
                  <a:gd name="T4" fmla="*/ 0 w 201"/>
                  <a:gd name="T5" fmla="*/ 536 h 699"/>
                  <a:gd name="T6" fmla="*/ 38 w 201"/>
                  <a:gd name="T7" fmla="*/ 101 h 699"/>
                  <a:gd name="T8" fmla="*/ 147 w 201"/>
                  <a:gd name="T9" fmla="*/ 0 h 699"/>
                  <a:gd name="T10" fmla="*/ 201 w 201"/>
                  <a:gd name="T11" fmla="*/ 61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1" h="699">
                    <a:moveTo>
                      <a:pt x="201" y="61"/>
                    </a:moveTo>
                    <a:lnTo>
                      <a:pt x="147" y="699"/>
                    </a:lnTo>
                    <a:lnTo>
                      <a:pt x="0" y="536"/>
                    </a:lnTo>
                    <a:lnTo>
                      <a:pt x="38" y="101"/>
                    </a:lnTo>
                    <a:lnTo>
                      <a:pt x="147" y="0"/>
                    </a:lnTo>
                    <a:lnTo>
                      <a:pt x="201" y="61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2577" name="Freeform 113"/>
              <p:cNvSpPr>
                <a:spLocks/>
              </p:cNvSpPr>
              <p:nvPr/>
            </p:nvSpPr>
            <p:spPr bwMode="auto">
              <a:xfrm>
                <a:off x="4793" y="1399"/>
                <a:ext cx="215" cy="699"/>
              </a:xfrm>
              <a:custGeom>
                <a:avLst/>
                <a:gdLst>
                  <a:gd name="T0" fmla="*/ 0 w 215"/>
                  <a:gd name="T1" fmla="*/ 598 h 699"/>
                  <a:gd name="T2" fmla="*/ 40 w 215"/>
                  <a:gd name="T3" fmla="*/ 163 h 699"/>
                  <a:gd name="T4" fmla="*/ 215 w 215"/>
                  <a:gd name="T5" fmla="*/ 0 h 699"/>
                  <a:gd name="T6" fmla="*/ 159 w 215"/>
                  <a:gd name="T7" fmla="*/ 638 h 699"/>
                  <a:gd name="T8" fmla="*/ 95 w 215"/>
                  <a:gd name="T9" fmla="*/ 699 h 699"/>
                  <a:gd name="T10" fmla="*/ 0 w 215"/>
                  <a:gd name="T11" fmla="*/ 598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5" h="699">
                    <a:moveTo>
                      <a:pt x="0" y="598"/>
                    </a:moveTo>
                    <a:lnTo>
                      <a:pt x="40" y="163"/>
                    </a:lnTo>
                    <a:lnTo>
                      <a:pt x="215" y="0"/>
                    </a:lnTo>
                    <a:lnTo>
                      <a:pt x="159" y="638"/>
                    </a:lnTo>
                    <a:lnTo>
                      <a:pt x="95" y="699"/>
                    </a:lnTo>
                    <a:lnTo>
                      <a:pt x="0" y="598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62578" name="Group 114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793" y="935"/>
            <a:chExt cx="1724" cy="2495"/>
          </a:xfrm>
        </p:grpSpPr>
        <p:sp>
          <p:nvSpPr>
            <p:cNvPr id="62579" name="Rectangle 115"/>
            <p:cNvSpPr>
              <a:spLocks noChangeArrowheads="1"/>
            </p:cNvSpPr>
            <p:nvPr/>
          </p:nvSpPr>
          <p:spPr bwMode="auto">
            <a:xfrm>
              <a:off x="793" y="935"/>
              <a:ext cx="1724" cy="2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62580" name="Group 116"/>
            <p:cNvGrpSpPr>
              <a:grpSpLocks/>
            </p:cNvGrpSpPr>
            <p:nvPr/>
          </p:nvGrpSpPr>
          <p:grpSpPr bwMode="auto">
            <a:xfrm>
              <a:off x="1135" y="1423"/>
              <a:ext cx="1039" cy="1519"/>
              <a:chOff x="3969" y="1371"/>
              <a:chExt cx="1039" cy="1519"/>
            </a:xfrm>
          </p:grpSpPr>
          <p:sp>
            <p:nvSpPr>
              <p:cNvPr id="62581" name="Freeform 117"/>
              <p:cNvSpPr>
                <a:spLocks/>
              </p:cNvSpPr>
              <p:nvPr/>
            </p:nvSpPr>
            <p:spPr bwMode="auto">
              <a:xfrm>
                <a:off x="3969" y="2160"/>
                <a:ext cx="215" cy="699"/>
              </a:xfrm>
              <a:custGeom>
                <a:avLst/>
                <a:gdLst>
                  <a:gd name="T0" fmla="*/ 215 w 215"/>
                  <a:gd name="T1" fmla="*/ 101 h 699"/>
                  <a:gd name="T2" fmla="*/ 177 w 215"/>
                  <a:gd name="T3" fmla="*/ 536 h 699"/>
                  <a:gd name="T4" fmla="*/ 0 w 215"/>
                  <a:gd name="T5" fmla="*/ 699 h 699"/>
                  <a:gd name="T6" fmla="*/ 56 w 215"/>
                  <a:gd name="T7" fmla="*/ 61 h 699"/>
                  <a:gd name="T8" fmla="*/ 120 w 215"/>
                  <a:gd name="T9" fmla="*/ 0 h 699"/>
                  <a:gd name="T10" fmla="*/ 215 w 215"/>
                  <a:gd name="T11" fmla="*/ 101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5" h="699">
                    <a:moveTo>
                      <a:pt x="215" y="101"/>
                    </a:moveTo>
                    <a:lnTo>
                      <a:pt x="177" y="536"/>
                    </a:lnTo>
                    <a:lnTo>
                      <a:pt x="0" y="699"/>
                    </a:lnTo>
                    <a:lnTo>
                      <a:pt x="56" y="61"/>
                    </a:lnTo>
                    <a:lnTo>
                      <a:pt x="120" y="0"/>
                    </a:lnTo>
                    <a:lnTo>
                      <a:pt x="215" y="101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2582" name="Freeform 118"/>
              <p:cNvSpPr>
                <a:spLocks/>
              </p:cNvSpPr>
              <p:nvPr/>
            </p:nvSpPr>
            <p:spPr bwMode="auto">
              <a:xfrm>
                <a:off x="3995" y="2727"/>
                <a:ext cx="853" cy="163"/>
              </a:xfrm>
              <a:custGeom>
                <a:avLst/>
                <a:gdLst>
                  <a:gd name="T0" fmla="*/ 853 w 853"/>
                  <a:gd name="T1" fmla="*/ 163 h 163"/>
                  <a:gd name="T2" fmla="*/ 0 w 853"/>
                  <a:gd name="T3" fmla="*/ 163 h 163"/>
                  <a:gd name="T4" fmla="*/ 177 w 853"/>
                  <a:gd name="T5" fmla="*/ 0 h 163"/>
                  <a:gd name="T6" fmla="*/ 706 w 853"/>
                  <a:gd name="T7" fmla="*/ 0 h 163"/>
                  <a:gd name="T8" fmla="*/ 853 w 853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3" h="163">
                    <a:moveTo>
                      <a:pt x="853" y="163"/>
                    </a:moveTo>
                    <a:lnTo>
                      <a:pt x="0" y="163"/>
                    </a:lnTo>
                    <a:lnTo>
                      <a:pt x="177" y="0"/>
                    </a:lnTo>
                    <a:lnTo>
                      <a:pt x="706" y="0"/>
                    </a:lnTo>
                    <a:lnTo>
                      <a:pt x="853" y="163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2583" name="Freeform 119"/>
              <p:cNvSpPr>
                <a:spLocks/>
              </p:cNvSpPr>
              <p:nvPr/>
            </p:nvSpPr>
            <p:spPr bwMode="auto">
              <a:xfrm>
                <a:off x="4042" y="1399"/>
                <a:ext cx="203" cy="699"/>
              </a:xfrm>
              <a:custGeom>
                <a:avLst/>
                <a:gdLst>
                  <a:gd name="T0" fmla="*/ 0 w 203"/>
                  <a:gd name="T1" fmla="*/ 638 h 699"/>
                  <a:gd name="T2" fmla="*/ 54 w 203"/>
                  <a:gd name="T3" fmla="*/ 0 h 699"/>
                  <a:gd name="T4" fmla="*/ 203 w 203"/>
                  <a:gd name="T5" fmla="*/ 163 h 699"/>
                  <a:gd name="T6" fmla="*/ 165 w 203"/>
                  <a:gd name="T7" fmla="*/ 598 h 699"/>
                  <a:gd name="T8" fmla="*/ 54 w 203"/>
                  <a:gd name="T9" fmla="*/ 699 h 699"/>
                  <a:gd name="T10" fmla="*/ 0 w 203"/>
                  <a:gd name="T11" fmla="*/ 638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" h="699">
                    <a:moveTo>
                      <a:pt x="0" y="638"/>
                    </a:moveTo>
                    <a:lnTo>
                      <a:pt x="54" y="0"/>
                    </a:lnTo>
                    <a:lnTo>
                      <a:pt x="203" y="163"/>
                    </a:lnTo>
                    <a:lnTo>
                      <a:pt x="165" y="598"/>
                    </a:lnTo>
                    <a:lnTo>
                      <a:pt x="54" y="699"/>
                    </a:lnTo>
                    <a:lnTo>
                      <a:pt x="0" y="638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2584" name="Freeform 120"/>
              <p:cNvSpPr>
                <a:spLocks/>
              </p:cNvSpPr>
              <p:nvPr/>
            </p:nvSpPr>
            <p:spPr bwMode="auto">
              <a:xfrm>
                <a:off x="4125" y="2049"/>
                <a:ext cx="732" cy="163"/>
              </a:xfrm>
              <a:custGeom>
                <a:avLst/>
                <a:gdLst>
                  <a:gd name="T0" fmla="*/ 656 w 732"/>
                  <a:gd name="T1" fmla="*/ 0 h 163"/>
                  <a:gd name="T2" fmla="*/ 732 w 732"/>
                  <a:gd name="T3" fmla="*/ 80 h 163"/>
                  <a:gd name="T4" fmla="*/ 640 w 732"/>
                  <a:gd name="T5" fmla="*/ 163 h 163"/>
                  <a:gd name="T6" fmla="*/ 71 w 732"/>
                  <a:gd name="T7" fmla="*/ 163 h 163"/>
                  <a:gd name="T8" fmla="*/ 0 w 732"/>
                  <a:gd name="T9" fmla="*/ 80 h 163"/>
                  <a:gd name="T10" fmla="*/ 87 w 732"/>
                  <a:gd name="T11" fmla="*/ 0 h 163"/>
                  <a:gd name="T12" fmla="*/ 656 w 732"/>
                  <a:gd name="T13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2" h="163">
                    <a:moveTo>
                      <a:pt x="656" y="0"/>
                    </a:moveTo>
                    <a:lnTo>
                      <a:pt x="732" y="80"/>
                    </a:lnTo>
                    <a:lnTo>
                      <a:pt x="640" y="163"/>
                    </a:lnTo>
                    <a:lnTo>
                      <a:pt x="71" y="163"/>
                    </a:lnTo>
                    <a:lnTo>
                      <a:pt x="0" y="80"/>
                    </a:lnTo>
                    <a:lnTo>
                      <a:pt x="87" y="0"/>
                    </a:lnTo>
                    <a:lnTo>
                      <a:pt x="656" y="0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2585" name="Freeform 121"/>
              <p:cNvSpPr>
                <a:spLocks/>
              </p:cNvSpPr>
              <p:nvPr/>
            </p:nvSpPr>
            <p:spPr bwMode="auto">
              <a:xfrm>
                <a:off x="4129" y="1371"/>
                <a:ext cx="851" cy="163"/>
              </a:xfrm>
              <a:custGeom>
                <a:avLst/>
                <a:gdLst>
                  <a:gd name="T0" fmla="*/ 851 w 851"/>
                  <a:gd name="T1" fmla="*/ 0 h 163"/>
                  <a:gd name="T2" fmla="*/ 676 w 851"/>
                  <a:gd name="T3" fmla="*/ 163 h 163"/>
                  <a:gd name="T4" fmla="*/ 149 w 851"/>
                  <a:gd name="T5" fmla="*/ 163 h 163"/>
                  <a:gd name="T6" fmla="*/ 0 w 851"/>
                  <a:gd name="T7" fmla="*/ 0 h 163"/>
                  <a:gd name="T8" fmla="*/ 851 w 851"/>
                  <a:gd name="T9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1" h="163">
                    <a:moveTo>
                      <a:pt x="851" y="0"/>
                    </a:moveTo>
                    <a:lnTo>
                      <a:pt x="676" y="163"/>
                    </a:lnTo>
                    <a:lnTo>
                      <a:pt x="149" y="163"/>
                    </a:lnTo>
                    <a:lnTo>
                      <a:pt x="0" y="0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2586" name="Freeform 122"/>
              <p:cNvSpPr>
                <a:spLocks/>
              </p:cNvSpPr>
              <p:nvPr/>
            </p:nvSpPr>
            <p:spPr bwMode="auto">
              <a:xfrm>
                <a:off x="4734" y="2160"/>
                <a:ext cx="201" cy="699"/>
              </a:xfrm>
              <a:custGeom>
                <a:avLst/>
                <a:gdLst>
                  <a:gd name="T0" fmla="*/ 201 w 201"/>
                  <a:gd name="T1" fmla="*/ 61 h 699"/>
                  <a:gd name="T2" fmla="*/ 147 w 201"/>
                  <a:gd name="T3" fmla="*/ 699 h 699"/>
                  <a:gd name="T4" fmla="*/ 0 w 201"/>
                  <a:gd name="T5" fmla="*/ 536 h 699"/>
                  <a:gd name="T6" fmla="*/ 38 w 201"/>
                  <a:gd name="T7" fmla="*/ 101 h 699"/>
                  <a:gd name="T8" fmla="*/ 147 w 201"/>
                  <a:gd name="T9" fmla="*/ 0 h 699"/>
                  <a:gd name="T10" fmla="*/ 201 w 201"/>
                  <a:gd name="T11" fmla="*/ 61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1" h="699">
                    <a:moveTo>
                      <a:pt x="201" y="61"/>
                    </a:moveTo>
                    <a:lnTo>
                      <a:pt x="147" y="699"/>
                    </a:lnTo>
                    <a:lnTo>
                      <a:pt x="0" y="536"/>
                    </a:lnTo>
                    <a:lnTo>
                      <a:pt x="38" y="101"/>
                    </a:lnTo>
                    <a:lnTo>
                      <a:pt x="147" y="0"/>
                    </a:lnTo>
                    <a:lnTo>
                      <a:pt x="201" y="61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2587" name="Freeform 123"/>
              <p:cNvSpPr>
                <a:spLocks/>
              </p:cNvSpPr>
              <p:nvPr/>
            </p:nvSpPr>
            <p:spPr bwMode="auto">
              <a:xfrm>
                <a:off x="4793" y="1399"/>
                <a:ext cx="215" cy="699"/>
              </a:xfrm>
              <a:custGeom>
                <a:avLst/>
                <a:gdLst>
                  <a:gd name="T0" fmla="*/ 0 w 215"/>
                  <a:gd name="T1" fmla="*/ 598 h 699"/>
                  <a:gd name="T2" fmla="*/ 40 w 215"/>
                  <a:gd name="T3" fmla="*/ 163 h 699"/>
                  <a:gd name="T4" fmla="*/ 215 w 215"/>
                  <a:gd name="T5" fmla="*/ 0 h 699"/>
                  <a:gd name="T6" fmla="*/ 159 w 215"/>
                  <a:gd name="T7" fmla="*/ 638 h 699"/>
                  <a:gd name="T8" fmla="*/ 95 w 215"/>
                  <a:gd name="T9" fmla="*/ 699 h 699"/>
                  <a:gd name="T10" fmla="*/ 0 w 215"/>
                  <a:gd name="T11" fmla="*/ 598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5" h="699">
                    <a:moveTo>
                      <a:pt x="0" y="598"/>
                    </a:moveTo>
                    <a:lnTo>
                      <a:pt x="40" y="163"/>
                    </a:lnTo>
                    <a:lnTo>
                      <a:pt x="215" y="0"/>
                    </a:lnTo>
                    <a:lnTo>
                      <a:pt x="159" y="638"/>
                    </a:lnTo>
                    <a:lnTo>
                      <a:pt x="95" y="699"/>
                    </a:lnTo>
                    <a:lnTo>
                      <a:pt x="0" y="598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62588" name="Group 124"/>
          <p:cNvGrpSpPr>
            <a:grpSpLocks/>
          </p:cNvGrpSpPr>
          <p:nvPr/>
        </p:nvGrpSpPr>
        <p:grpSpPr bwMode="auto">
          <a:xfrm>
            <a:off x="5292725" y="3071813"/>
            <a:ext cx="431800" cy="1147762"/>
            <a:chOff x="3334" y="1933"/>
            <a:chExt cx="272" cy="723"/>
          </a:xfrm>
        </p:grpSpPr>
        <p:sp>
          <p:nvSpPr>
            <p:cNvPr id="62589" name="Freeform 125"/>
            <p:cNvSpPr>
              <a:spLocks noEditPoints="1"/>
            </p:cNvSpPr>
            <p:nvPr/>
          </p:nvSpPr>
          <p:spPr bwMode="auto">
            <a:xfrm>
              <a:off x="3417" y="2017"/>
              <a:ext cx="109" cy="508"/>
            </a:xfrm>
            <a:custGeom>
              <a:avLst/>
              <a:gdLst>
                <a:gd name="T0" fmla="*/ 0 w 272"/>
                <a:gd name="T1" fmla="*/ 1265 h 1265"/>
                <a:gd name="T2" fmla="*/ 15 w 272"/>
                <a:gd name="T3" fmla="*/ 1102 h 1265"/>
                <a:gd name="T4" fmla="*/ 177 w 272"/>
                <a:gd name="T5" fmla="*/ 1102 h 1265"/>
                <a:gd name="T6" fmla="*/ 163 w 272"/>
                <a:gd name="T7" fmla="*/ 1265 h 1265"/>
                <a:gd name="T8" fmla="*/ 0 w 272"/>
                <a:gd name="T9" fmla="*/ 1265 h 1265"/>
                <a:gd name="T10" fmla="*/ 95 w 272"/>
                <a:gd name="T11" fmla="*/ 163 h 1265"/>
                <a:gd name="T12" fmla="*/ 109 w 272"/>
                <a:gd name="T13" fmla="*/ 0 h 1265"/>
                <a:gd name="T14" fmla="*/ 272 w 272"/>
                <a:gd name="T15" fmla="*/ 0 h 1265"/>
                <a:gd name="T16" fmla="*/ 257 w 272"/>
                <a:gd name="T17" fmla="*/ 163 h 1265"/>
                <a:gd name="T18" fmla="*/ 95 w 272"/>
                <a:gd name="T19" fmla="*/ 163 h 1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1265">
                  <a:moveTo>
                    <a:pt x="0" y="1265"/>
                  </a:moveTo>
                  <a:lnTo>
                    <a:pt x="15" y="1102"/>
                  </a:lnTo>
                  <a:lnTo>
                    <a:pt x="177" y="1102"/>
                  </a:lnTo>
                  <a:lnTo>
                    <a:pt x="163" y="1265"/>
                  </a:lnTo>
                  <a:lnTo>
                    <a:pt x="0" y="1265"/>
                  </a:lnTo>
                  <a:close/>
                  <a:moveTo>
                    <a:pt x="95" y="163"/>
                  </a:moveTo>
                  <a:lnTo>
                    <a:pt x="109" y="0"/>
                  </a:lnTo>
                  <a:lnTo>
                    <a:pt x="272" y="0"/>
                  </a:lnTo>
                  <a:lnTo>
                    <a:pt x="257" y="163"/>
                  </a:lnTo>
                  <a:lnTo>
                    <a:pt x="95" y="163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pic>
          <p:nvPicPr>
            <p:cNvPr id="62590" name="Picture 126" descr="dot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4" y="1933"/>
              <a:ext cx="272" cy="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591" name="Group 127"/>
          <p:cNvGrpSpPr>
            <a:grpSpLocks/>
          </p:cNvGrpSpPr>
          <p:nvPr/>
        </p:nvGrpSpPr>
        <p:grpSpPr bwMode="auto">
          <a:xfrm>
            <a:off x="3463925" y="3071813"/>
            <a:ext cx="431800" cy="1147762"/>
            <a:chOff x="3334" y="1933"/>
            <a:chExt cx="272" cy="723"/>
          </a:xfrm>
        </p:grpSpPr>
        <p:sp>
          <p:nvSpPr>
            <p:cNvPr id="62592" name="Freeform 128"/>
            <p:cNvSpPr>
              <a:spLocks noEditPoints="1"/>
            </p:cNvSpPr>
            <p:nvPr/>
          </p:nvSpPr>
          <p:spPr bwMode="auto">
            <a:xfrm>
              <a:off x="3417" y="2017"/>
              <a:ext cx="109" cy="508"/>
            </a:xfrm>
            <a:custGeom>
              <a:avLst/>
              <a:gdLst>
                <a:gd name="T0" fmla="*/ 0 w 272"/>
                <a:gd name="T1" fmla="*/ 1265 h 1265"/>
                <a:gd name="T2" fmla="*/ 15 w 272"/>
                <a:gd name="T3" fmla="*/ 1102 h 1265"/>
                <a:gd name="T4" fmla="*/ 177 w 272"/>
                <a:gd name="T5" fmla="*/ 1102 h 1265"/>
                <a:gd name="T6" fmla="*/ 163 w 272"/>
                <a:gd name="T7" fmla="*/ 1265 h 1265"/>
                <a:gd name="T8" fmla="*/ 0 w 272"/>
                <a:gd name="T9" fmla="*/ 1265 h 1265"/>
                <a:gd name="T10" fmla="*/ 95 w 272"/>
                <a:gd name="T11" fmla="*/ 163 h 1265"/>
                <a:gd name="T12" fmla="*/ 109 w 272"/>
                <a:gd name="T13" fmla="*/ 0 h 1265"/>
                <a:gd name="T14" fmla="*/ 272 w 272"/>
                <a:gd name="T15" fmla="*/ 0 h 1265"/>
                <a:gd name="T16" fmla="*/ 257 w 272"/>
                <a:gd name="T17" fmla="*/ 163 h 1265"/>
                <a:gd name="T18" fmla="*/ 95 w 272"/>
                <a:gd name="T19" fmla="*/ 163 h 1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1265">
                  <a:moveTo>
                    <a:pt x="0" y="1265"/>
                  </a:moveTo>
                  <a:lnTo>
                    <a:pt x="15" y="1102"/>
                  </a:lnTo>
                  <a:lnTo>
                    <a:pt x="177" y="1102"/>
                  </a:lnTo>
                  <a:lnTo>
                    <a:pt x="163" y="1265"/>
                  </a:lnTo>
                  <a:lnTo>
                    <a:pt x="0" y="1265"/>
                  </a:lnTo>
                  <a:close/>
                  <a:moveTo>
                    <a:pt x="95" y="163"/>
                  </a:moveTo>
                  <a:lnTo>
                    <a:pt x="109" y="0"/>
                  </a:lnTo>
                  <a:lnTo>
                    <a:pt x="272" y="0"/>
                  </a:lnTo>
                  <a:lnTo>
                    <a:pt x="257" y="163"/>
                  </a:lnTo>
                  <a:lnTo>
                    <a:pt x="95" y="163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pic>
          <p:nvPicPr>
            <p:cNvPr id="62593" name="Picture 129" descr="dot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4" y="1933"/>
              <a:ext cx="272" cy="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594" name="Group 130"/>
          <p:cNvGrpSpPr>
            <a:grpSpLocks/>
          </p:cNvGrpSpPr>
          <p:nvPr/>
        </p:nvGrpSpPr>
        <p:grpSpPr bwMode="auto">
          <a:xfrm>
            <a:off x="5497513" y="2720975"/>
            <a:ext cx="1108075" cy="1603375"/>
            <a:chOff x="-4151" y="-7592"/>
            <a:chExt cx="2868" cy="4146"/>
          </a:xfrm>
        </p:grpSpPr>
        <p:grpSp>
          <p:nvGrpSpPr>
            <p:cNvPr id="62595" name="Group 131"/>
            <p:cNvGrpSpPr>
              <a:grpSpLocks/>
            </p:cNvGrpSpPr>
            <p:nvPr/>
          </p:nvGrpSpPr>
          <p:grpSpPr bwMode="auto">
            <a:xfrm>
              <a:off x="-4151" y="-7592"/>
              <a:ext cx="2868" cy="4146"/>
              <a:chOff x="793" y="935"/>
              <a:chExt cx="1724" cy="2495"/>
            </a:xfrm>
          </p:grpSpPr>
          <p:sp>
            <p:nvSpPr>
              <p:cNvPr id="62596" name="Rectangle 132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2597" name="Group 133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2598" name="Freeform 134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599" name="Freeform 135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600" name="Freeform 136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601" name="Freeform 137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602" name="Freeform 138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603" name="Freeform 139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604" name="Freeform 140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2605" name="Picture 141" descr="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51" y="-7592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606" name="Group 142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4151" y="-7592"/>
            <a:chExt cx="2868" cy="4146"/>
          </a:xfrm>
        </p:grpSpPr>
        <p:grpSp>
          <p:nvGrpSpPr>
            <p:cNvPr id="62607" name="Group 143"/>
            <p:cNvGrpSpPr>
              <a:grpSpLocks/>
            </p:cNvGrpSpPr>
            <p:nvPr/>
          </p:nvGrpSpPr>
          <p:grpSpPr bwMode="auto">
            <a:xfrm>
              <a:off x="-4151" y="-7592"/>
              <a:ext cx="2868" cy="4146"/>
              <a:chOff x="793" y="935"/>
              <a:chExt cx="1724" cy="2495"/>
            </a:xfrm>
          </p:grpSpPr>
          <p:sp>
            <p:nvSpPr>
              <p:cNvPr id="62608" name="Rectangle 144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2609" name="Group 145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2610" name="Freeform 146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611" name="Freeform 147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612" name="Freeform 148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613" name="Freeform 149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614" name="Freeform 150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615" name="Freeform 151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616" name="Freeform 152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2617" name="Picture 153" descr="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51" y="-7592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618" name="Group 154"/>
          <p:cNvGrpSpPr>
            <a:grpSpLocks/>
          </p:cNvGrpSpPr>
          <p:nvPr/>
        </p:nvGrpSpPr>
        <p:grpSpPr bwMode="auto">
          <a:xfrm>
            <a:off x="1847850" y="2720975"/>
            <a:ext cx="1108075" cy="1603375"/>
            <a:chOff x="-4151" y="-7592"/>
            <a:chExt cx="2868" cy="4146"/>
          </a:xfrm>
        </p:grpSpPr>
        <p:grpSp>
          <p:nvGrpSpPr>
            <p:cNvPr id="62619" name="Group 155"/>
            <p:cNvGrpSpPr>
              <a:grpSpLocks/>
            </p:cNvGrpSpPr>
            <p:nvPr/>
          </p:nvGrpSpPr>
          <p:grpSpPr bwMode="auto">
            <a:xfrm>
              <a:off x="-4151" y="-7592"/>
              <a:ext cx="2868" cy="4146"/>
              <a:chOff x="793" y="935"/>
              <a:chExt cx="1724" cy="2495"/>
            </a:xfrm>
          </p:grpSpPr>
          <p:sp>
            <p:nvSpPr>
              <p:cNvPr id="62620" name="Rectangle 156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2621" name="Group 157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2622" name="Freeform 158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623" name="Freeform 159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624" name="Freeform 160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625" name="Freeform 161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626" name="Freeform 162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627" name="Freeform 163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628" name="Freeform 164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2629" name="Picture 165" descr="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51" y="-7592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630" name="Group 166"/>
          <p:cNvGrpSpPr>
            <a:grpSpLocks/>
          </p:cNvGrpSpPr>
          <p:nvPr/>
        </p:nvGrpSpPr>
        <p:grpSpPr bwMode="auto">
          <a:xfrm>
            <a:off x="2593975" y="2720975"/>
            <a:ext cx="1108075" cy="1603375"/>
            <a:chOff x="-4151" y="-7592"/>
            <a:chExt cx="2868" cy="4146"/>
          </a:xfrm>
        </p:grpSpPr>
        <p:grpSp>
          <p:nvGrpSpPr>
            <p:cNvPr id="62631" name="Group 167"/>
            <p:cNvGrpSpPr>
              <a:grpSpLocks/>
            </p:cNvGrpSpPr>
            <p:nvPr/>
          </p:nvGrpSpPr>
          <p:grpSpPr bwMode="auto">
            <a:xfrm>
              <a:off x="-4151" y="-7592"/>
              <a:ext cx="2868" cy="4146"/>
              <a:chOff x="793" y="935"/>
              <a:chExt cx="1724" cy="2495"/>
            </a:xfrm>
          </p:grpSpPr>
          <p:sp>
            <p:nvSpPr>
              <p:cNvPr id="62632" name="Rectangle 168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2633" name="Group 169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2634" name="Freeform 170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635" name="Freeform 171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636" name="Freeform 172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637" name="Freeform 173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638" name="Freeform 174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639" name="Freeform 175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640" name="Freeform 176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2641" name="Picture 177" descr="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51" y="-7592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654" name="Group 190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567" y="-8590"/>
            <a:chExt cx="2868" cy="4146"/>
          </a:xfrm>
        </p:grpSpPr>
        <p:grpSp>
          <p:nvGrpSpPr>
            <p:cNvPr id="62655" name="Group 191"/>
            <p:cNvGrpSpPr>
              <a:grpSpLocks/>
            </p:cNvGrpSpPr>
            <p:nvPr/>
          </p:nvGrpSpPr>
          <p:grpSpPr bwMode="auto">
            <a:xfrm>
              <a:off x="-567" y="-8590"/>
              <a:ext cx="2868" cy="4146"/>
              <a:chOff x="793" y="935"/>
              <a:chExt cx="1724" cy="2495"/>
            </a:xfrm>
          </p:grpSpPr>
          <p:sp>
            <p:nvSpPr>
              <p:cNvPr id="62656" name="Rectangle 192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2657" name="Group 193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2658" name="Freeform 194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659" name="Freeform 195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660" name="Freeform 196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661" name="Freeform 197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662" name="Freeform 198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663" name="Freeform 199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664" name="Freeform 200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2665" name="Picture 201" descr="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67" y="-8586"/>
              <a:ext cx="2868" cy="4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666" name="Group 202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6918" y="-4146"/>
            <a:chExt cx="2868" cy="4146"/>
          </a:xfrm>
        </p:grpSpPr>
        <p:grpSp>
          <p:nvGrpSpPr>
            <p:cNvPr id="62667" name="Group 203"/>
            <p:cNvGrpSpPr>
              <a:grpSpLocks/>
            </p:cNvGrpSpPr>
            <p:nvPr/>
          </p:nvGrpSpPr>
          <p:grpSpPr bwMode="auto">
            <a:xfrm>
              <a:off x="-6918" y="-4146"/>
              <a:ext cx="2868" cy="4146"/>
              <a:chOff x="793" y="935"/>
              <a:chExt cx="1724" cy="2495"/>
            </a:xfrm>
          </p:grpSpPr>
          <p:sp>
            <p:nvSpPr>
              <p:cNvPr id="62668" name="Rectangle 204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2669" name="Group 205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2670" name="Freeform 206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671" name="Freeform 207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672" name="Freeform 208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673" name="Freeform 209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674" name="Freeform 210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675" name="Freeform 211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676" name="Freeform 212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2677" name="Picture 213" descr="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918" y="-4146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678" name="Group 214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5602" y="0"/>
            <a:chExt cx="2868" cy="4146"/>
          </a:xfrm>
        </p:grpSpPr>
        <p:grpSp>
          <p:nvGrpSpPr>
            <p:cNvPr id="62679" name="Group 215"/>
            <p:cNvGrpSpPr>
              <a:grpSpLocks/>
            </p:cNvGrpSpPr>
            <p:nvPr/>
          </p:nvGrpSpPr>
          <p:grpSpPr bwMode="auto">
            <a:xfrm>
              <a:off x="-5602" y="0"/>
              <a:ext cx="2868" cy="4146"/>
              <a:chOff x="793" y="935"/>
              <a:chExt cx="1724" cy="2495"/>
            </a:xfrm>
          </p:grpSpPr>
          <p:sp>
            <p:nvSpPr>
              <p:cNvPr id="62680" name="Rectangle 216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2681" name="Group 217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2682" name="Freeform 218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683" name="Freeform 219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684" name="Freeform 220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685" name="Freeform 221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686" name="Freeform 222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687" name="Freeform 223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688" name="Freeform 224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2689" name="Picture 225" descr="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602" y="0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690" name="Group 226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3516" y="890"/>
            <a:chExt cx="2868" cy="4146"/>
          </a:xfrm>
        </p:grpSpPr>
        <p:grpSp>
          <p:nvGrpSpPr>
            <p:cNvPr id="62691" name="Group 227"/>
            <p:cNvGrpSpPr>
              <a:grpSpLocks/>
            </p:cNvGrpSpPr>
            <p:nvPr/>
          </p:nvGrpSpPr>
          <p:grpSpPr bwMode="auto">
            <a:xfrm>
              <a:off x="-3516" y="890"/>
              <a:ext cx="2868" cy="4146"/>
              <a:chOff x="793" y="935"/>
              <a:chExt cx="1724" cy="2495"/>
            </a:xfrm>
          </p:grpSpPr>
          <p:sp>
            <p:nvSpPr>
              <p:cNvPr id="62692" name="Rectangle 228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2693" name="Group 229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2694" name="Freeform 230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695" name="Freeform 231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696" name="Freeform 232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697" name="Freeform 233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698" name="Freeform 234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699" name="Freeform 235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700" name="Freeform 236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2701" name="Picture 237" descr="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16" y="890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702" name="Group 238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2892" y="-8409"/>
            <a:chExt cx="2868" cy="4146"/>
          </a:xfrm>
        </p:grpSpPr>
        <p:grpSp>
          <p:nvGrpSpPr>
            <p:cNvPr id="62703" name="Group 239"/>
            <p:cNvGrpSpPr>
              <a:grpSpLocks/>
            </p:cNvGrpSpPr>
            <p:nvPr/>
          </p:nvGrpSpPr>
          <p:grpSpPr bwMode="auto">
            <a:xfrm>
              <a:off x="2892" y="-8409"/>
              <a:ext cx="2868" cy="4146"/>
              <a:chOff x="793" y="935"/>
              <a:chExt cx="1724" cy="2495"/>
            </a:xfrm>
          </p:grpSpPr>
          <p:sp>
            <p:nvSpPr>
              <p:cNvPr id="62704" name="Rectangle 240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2705" name="Group 241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2706" name="Freeform 242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707" name="Freeform 243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708" name="Freeform 244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709" name="Freeform 245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710" name="Freeform 246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711" name="Freeform 247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712" name="Freeform 248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2713" name="Picture 249" descr="5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" y="-8409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714" name="Group 250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5062" y="4009"/>
            <a:chExt cx="698" cy="1009"/>
          </a:xfrm>
        </p:grpSpPr>
        <p:grpSp>
          <p:nvGrpSpPr>
            <p:cNvPr id="62715" name="Group 251"/>
            <p:cNvGrpSpPr>
              <a:grpSpLocks/>
            </p:cNvGrpSpPr>
            <p:nvPr/>
          </p:nvGrpSpPr>
          <p:grpSpPr bwMode="auto">
            <a:xfrm>
              <a:off x="5062" y="4009"/>
              <a:ext cx="698" cy="1009"/>
              <a:chOff x="793" y="935"/>
              <a:chExt cx="1724" cy="2495"/>
            </a:xfrm>
          </p:grpSpPr>
          <p:sp>
            <p:nvSpPr>
              <p:cNvPr id="62716" name="Rectangle 252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2717" name="Group 253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2718" name="Freeform 254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719" name="Freeform 255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720" name="Freeform 256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721" name="Freeform 257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722" name="Freeform 258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723" name="Freeform 259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724" name="Freeform 260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2725" name="Picture 261" descr="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2" y="4009"/>
              <a:ext cx="698" cy="1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726" name="Group 262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4196" y="-4146"/>
            <a:chExt cx="2868" cy="4146"/>
          </a:xfrm>
        </p:grpSpPr>
        <p:grpSp>
          <p:nvGrpSpPr>
            <p:cNvPr id="62727" name="Group 263"/>
            <p:cNvGrpSpPr>
              <a:grpSpLocks/>
            </p:cNvGrpSpPr>
            <p:nvPr/>
          </p:nvGrpSpPr>
          <p:grpSpPr bwMode="auto">
            <a:xfrm>
              <a:off x="-4196" y="-4146"/>
              <a:ext cx="2868" cy="4146"/>
              <a:chOff x="793" y="935"/>
              <a:chExt cx="1724" cy="2495"/>
            </a:xfrm>
          </p:grpSpPr>
          <p:sp>
            <p:nvSpPr>
              <p:cNvPr id="62728" name="Rectangle 264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2729" name="Group 265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2730" name="Freeform 266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731" name="Freeform 267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732" name="Freeform 268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733" name="Freeform 269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734" name="Freeform 270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735" name="Freeform 271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736" name="Freeform 272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2737" name="Picture 273" descr="3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96" y="-4146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738" name="Group 274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612" y="-4961"/>
            <a:chExt cx="2868" cy="4146"/>
          </a:xfrm>
        </p:grpSpPr>
        <p:grpSp>
          <p:nvGrpSpPr>
            <p:cNvPr id="62739" name="Group 275"/>
            <p:cNvGrpSpPr>
              <a:grpSpLocks/>
            </p:cNvGrpSpPr>
            <p:nvPr/>
          </p:nvGrpSpPr>
          <p:grpSpPr bwMode="auto">
            <a:xfrm>
              <a:off x="612" y="-4961"/>
              <a:ext cx="2868" cy="4146"/>
              <a:chOff x="793" y="935"/>
              <a:chExt cx="1724" cy="2495"/>
            </a:xfrm>
          </p:grpSpPr>
          <p:sp>
            <p:nvSpPr>
              <p:cNvPr id="62740" name="Rectangle 276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2741" name="Group 277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2742" name="Freeform 278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743" name="Freeform 279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744" name="Freeform 280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745" name="Freeform 281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746" name="Freeform 282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747" name="Freeform 283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748" name="Freeform 284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2749" name="Picture 285" descr="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-4961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750" name="Group 286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2892" y="-5506"/>
            <a:chExt cx="2868" cy="4146"/>
          </a:xfrm>
        </p:grpSpPr>
        <p:grpSp>
          <p:nvGrpSpPr>
            <p:cNvPr id="62751" name="Group 287"/>
            <p:cNvGrpSpPr>
              <a:grpSpLocks/>
            </p:cNvGrpSpPr>
            <p:nvPr/>
          </p:nvGrpSpPr>
          <p:grpSpPr bwMode="auto">
            <a:xfrm>
              <a:off x="2892" y="-5506"/>
              <a:ext cx="2868" cy="4146"/>
              <a:chOff x="793" y="935"/>
              <a:chExt cx="1724" cy="2495"/>
            </a:xfrm>
          </p:grpSpPr>
          <p:sp>
            <p:nvSpPr>
              <p:cNvPr id="62752" name="Rectangle 288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2753" name="Group 289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2754" name="Freeform 290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755" name="Freeform 291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756" name="Freeform 292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757" name="Freeform 293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758" name="Freeform 294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759" name="Freeform 295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760" name="Freeform 296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2761" name="Picture 297" descr="1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" y="-5506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762" name="Group 298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4151" y="-7592"/>
            <a:chExt cx="2868" cy="4146"/>
          </a:xfrm>
        </p:grpSpPr>
        <p:grpSp>
          <p:nvGrpSpPr>
            <p:cNvPr id="62763" name="Group 299"/>
            <p:cNvGrpSpPr>
              <a:grpSpLocks/>
            </p:cNvGrpSpPr>
            <p:nvPr/>
          </p:nvGrpSpPr>
          <p:grpSpPr bwMode="auto">
            <a:xfrm>
              <a:off x="-4151" y="-7592"/>
              <a:ext cx="2868" cy="4146"/>
              <a:chOff x="793" y="935"/>
              <a:chExt cx="1724" cy="2495"/>
            </a:xfrm>
          </p:grpSpPr>
          <p:sp>
            <p:nvSpPr>
              <p:cNvPr id="62764" name="Rectangle 300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2765" name="Group 301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2766" name="Freeform 302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767" name="Freeform 303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768" name="Freeform 304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769" name="Freeform 305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770" name="Freeform 306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771" name="Freeform 307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772" name="Freeform 308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2773" name="Picture 309" descr="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51" y="-7592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774" name="Group 310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567" y="-8590"/>
            <a:chExt cx="2868" cy="4146"/>
          </a:xfrm>
        </p:grpSpPr>
        <p:grpSp>
          <p:nvGrpSpPr>
            <p:cNvPr id="62775" name="Group 311"/>
            <p:cNvGrpSpPr>
              <a:grpSpLocks/>
            </p:cNvGrpSpPr>
            <p:nvPr/>
          </p:nvGrpSpPr>
          <p:grpSpPr bwMode="auto">
            <a:xfrm>
              <a:off x="-567" y="-8590"/>
              <a:ext cx="2868" cy="4146"/>
              <a:chOff x="793" y="935"/>
              <a:chExt cx="1724" cy="2495"/>
            </a:xfrm>
          </p:grpSpPr>
          <p:sp>
            <p:nvSpPr>
              <p:cNvPr id="62776" name="Rectangle 312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2777" name="Group 313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2778" name="Freeform 314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779" name="Freeform 315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780" name="Freeform 316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781" name="Freeform 317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782" name="Freeform 318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783" name="Freeform 319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784" name="Freeform 320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2785" name="Picture 321" descr="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67" y="-8586"/>
              <a:ext cx="2868" cy="4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786" name="Group 322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6918" y="-4146"/>
            <a:chExt cx="2868" cy="4146"/>
          </a:xfrm>
        </p:grpSpPr>
        <p:grpSp>
          <p:nvGrpSpPr>
            <p:cNvPr id="62787" name="Group 323"/>
            <p:cNvGrpSpPr>
              <a:grpSpLocks/>
            </p:cNvGrpSpPr>
            <p:nvPr/>
          </p:nvGrpSpPr>
          <p:grpSpPr bwMode="auto">
            <a:xfrm>
              <a:off x="-6918" y="-4146"/>
              <a:ext cx="2868" cy="4146"/>
              <a:chOff x="793" y="935"/>
              <a:chExt cx="1724" cy="2495"/>
            </a:xfrm>
          </p:grpSpPr>
          <p:sp>
            <p:nvSpPr>
              <p:cNvPr id="62788" name="Rectangle 324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2789" name="Group 325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2790" name="Freeform 326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791" name="Freeform 327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792" name="Freeform 328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793" name="Freeform 329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794" name="Freeform 330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795" name="Freeform 331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796" name="Freeform 332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2797" name="Picture 333" descr="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918" y="-4146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798" name="Group 334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5602" y="0"/>
            <a:chExt cx="2868" cy="4146"/>
          </a:xfrm>
        </p:grpSpPr>
        <p:grpSp>
          <p:nvGrpSpPr>
            <p:cNvPr id="62799" name="Group 335"/>
            <p:cNvGrpSpPr>
              <a:grpSpLocks/>
            </p:cNvGrpSpPr>
            <p:nvPr/>
          </p:nvGrpSpPr>
          <p:grpSpPr bwMode="auto">
            <a:xfrm>
              <a:off x="-5602" y="0"/>
              <a:ext cx="2868" cy="4146"/>
              <a:chOff x="793" y="935"/>
              <a:chExt cx="1724" cy="2495"/>
            </a:xfrm>
          </p:grpSpPr>
          <p:sp>
            <p:nvSpPr>
              <p:cNvPr id="62800" name="Rectangle 336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2801" name="Group 337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2802" name="Freeform 338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803" name="Freeform 339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804" name="Freeform 340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805" name="Freeform 341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806" name="Freeform 342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807" name="Freeform 343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808" name="Freeform 344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2809" name="Picture 345" descr="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602" y="0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810" name="Group 346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3516" y="890"/>
            <a:chExt cx="2868" cy="4146"/>
          </a:xfrm>
        </p:grpSpPr>
        <p:grpSp>
          <p:nvGrpSpPr>
            <p:cNvPr id="62811" name="Group 347"/>
            <p:cNvGrpSpPr>
              <a:grpSpLocks/>
            </p:cNvGrpSpPr>
            <p:nvPr/>
          </p:nvGrpSpPr>
          <p:grpSpPr bwMode="auto">
            <a:xfrm>
              <a:off x="-3516" y="890"/>
              <a:ext cx="2868" cy="4146"/>
              <a:chOff x="793" y="935"/>
              <a:chExt cx="1724" cy="2495"/>
            </a:xfrm>
          </p:grpSpPr>
          <p:sp>
            <p:nvSpPr>
              <p:cNvPr id="62812" name="Rectangle 348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2813" name="Group 349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2814" name="Freeform 350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815" name="Freeform 351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816" name="Freeform 352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817" name="Freeform 353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818" name="Freeform 354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819" name="Freeform 355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820" name="Freeform 356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2821" name="Picture 357" descr="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16" y="890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822" name="Group 358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2892" y="-8409"/>
            <a:chExt cx="2868" cy="4146"/>
          </a:xfrm>
        </p:grpSpPr>
        <p:grpSp>
          <p:nvGrpSpPr>
            <p:cNvPr id="62823" name="Group 359"/>
            <p:cNvGrpSpPr>
              <a:grpSpLocks/>
            </p:cNvGrpSpPr>
            <p:nvPr/>
          </p:nvGrpSpPr>
          <p:grpSpPr bwMode="auto">
            <a:xfrm>
              <a:off x="2892" y="-8409"/>
              <a:ext cx="2868" cy="4146"/>
              <a:chOff x="793" y="935"/>
              <a:chExt cx="1724" cy="2495"/>
            </a:xfrm>
          </p:grpSpPr>
          <p:sp>
            <p:nvSpPr>
              <p:cNvPr id="62824" name="Rectangle 360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2825" name="Group 361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2826" name="Freeform 362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827" name="Freeform 363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828" name="Freeform 364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829" name="Freeform 365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830" name="Freeform 366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831" name="Freeform 367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832" name="Freeform 368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2833" name="Picture 369" descr="5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" y="-8409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834" name="Group 370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5062" y="4009"/>
            <a:chExt cx="698" cy="1009"/>
          </a:xfrm>
        </p:grpSpPr>
        <p:grpSp>
          <p:nvGrpSpPr>
            <p:cNvPr id="62835" name="Group 371"/>
            <p:cNvGrpSpPr>
              <a:grpSpLocks/>
            </p:cNvGrpSpPr>
            <p:nvPr/>
          </p:nvGrpSpPr>
          <p:grpSpPr bwMode="auto">
            <a:xfrm>
              <a:off x="5062" y="4009"/>
              <a:ext cx="698" cy="1009"/>
              <a:chOff x="793" y="935"/>
              <a:chExt cx="1724" cy="2495"/>
            </a:xfrm>
          </p:grpSpPr>
          <p:sp>
            <p:nvSpPr>
              <p:cNvPr id="62836" name="Rectangle 372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2837" name="Group 373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2838" name="Freeform 374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839" name="Freeform 375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840" name="Freeform 376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841" name="Freeform 377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842" name="Freeform 378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843" name="Freeform 379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844" name="Freeform 380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2845" name="Picture 381" descr="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2" y="4009"/>
              <a:ext cx="698" cy="1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846" name="Group 382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4196" y="-4146"/>
            <a:chExt cx="2868" cy="4146"/>
          </a:xfrm>
        </p:grpSpPr>
        <p:grpSp>
          <p:nvGrpSpPr>
            <p:cNvPr id="62847" name="Group 383"/>
            <p:cNvGrpSpPr>
              <a:grpSpLocks/>
            </p:cNvGrpSpPr>
            <p:nvPr/>
          </p:nvGrpSpPr>
          <p:grpSpPr bwMode="auto">
            <a:xfrm>
              <a:off x="-4196" y="-4146"/>
              <a:ext cx="2868" cy="4146"/>
              <a:chOff x="793" y="935"/>
              <a:chExt cx="1724" cy="2495"/>
            </a:xfrm>
          </p:grpSpPr>
          <p:sp>
            <p:nvSpPr>
              <p:cNvPr id="62848" name="Rectangle 384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2849" name="Group 385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2850" name="Freeform 386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851" name="Freeform 387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852" name="Freeform 388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853" name="Freeform 389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854" name="Freeform 390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855" name="Freeform 391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856" name="Freeform 392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2857" name="Picture 393" descr="3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96" y="-4146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858" name="Group 394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612" y="-4961"/>
            <a:chExt cx="2868" cy="4146"/>
          </a:xfrm>
        </p:grpSpPr>
        <p:grpSp>
          <p:nvGrpSpPr>
            <p:cNvPr id="62859" name="Group 395"/>
            <p:cNvGrpSpPr>
              <a:grpSpLocks/>
            </p:cNvGrpSpPr>
            <p:nvPr/>
          </p:nvGrpSpPr>
          <p:grpSpPr bwMode="auto">
            <a:xfrm>
              <a:off x="612" y="-4961"/>
              <a:ext cx="2868" cy="4146"/>
              <a:chOff x="793" y="935"/>
              <a:chExt cx="1724" cy="2495"/>
            </a:xfrm>
          </p:grpSpPr>
          <p:sp>
            <p:nvSpPr>
              <p:cNvPr id="62860" name="Rectangle 396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2861" name="Group 397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2862" name="Freeform 398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863" name="Freeform 399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864" name="Freeform 400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865" name="Freeform 401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866" name="Freeform 402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867" name="Freeform 403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868" name="Freeform 404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2869" name="Picture 405" descr="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-4961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870" name="Group 406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2892" y="-5506"/>
            <a:chExt cx="2868" cy="4146"/>
          </a:xfrm>
        </p:grpSpPr>
        <p:grpSp>
          <p:nvGrpSpPr>
            <p:cNvPr id="62871" name="Group 407"/>
            <p:cNvGrpSpPr>
              <a:grpSpLocks/>
            </p:cNvGrpSpPr>
            <p:nvPr/>
          </p:nvGrpSpPr>
          <p:grpSpPr bwMode="auto">
            <a:xfrm>
              <a:off x="2892" y="-5506"/>
              <a:ext cx="2868" cy="4146"/>
              <a:chOff x="793" y="935"/>
              <a:chExt cx="1724" cy="2495"/>
            </a:xfrm>
          </p:grpSpPr>
          <p:sp>
            <p:nvSpPr>
              <p:cNvPr id="62872" name="Rectangle 408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2873" name="Group 409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2874" name="Freeform 410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875" name="Freeform 411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876" name="Freeform 412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877" name="Freeform 413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878" name="Freeform 414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879" name="Freeform 415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880" name="Freeform 416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2881" name="Picture 417" descr="1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" y="-5506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882" name="Group 418"/>
          <p:cNvGrpSpPr>
            <a:grpSpLocks/>
          </p:cNvGrpSpPr>
          <p:nvPr/>
        </p:nvGrpSpPr>
        <p:grpSpPr bwMode="auto">
          <a:xfrm>
            <a:off x="5497513" y="2720975"/>
            <a:ext cx="1108075" cy="1603375"/>
            <a:chOff x="2892" y="-8409"/>
            <a:chExt cx="2868" cy="4146"/>
          </a:xfrm>
        </p:grpSpPr>
        <p:grpSp>
          <p:nvGrpSpPr>
            <p:cNvPr id="62883" name="Group 419"/>
            <p:cNvGrpSpPr>
              <a:grpSpLocks/>
            </p:cNvGrpSpPr>
            <p:nvPr/>
          </p:nvGrpSpPr>
          <p:grpSpPr bwMode="auto">
            <a:xfrm>
              <a:off x="2892" y="-8409"/>
              <a:ext cx="2868" cy="4146"/>
              <a:chOff x="793" y="935"/>
              <a:chExt cx="1724" cy="2495"/>
            </a:xfrm>
          </p:grpSpPr>
          <p:sp>
            <p:nvSpPr>
              <p:cNvPr id="62884" name="Rectangle 420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2885" name="Group 421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2886" name="Freeform 422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887" name="Freeform 423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888" name="Freeform 424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889" name="Freeform 425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890" name="Freeform 426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891" name="Freeform 427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892" name="Freeform 428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2893" name="Picture 429" descr="5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" y="-8409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894" name="Group 430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4151" y="-7592"/>
            <a:chExt cx="2868" cy="4146"/>
          </a:xfrm>
        </p:grpSpPr>
        <p:grpSp>
          <p:nvGrpSpPr>
            <p:cNvPr id="62895" name="Group 431"/>
            <p:cNvGrpSpPr>
              <a:grpSpLocks/>
            </p:cNvGrpSpPr>
            <p:nvPr/>
          </p:nvGrpSpPr>
          <p:grpSpPr bwMode="auto">
            <a:xfrm>
              <a:off x="-4151" y="-7592"/>
              <a:ext cx="2868" cy="4146"/>
              <a:chOff x="793" y="935"/>
              <a:chExt cx="1724" cy="2495"/>
            </a:xfrm>
          </p:grpSpPr>
          <p:sp>
            <p:nvSpPr>
              <p:cNvPr id="62896" name="Rectangle 432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2897" name="Group 433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2898" name="Freeform 434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899" name="Freeform 435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900" name="Freeform 436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901" name="Freeform 437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902" name="Freeform 438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903" name="Freeform 439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904" name="Freeform 440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2905" name="Picture 441" descr="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51" y="-7592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906" name="Group 442"/>
          <p:cNvGrpSpPr>
            <a:grpSpLocks/>
          </p:cNvGrpSpPr>
          <p:nvPr/>
        </p:nvGrpSpPr>
        <p:grpSpPr bwMode="auto">
          <a:xfrm>
            <a:off x="5497513" y="2720975"/>
            <a:ext cx="1108075" cy="1603375"/>
            <a:chOff x="5062" y="4009"/>
            <a:chExt cx="698" cy="1009"/>
          </a:xfrm>
        </p:grpSpPr>
        <p:grpSp>
          <p:nvGrpSpPr>
            <p:cNvPr id="62907" name="Group 443"/>
            <p:cNvGrpSpPr>
              <a:grpSpLocks/>
            </p:cNvGrpSpPr>
            <p:nvPr/>
          </p:nvGrpSpPr>
          <p:grpSpPr bwMode="auto">
            <a:xfrm>
              <a:off x="5062" y="4009"/>
              <a:ext cx="698" cy="1009"/>
              <a:chOff x="793" y="935"/>
              <a:chExt cx="1724" cy="2495"/>
            </a:xfrm>
          </p:grpSpPr>
          <p:sp>
            <p:nvSpPr>
              <p:cNvPr id="62908" name="Rectangle 444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2909" name="Group 445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2910" name="Freeform 446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911" name="Freeform 447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912" name="Freeform 448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913" name="Freeform 449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914" name="Freeform 450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915" name="Freeform 451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916" name="Freeform 452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2917" name="Picture 453" descr="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2" y="4009"/>
              <a:ext cx="698" cy="1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918" name="Group 454"/>
          <p:cNvGrpSpPr>
            <a:grpSpLocks/>
          </p:cNvGrpSpPr>
          <p:nvPr/>
        </p:nvGrpSpPr>
        <p:grpSpPr bwMode="auto">
          <a:xfrm>
            <a:off x="5497513" y="2720975"/>
            <a:ext cx="1108075" cy="1603375"/>
            <a:chOff x="-4196" y="-4146"/>
            <a:chExt cx="2868" cy="4146"/>
          </a:xfrm>
        </p:grpSpPr>
        <p:grpSp>
          <p:nvGrpSpPr>
            <p:cNvPr id="62919" name="Group 455"/>
            <p:cNvGrpSpPr>
              <a:grpSpLocks/>
            </p:cNvGrpSpPr>
            <p:nvPr/>
          </p:nvGrpSpPr>
          <p:grpSpPr bwMode="auto">
            <a:xfrm>
              <a:off x="-4196" y="-4146"/>
              <a:ext cx="2868" cy="4146"/>
              <a:chOff x="793" y="935"/>
              <a:chExt cx="1724" cy="2495"/>
            </a:xfrm>
          </p:grpSpPr>
          <p:sp>
            <p:nvSpPr>
              <p:cNvPr id="62920" name="Rectangle 456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2921" name="Group 457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2922" name="Freeform 458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923" name="Freeform 459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924" name="Freeform 460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925" name="Freeform 461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926" name="Freeform 462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927" name="Freeform 463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928" name="Freeform 464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2929" name="Picture 465" descr="3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96" y="-4146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930" name="Group 466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567" y="-8590"/>
            <a:chExt cx="2868" cy="4146"/>
          </a:xfrm>
        </p:grpSpPr>
        <p:grpSp>
          <p:nvGrpSpPr>
            <p:cNvPr id="62931" name="Group 467"/>
            <p:cNvGrpSpPr>
              <a:grpSpLocks/>
            </p:cNvGrpSpPr>
            <p:nvPr/>
          </p:nvGrpSpPr>
          <p:grpSpPr bwMode="auto">
            <a:xfrm>
              <a:off x="-567" y="-8590"/>
              <a:ext cx="2868" cy="4146"/>
              <a:chOff x="793" y="935"/>
              <a:chExt cx="1724" cy="2495"/>
            </a:xfrm>
          </p:grpSpPr>
          <p:sp>
            <p:nvSpPr>
              <p:cNvPr id="62932" name="Rectangle 468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2933" name="Group 469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2934" name="Freeform 470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935" name="Freeform 471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936" name="Freeform 472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937" name="Freeform 473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938" name="Freeform 474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939" name="Freeform 475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940" name="Freeform 476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2941" name="Picture 477" descr="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67" y="-8586"/>
              <a:ext cx="2868" cy="4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942" name="Group 478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6918" y="-4146"/>
            <a:chExt cx="2868" cy="4146"/>
          </a:xfrm>
        </p:grpSpPr>
        <p:grpSp>
          <p:nvGrpSpPr>
            <p:cNvPr id="62943" name="Group 479"/>
            <p:cNvGrpSpPr>
              <a:grpSpLocks/>
            </p:cNvGrpSpPr>
            <p:nvPr/>
          </p:nvGrpSpPr>
          <p:grpSpPr bwMode="auto">
            <a:xfrm>
              <a:off x="-6918" y="-4146"/>
              <a:ext cx="2868" cy="4146"/>
              <a:chOff x="793" y="935"/>
              <a:chExt cx="1724" cy="2495"/>
            </a:xfrm>
          </p:grpSpPr>
          <p:sp>
            <p:nvSpPr>
              <p:cNvPr id="62944" name="Rectangle 480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2945" name="Group 481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2946" name="Freeform 482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947" name="Freeform 483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948" name="Freeform 484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949" name="Freeform 485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950" name="Freeform 486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951" name="Freeform 487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952" name="Freeform 488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2953" name="Picture 489" descr="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918" y="-4146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954" name="Group 490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5602" y="0"/>
            <a:chExt cx="2868" cy="4146"/>
          </a:xfrm>
        </p:grpSpPr>
        <p:grpSp>
          <p:nvGrpSpPr>
            <p:cNvPr id="62955" name="Group 491"/>
            <p:cNvGrpSpPr>
              <a:grpSpLocks/>
            </p:cNvGrpSpPr>
            <p:nvPr/>
          </p:nvGrpSpPr>
          <p:grpSpPr bwMode="auto">
            <a:xfrm>
              <a:off x="-5602" y="0"/>
              <a:ext cx="2868" cy="4146"/>
              <a:chOff x="793" y="935"/>
              <a:chExt cx="1724" cy="2495"/>
            </a:xfrm>
          </p:grpSpPr>
          <p:sp>
            <p:nvSpPr>
              <p:cNvPr id="62956" name="Rectangle 492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2957" name="Group 493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2958" name="Freeform 494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959" name="Freeform 495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960" name="Freeform 496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961" name="Freeform 497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962" name="Freeform 498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963" name="Freeform 499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964" name="Freeform 500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2965" name="Picture 501" descr="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602" y="0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966" name="Group 502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3516" y="890"/>
            <a:chExt cx="2868" cy="4146"/>
          </a:xfrm>
        </p:grpSpPr>
        <p:grpSp>
          <p:nvGrpSpPr>
            <p:cNvPr id="62967" name="Group 503"/>
            <p:cNvGrpSpPr>
              <a:grpSpLocks/>
            </p:cNvGrpSpPr>
            <p:nvPr/>
          </p:nvGrpSpPr>
          <p:grpSpPr bwMode="auto">
            <a:xfrm>
              <a:off x="-3516" y="890"/>
              <a:ext cx="2868" cy="4146"/>
              <a:chOff x="793" y="935"/>
              <a:chExt cx="1724" cy="2495"/>
            </a:xfrm>
          </p:grpSpPr>
          <p:sp>
            <p:nvSpPr>
              <p:cNvPr id="62968" name="Rectangle 504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2969" name="Group 505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2970" name="Freeform 506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971" name="Freeform 507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972" name="Freeform 508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973" name="Freeform 509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974" name="Freeform 510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975" name="Freeform 511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976" name="Freeform 512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2977" name="Picture 513" descr="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16" y="890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978" name="Group 514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2892" y="-8409"/>
            <a:chExt cx="2868" cy="4146"/>
          </a:xfrm>
        </p:grpSpPr>
        <p:grpSp>
          <p:nvGrpSpPr>
            <p:cNvPr id="62979" name="Group 515"/>
            <p:cNvGrpSpPr>
              <a:grpSpLocks/>
            </p:cNvGrpSpPr>
            <p:nvPr/>
          </p:nvGrpSpPr>
          <p:grpSpPr bwMode="auto">
            <a:xfrm>
              <a:off x="2892" y="-8409"/>
              <a:ext cx="2868" cy="4146"/>
              <a:chOff x="793" y="935"/>
              <a:chExt cx="1724" cy="2495"/>
            </a:xfrm>
          </p:grpSpPr>
          <p:sp>
            <p:nvSpPr>
              <p:cNvPr id="62980" name="Rectangle 516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2981" name="Group 517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2982" name="Freeform 518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983" name="Freeform 519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984" name="Freeform 520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985" name="Freeform 521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986" name="Freeform 522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987" name="Freeform 523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988" name="Freeform 524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2989" name="Picture 525" descr="5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" y="-8409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990" name="Group 526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5062" y="4009"/>
            <a:chExt cx="698" cy="1009"/>
          </a:xfrm>
        </p:grpSpPr>
        <p:grpSp>
          <p:nvGrpSpPr>
            <p:cNvPr id="62991" name="Group 527"/>
            <p:cNvGrpSpPr>
              <a:grpSpLocks/>
            </p:cNvGrpSpPr>
            <p:nvPr/>
          </p:nvGrpSpPr>
          <p:grpSpPr bwMode="auto">
            <a:xfrm>
              <a:off x="5062" y="4009"/>
              <a:ext cx="698" cy="1009"/>
              <a:chOff x="793" y="935"/>
              <a:chExt cx="1724" cy="2495"/>
            </a:xfrm>
          </p:grpSpPr>
          <p:sp>
            <p:nvSpPr>
              <p:cNvPr id="62992" name="Rectangle 528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2993" name="Group 529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2994" name="Freeform 530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995" name="Freeform 531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996" name="Freeform 532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997" name="Freeform 533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998" name="Freeform 534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999" name="Freeform 535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000" name="Freeform 536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3001" name="Picture 537" descr="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2" y="4009"/>
              <a:ext cx="698" cy="1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002" name="Group 538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4196" y="-4146"/>
            <a:chExt cx="2868" cy="4146"/>
          </a:xfrm>
        </p:grpSpPr>
        <p:grpSp>
          <p:nvGrpSpPr>
            <p:cNvPr id="63003" name="Group 539"/>
            <p:cNvGrpSpPr>
              <a:grpSpLocks/>
            </p:cNvGrpSpPr>
            <p:nvPr/>
          </p:nvGrpSpPr>
          <p:grpSpPr bwMode="auto">
            <a:xfrm>
              <a:off x="-4196" y="-4146"/>
              <a:ext cx="2868" cy="4146"/>
              <a:chOff x="793" y="935"/>
              <a:chExt cx="1724" cy="2495"/>
            </a:xfrm>
          </p:grpSpPr>
          <p:sp>
            <p:nvSpPr>
              <p:cNvPr id="63004" name="Rectangle 540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3005" name="Group 541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3006" name="Freeform 542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007" name="Freeform 543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008" name="Freeform 544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009" name="Freeform 545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010" name="Freeform 546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011" name="Freeform 547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012" name="Freeform 548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3013" name="Picture 549" descr="3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96" y="-4146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014" name="Group 550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612" y="-4961"/>
            <a:chExt cx="2868" cy="4146"/>
          </a:xfrm>
        </p:grpSpPr>
        <p:grpSp>
          <p:nvGrpSpPr>
            <p:cNvPr id="63015" name="Group 551"/>
            <p:cNvGrpSpPr>
              <a:grpSpLocks/>
            </p:cNvGrpSpPr>
            <p:nvPr/>
          </p:nvGrpSpPr>
          <p:grpSpPr bwMode="auto">
            <a:xfrm>
              <a:off x="612" y="-4961"/>
              <a:ext cx="2868" cy="4146"/>
              <a:chOff x="793" y="935"/>
              <a:chExt cx="1724" cy="2495"/>
            </a:xfrm>
          </p:grpSpPr>
          <p:sp>
            <p:nvSpPr>
              <p:cNvPr id="63016" name="Rectangle 552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3017" name="Group 553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3018" name="Freeform 554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019" name="Freeform 555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020" name="Freeform 556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021" name="Freeform 557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022" name="Freeform 558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023" name="Freeform 559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024" name="Freeform 560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3025" name="Picture 561" descr="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-4961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026" name="Group 562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2892" y="-5506"/>
            <a:chExt cx="2868" cy="4146"/>
          </a:xfrm>
        </p:grpSpPr>
        <p:grpSp>
          <p:nvGrpSpPr>
            <p:cNvPr id="63027" name="Group 563"/>
            <p:cNvGrpSpPr>
              <a:grpSpLocks/>
            </p:cNvGrpSpPr>
            <p:nvPr/>
          </p:nvGrpSpPr>
          <p:grpSpPr bwMode="auto">
            <a:xfrm>
              <a:off x="2892" y="-5506"/>
              <a:ext cx="2868" cy="4146"/>
              <a:chOff x="793" y="935"/>
              <a:chExt cx="1724" cy="2495"/>
            </a:xfrm>
          </p:grpSpPr>
          <p:sp>
            <p:nvSpPr>
              <p:cNvPr id="63028" name="Rectangle 564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3029" name="Group 565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3030" name="Freeform 566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031" name="Freeform 567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032" name="Freeform 568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033" name="Freeform 569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034" name="Freeform 570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035" name="Freeform 571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036" name="Freeform 572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3037" name="Picture 573" descr="1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" y="-5506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038" name="Group 574"/>
          <p:cNvGrpSpPr>
            <a:grpSpLocks/>
          </p:cNvGrpSpPr>
          <p:nvPr/>
        </p:nvGrpSpPr>
        <p:grpSpPr bwMode="auto">
          <a:xfrm>
            <a:off x="5497513" y="2720975"/>
            <a:ext cx="1108075" cy="1603375"/>
            <a:chOff x="612" y="-4961"/>
            <a:chExt cx="2868" cy="4146"/>
          </a:xfrm>
        </p:grpSpPr>
        <p:grpSp>
          <p:nvGrpSpPr>
            <p:cNvPr id="63039" name="Group 575"/>
            <p:cNvGrpSpPr>
              <a:grpSpLocks/>
            </p:cNvGrpSpPr>
            <p:nvPr/>
          </p:nvGrpSpPr>
          <p:grpSpPr bwMode="auto">
            <a:xfrm>
              <a:off x="612" y="-4961"/>
              <a:ext cx="2868" cy="4146"/>
              <a:chOff x="793" y="935"/>
              <a:chExt cx="1724" cy="2495"/>
            </a:xfrm>
          </p:grpSpPr>
          <p:sp>
            <p:nvSpPr>
              <p:cNvPr id="63040" name="Rectangle 576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3041" name="Group 577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3042" name="Freeform 578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043" name="Freeform 579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044" name="Freeform 580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045" name="Freeform 581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046" name="Freeform 582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047" name="Freeform 583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048" name="Freeform 584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3049" name="Picture 585" descr="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-4961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050" name="Group 586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4151" y="-7592"/>
            <a:chExt cx="2868" cy="4146"/>
          </a:xfrm>
        </p:grpSpPr>
        <p:grpSp>
          <p:nvGrpSpPr>
            <p:cNvPr id="63051" name="Group 587"/>
            <p:cNvGrpSpPr>
              <a:grpSpLocks/>
            </p:cNvGrpSpPr>
            <p:nvPr/>
          </p:nvGrpSpPr>
          <p:grpSpPr bwMode="auto">
            <a:xfrm>
              <a:off x="-4151" y="-7592"/>
              <a:ext cx="2868" cy="4146"/>
              <a:chOff x="793" y="935"/>
              <a:chExt cx="1724" cy="2495"/>
            </a:xfrm>
          </p:grpSpPr>
          <p:sp>
            <p:nvSpPr>
              <p:cNvPr id="63052" name="Rectangle 588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3053" name="Group 589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3054" name="Freeform 590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055" name="Freeform 591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056" name="Freeform 592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057" name="Freeform 593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058" name="Freeform 594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059" name="Freeform 595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060" name="Freeform 596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3061" name="Picture 597" descr="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51" y="-7592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062" name="Group 598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567" y="-8590"/>
            <a:chExt cx="2868" cy="4146"/>
          </a:xfrm>
        </p:grpSpPr>
        <p:grpSp>
          <p:nvGrpSpPr>
            <p:cNvPr id="63063" name="Group 599"/>
            <p:cNvGrpSpPr>
              <a:grpSpLocks/>
            </p:cNvGrpSpPr>
            <p:nvPr/>
          </p:nvGrpSpPr>
          <p:grpSpPr bwMode="auto">
            <a:xfrm>
              <a:off x="-567" y="-8590"/>
              <a:ext cx="2868" cy="4146"/>
              <a:chOff x="793" y="935"/>
              <a:chExt cx="1724" cy="2495"/>
            </a:xfrm>
          </p:grpSpPr>
          <p:sp>
            <p:nvSpPr>
              <p:cNvPr id="63064" name="Rectangle 600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3065" name="Group 601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3066" name="Freeform 602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067" name="Freeform 603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068" name="Freeform 604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069" name="Freeform 605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070" name="Freeform 606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071" name="Freeform 607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072" name="Freeform 608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3073" name="Picture 609" descr="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67" y="-8586"/>
              <a:ext cx="2868" cy="4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074" name="Group 610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6918" y="-4146"/>
            <a:chExt cx="2868" cy="4146"/>
          </a:xfrm>
        </p:grpSpPr>
        <p:grpSp>
          <p:nvGrpSpPr>
            <p:cNvPr id="63075" name="Group 611"/>
            <p:cNvGrpSpPr>
              <a:grpSpLocks/>
            </p:cNvGrpSpPr>
            <p:nvPr/>
          </p:nvGrpSpPr>
          <p:grpSpPr bwMode="auto">
            <a:xfrm>
              <a:off x="-6918" y="-4146"/>
              <a:ext cx="2868" cy="4146"/>
              <a:chOff x="793" y="935"/>
              <a:chExt cx="1724" cy="2495"/>
            </a:xfrm>
          </p:grpSpPr>
          <p:sp>
            <p:nvSpPr>
              <p:cNvPr id="63076" name="Rectangle 612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3077" name="Group 613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3078" name="Freeform 614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079" name="Freeform 615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080" name="Freeform 616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081" name="Freeform 617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082" name="Freeform 618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083" name="Freeform 619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084" name="Freeform 620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3085" name="Picture 621" descr="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918" y="-4146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086" name="Group 622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5602" y="0"/>
            <a:chExt cx="2868" cy="4146"/>
          </a:xfrm>
        </p:grpSpPr>
        <p:grpSp>
          <p:nvGrpSpPr>
            <p:cNvPr id="63087" name="Group 623"/>
            <p:cNvGrpSpPr>
              <a:grpSpLocks/>
            </p:cNvGrpSpPr>
            <p:nvPr/>
          </p:nvGrpSpPr>
          <p:grpSpPr bwMode="auto">
            <a:xfrm>
              <a:off x="-5602" y="0"/>
              <a:ext cx="2868" cy="4146"/>
              <a:chOff x="793" y="935"/>
              <a:chExt cx="1724" cy="2495"/>
            </a:xfrm>
          </p:grpSpPr>
          <p:sp>
            <p:nvSpPr>
              <p:cNvPr id="63088" name="Rectangle 624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3089" name="Group 625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3090" name="Freeform 626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091" name="Freeform 627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092" name="Freeform 628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093" name="Freeform 629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094" name="Freeform 630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095" name="Freeform 631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096" name="Freeform 632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3097" name="Picture 633" descr="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602" y="0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098" name="Group 634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3516" y="890"/>
            <a:chExt cx="2868" cy="4146"/>
          </a:xfrm>
        </p:grpSpPr>
        <p:grpSp>
          <p:nvGrpSpPr>
            <p:cNvPr id="63099" name="Group 635"/>
            <p:cNvGrpSpPr>
              <a:grpSpLocks/>
            </p:cNvGrpSpPr>
            <p:nvPr/>
          </p:nvGrpSpPr>
          <p:grpSpPr bwMode="auto">
            <a:xfrm>
              <a:off x="-3516" y="890"/>
              <a:ext cx="2868" cy="4146"/>
              <a:chOff x="793" y="935"/>
              <a:chExt cx="1724" cy="2495"/>
            </a:xfrm>
          </p:grpSpPr>
          <p:sp>
            <p:nvSpPr>
              <p:cNvPr id="63100" name="Rectangle 636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3101" name="Group 637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3102" name="Freeform 638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103" name="Freeform 639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104" name="Freeform 640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105" name="Freeform 641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106" name="Freeform 642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107" name="Freeform 643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108" name="Freeform 644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3109" name="Picture 645" descr="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16" y="890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110" name="Group 646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2892" y="-8409"/>
            <a:chExt cx="2868" cy="4146"/>
          </a:xfrm>
        </p:grpSpPr>
        <p:grpSp>
          <p:nvGrpSpPr>
            <p:cNvPr id="63111" name="Group 647"/>
            <p:cNvGrpSpPr>
              <a:grpSpLocks/>
            </p:cNvGrpSpPr>
            <p:nvPr/>
          </p:nvGrpSpPr>
          <p:grpSpPr bwMode="auto">
            <a:xfrm>
              <a:off x="2892" y="-8409"/>
              <a:ext cx="2868" cy="4146"/>
              <a:chOff x="793" y="935"/>
              <a:chExt cx="1724" cy="2495"/>
            </a:xfrm>
          </p:grpSpPr>
          <p:sp>
            <p:nvSpPr>
              <p:cNvPr id="63112" name="Rectangle 648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3113" name="Group 649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3114" name="Freeform 650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115" name="Freeform 651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116" name="Freeform 652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117" name="Freeform 653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118" name="Freeform 654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119" name="Freeform 655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120" name="Freeform 656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3121" name="Picture 657" descr="5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" y="-8409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122" name="Group 658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5062" y="4009"/>
            <a:chExt cx="698" cy="1009"/>
          </a:xfrm>
        </p:grpSpPr>
        <p:grpSp>
          <p:nvGrpSpPr>
            <p:cNvPr id="63123" name="Group 659"/>
            <p:cNvGrpSpPr>
              <a:grpSpLocks/>
            </p:cNvGrpSpPr>
            <p:nvPr/>
          </p:nvGrpSpPr>
          <p:grpSpPr bwMode="auto">
            <a:xfrm>
              <a:off x="5062" y="4009"/>
              <a:ext cx="698" cy="1009"/>
              <a:chOff x="793" y="935"/>
              <a:chExt cx="1724" cy="2495"/>
            </a:xfrm>
          </p:grpSpPr>
          <p:sp>
            <p:nvSpPr>
              <p:cNvPr id="63124" name="Rectangle 660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3125" name="Group 661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3126" name="Freeform 662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127" name="Freeform 663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128" name="Freeform 664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129" name="Freeform 665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130" name="Freeform 666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131" name="Freeform 667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132" name="Freeform 668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3133" name="Picture 669" descr="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2" y="4009"/>
              <a:ext cx="698" cy="1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134" name="Group 670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4196" y="-4146"/>
            <a:chExt cx="2868" cy="4146"/>
          </a:xfrm>
        </p:grpSpPr>
        <p:grpSp>
          <p:nvGrpSpPr>
            <p:cNvPr id="63135" name="Group 671"/>
            <p:cNvGrpSpPr>
              <a:grpSpLocks/>
            </p:cNvGrpSpPr>
            <p:nvPr/>
          </p:nvGrpSpPr>
          <p:grpSpPr bwMode="auto">
            <a:xfrm>
              <a:off x="-4196" y="-4146"/>
              <a:ext cx="2868" cy="4146"/>
              <a:chOff x="793" y="935"/>
              <a:chExt cx="1724" cy="2495"/>
            </a:xfrm>
          </p:grpSpPr>
          <p:sp>
            <p:nvSpPr>
              <p:cNvPr id="63136" name="Rectangle 672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3137" name="Group 673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3138" name="Freeform 674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139" name="Freeform 675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140" name="Freeform 676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141" name="Freeform 677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142" name="Freeform 678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143" name="Freeform 679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144" name="Freeform 680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3145" name="Picture 681" descr="3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96" y="-4146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146" name="Group 682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612" y="-4961"/>
            <a:chExt cx="2868" cy="4146"/>
          </a:xfrm>
        </p:grpSpPr>
        <p:grpSp>
          <p:nvGrpSpPr>
            <p:cNvPr id="63147" name="Group 683"/>
            <p:cNvGrpSpPr>
              <a:grpSpLocks/>
            </p:cNvGrpSpPr>
            <p:nvPr/>
          </p:nvGrpSpPr>
          <p:grpSpPr bwMode="auto">
            <a:xfrm>
              <a:off x="612" y="-4961"/>
              <a:ext cx="2868" cy="4146"/>
              <a:chOff x="793" y="935"/>
              <a:chExt cx="1724" cy="2495"/>
            </a:xfrm>
          </p:grpSpPr>
          <p:sp>
            <p:nvSpPr>
              <p:cNvPr id="63148" name="Rectangle 684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3149" name="Group 685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3150" name="Freeform 686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151" name="Freeform 687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152" name="Freeform 688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153" name="Freeform 689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154" name="Freeform 690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155" name="Freeform 691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156" name="Freeform 692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3157" name="Picture 693" descr="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-4961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158" name="Group 694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2892" y="-5506"/>
            <a:chExt cx="2868" cy="4146"/>
          </a:xfrm>
        </p:grpSpPr>
        <p:grpSp>
          <p:nvGrpSpPr>
            <p:cNvPr id="63159" name="Group 695"/>
            <p:cNvGrpSpPr>
              <a:grpSpLocks/>
            </p:cNvGrpSpPr>
            <p:nvPr/>
          </p:nvGrpSpPr>
          <p:grpSpPr bwMode="auto">
            <a:xfrm>
              <a:off x="2892" y="-5506"/>
              <a:ext cx="2868" cy="4146"/>
              <a:chOff x="793" y="935"/>
              <a:chExt cx="1724" cy="2495"/>
            </a:xfrm>
          </p:grpSpPr>
          <p:sp>
            <p:nvSpPr>
              <p:cNvPr id="63160" name="Rectangle 696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3161" name="Group 697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3162" name="Freeform 698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163" name="Freeform 699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164" name="Freeform 700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165" name="Freeform 701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166" name="Freeform 702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167" name="Freeform 703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168" name="Freeform 704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3169" name="Picture 705" descr="1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" y="-5506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170" name="Group 706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4151" y="-7592"/>
            <a:chExt cx="2868" cy="4146"/>
          </a:xfrm>
        </p:grpSpPr>
        <p:grpSp>
          <p:nvGrpSpPr>
            <p:cNvPr id="63171" name="Group 707"/>
            <p:cNvGrpSpPr>
              <a:grpSpLocks/>
            </p:cNvGrpSpPr>
            <p:nvPr/>
          </p:nvGrpSpPr>
          <p:grpSpPr bwMode="auto">
            <a:xfrm>
              <a:off x="-4151" y="-7592"/>
              <a:ext cx="2868" cy="4146"/>
              <a:chOff x="793" y="935"/>
              <a:chExt cx="1724" cy="2495"/>
            </a:xfrm>
          </p:grpSpPr>
          <p:sp>
            <p:nvSpPr>
              <p:cNvPr id="63172" name="Rectangle 708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3173" name="Group 709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3174" name="Freeform 710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175" name="Freeform 711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176" name="Freeform 712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177" name="Freeform 713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178" name="Freeform 714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179" name="Freeform 715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180" name="Freeform 716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3181" name="Picture 717" descr="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51" y="-7592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182" name="Group 718"/>
          <p:cNvGrpSpPr>
            <a:grpSpLocks/>
          </p:cNvGrpSpPr>
          <p:nvPr/>
        </p:nvGrpSpPr>
        <p:grpSpPr bwMode="auto">
          <a:xfrm>
            <a:off x="5497513" y="2720975"/>
            <a:ext cx="1108075" cy="1603375"/>
            <a:chOff x="2892" y="-5506"/>
            <a:chExt cx="2868" cy="4146"/>
          </a:xfrm>
        </p:grpSpPr>
        <p:grpSp>
          <p:nvGrpSpPr>
            <p:cNvPr id="63183" name="Group 719"/>
            <p:cNvGrpSpPr>
              <a:grpSpLocks/>
            </p:cNvGrpSpPr>
            <p:nvPr/>
          </p:nvGrpSpPr>
          <p:grpSpPr bwMode="auto">
            <a:xfrm>
              <a:off x="2892" y="-5506"/>
              <a:ext cx="2868" cy="4146"/>
              <a:chOff x="793" y="935"/>
              <a:chExt cx="1724" cy="2495"/>
            </a:xfrm>
          </p:grpSpPr>
          <p:sp>
            <p:nvSpPr>
              <p:cNvPr id="63184" name="Rectangle 720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3185" name="Group 721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3186" name="Freeform 722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187" name="Freeform 723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188" name="Freeform 724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189" name="Freeform 725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190" name="Freeform 726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191" name="Freeform 727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192" name="Freeform 728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3193" name="Picture 729" descr="1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" y="-5506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194" name="Group 730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567" y="-8590"/>
            <a:chExt cx="2868" cy="4146"/>
          </a:xfrm>
        </p:grpSpPr>
        <p:grpSp>
          <p:nvGrpSpPr>
            <p:cNvPr id="63195" name="Group 731"/>
            <p:cNvGrpSpPr>
              <a:grpSpLocks/>
            </p:cNvGrpSpPr>
            <p:nvPr/>
          </p:nvGrpSpPr>
          <p:grpSpPr bwMode="auto">
            <a:xfrm>
              <a:off x="-567" y="-8590"/>
              <a:ext cx="2868" cy="4146"/>
              <a:chOff x="793" y="935"/>
              <a:chExt cx="1724" cy="2495"/>
            </a:xfrm>
          </p:grpSpPr>
          <p:sp>
            <p:nvSpPr>
              <p:cNvPr id="63196" name="Rectangle 732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3197" name="Group 733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3198" name="Freeform 734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199" name="Freeform 735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200" name="Freeform 736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201" name="Freeform 737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202" name="Freeform 738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203" name="Freeform 739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204" name="Freeform 740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3205" name="Picture 741" descr="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67" y="-8586"/>
              <a:ext cx="2868" cy="4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206" name="Group 742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6918" y="-4146"/>
            <a:chExt cx="2868" cy="4146"/>
          </a:xfrm>
        </p:grpSpPr>
        <p:grpSp>
          <p:nvGrpSpPr>
            <p:cNvPr id="63207" name="Group 743"/>
            <p:cNvGrpSpPr>
              <a:grpSpLocks/>
            </p:cNvGrpSpPr>
            <p:nvPr/>
          </p:nvGrpSpPr>
          <p:grpSpPr bwMode="auto">
            <a:xfrm>
              <a:off x="-6918" y="-4146"/>
              <a:ext cx="2868" cy="4146"/>
              <a:chOff x="793" y="935"/>
              <a:chExt cx="1724" cy="2495"/>
            </a:xfrm>
          </p:grpSpPr>
          <p:sp>
            <p:nvSpPr>
              <p:cNvPr id="63208" name="Rectangle 744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3209" name="Group 745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3210" name="Freeform 746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211" name="Freeform 747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212" name="Freeform 748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213" name="Freeform 749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214" name="Freeform 750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215" name="Freeform 751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216" name="Freeform 752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3217" name="Picture 753" descr="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918" y="-4146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218" name="Group 754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5602" y="0"/>
            <a:chExt cx="2868" cy="4146"/>
          </a:xfrm>
        </p:grpSpPr>
        <p:grpSp>
          <p:nvGrpSpPr>
            <p:cNvPr id="63219" name="Group 755"/>
            <p:cNvGrpSpPr>
              <a:grpSpLocks/>
            </p:cNvGrpSpPr>
            <p:nvPr/>
          </p:nvGrpSpPr>
          <p:grpSpPr bwMode="auto">
            <a:xfrm>
              <a:off x="-5602" y="0"/>
              <a:ext cx="2868" cy="4146"/>
              <a:chOff x="793" y="935"/>
              <a:chExt cx="1724" cy="2495"/>
            </a:xfrm>
          </p:grpSpPr>
          <p:sp>
            <p:nvSpPr>
              <p:cNvPr id="63220" name="Rectangle 756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3221" name="Group 757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3222" name="Freeform 758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223" name="Freeform 759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224" name="Freeform 760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225" name="Freeform 761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226" name="Freeform 762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227" name="Freeform 763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228" name="Freeform 764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3229" name="Picture 765" descr="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602" y="0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230" name="Group 766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3516" y="890"/>
            <a:chExt cx="2868" cy="4146"/>
          </a:xfrm>
        </p:grpSpPr>
        <p:grpSp>
          <p:nvGrpSpPr>
            <p:cNvPr id="63231" name="Group 767"/>
            <p:cNvGrpSpPr>
              <a:grpSpLocks/>
            </p:cNvGrpSpPr>
            <p:nvPr/>
          </p:nvGrpSpPr>
          <p:grpSpPr bwMode="auto">
            <a:xfrm>
              <a:off x="-3516" y="890"/>
              <a:ext cx="2868" cy="4146"/>
              <a:chOff x="793" y="935"/>
              <a:chExt cx="1724" cy="2495"/>
            </a:xfrm>
          </p:grpSpPr>
          <p:sp>
            <p:nvSpPr>
              <p:cNvPr id="63232" name="Rectangle 768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3233" name="Group 769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3234" name="Freeform 770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235" name="Freeform 771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236" name="Freeform 772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237" name="Freeform 773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238" name="Freeform 774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239" name="Freeform 775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240" name="Freeform 776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3241" name="Picture 777" descr="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16" y="890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242" name="Group 778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2892" y="-8409"/>
            <a:chExt cx="2868" cy="4146"/>
          </a:xfrm>
        </p:grpSpPr>
        <p:grpSp>
          <p:nvGrpSpPr>
            <p:cNvPr id="63243" name="Group 779"/>
            <p:cNvGrpSpPr>
              <a:grpSpLocks/>
            </p:cNvGrpSpPr>
            <p:nvPr/>
          </p:nvGrpSpPr>
          <p:grpSpPr bwMode="auto">
            <a:xfrm>
              <a:off x="2892" y="-8409"/>
              <a:ext cx="2868" cy="4146"/>
              <a:chOff x="793" y="935"/>
              <a:chExt cx="1724" cy="2495"/>
            </a:xfrm>
          </p:grpSpPr>
          <p:sp>
            <p:nvSpPr>
              <p:cNvPr id="63244" name="Rectangle 780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3245" name="Group 781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3246" name="Freeform 782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247" name="Freeform 783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248" name="Freeform 784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249" name="Freeform 785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250" name="Freeform 786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251" name="Freeform 787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252" name="Freeform 788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3253" name="Picture 789" descr="5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" y="-8409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254" name="Group 790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5062" y="4009"/>
            <a:chExt cx="698" cy="1009"/>
          </a:xfrm>
        </p:grpSpPr>
        <p:grpSp>
          <p:nvGrpSpPr>
            <p:cNvPr id="63255" name="Group 791"/>
            <p:cNvGrpSpPr>
              <a:grpSpLocks/>
            </p:cNvGrpSpPr>
            <p:nvPr/>
          </p:nvGrpSpPr>
          <p:grpSpPr bwMode="auto">
            <a:xfrm>
              <a:off x="5062" y="4009"/>
              <a:ext cx="698" cy="1009"/>
              <a:chOff x="793" y="935"/>
              <a:chExt cx="1724" cy="2495"/>
            </a:xfrm>
          </p:grpSpPr>
          <p:sp>
            <p:nvSpPr>
              <p:cNvPr id="63256" name="Rectangle 792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3257" name="Group 793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3258" name="Freeform 794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259" name="Freeform 795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260" name="Freeform 796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261" name="Freeform 797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262" name="Freeform 798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263" name="Freeform 799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264" name="Freeform 800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3265" name="Picture 801" descr="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2" y="4009"/>
              <a:ext cx="698" cy="1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266" name="Group 802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4196" y="-4146"/>
            <a:chExt cx="2868" cy="4146"/>
          </a:xfrm>
        </p:grpSpPr>
        <p:grpSp>
          <p:nvGrpSpPr>
            <p:cNvPr id="63267" name="Group 803"/>
            <p:cNvGrpSpPr>
              <a:grpSpLocks/>
            </p:cNvGrpSpPr>
            <p:nvPr/>
          </p:nvGrpSpPr>
          <p:grpSpPr bwMode="auto">
            <a:xfrm>
              <a:off x="-4196" y="-4146"/>
              <a:ext cx="2868" cy="4146"/>
              <a:chOff x="793" y="935"/>
              <a:chExt cx="1724" cy="2495"/>
            </a:xfrm>
          </p:grpSpPr>
          <p:sp>
            <p:nvSpPr>
              <p:cNvPr id="63268" name="Rectangle 804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3269" name="Group 805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3270" name="Freeform 806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271" name="Freeform 807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272" name="Freeform 808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273" name="Freeform 809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274" name="Freeform 810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275" name="Freeform 811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276" name="Freeform 812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3277" name="Picture 813" descr="3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96" y="-4146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278" name="Group 814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612" y="-4961"/>
            <a:chExt cx="2868" cy="4146"/>
          </a:xfrm>
        </p:grpSpPr>
        <p:grpSp>
          <p:nvGrpSpPr>
            <p:cNvPr id="63279" name="Group 815"/>
            <p:cNvGrpSpPr>
              <a:grpSpLocks/>
            </p:cNvGrpSpPr>
            <p:nvPr/>
          </p:nvGrpSpPr>
          <p:grpSpPr bwMode="auto">
            <a:xfrm>
              <a:off x="612" y="-4961"/>
              <a:ext cx="2868" cy="4146"/>
              <a:chOff x="793" y="935"/>
              <a:chExt cx="1724" cy="2495"/>
            </a:xfrm>
          </p:grpSpPr>
          <p:sp>
            <p:nvSpPr>
              <p:cNvPr id="63280" name="Rectangle 816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3281" name="Group 817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3282" name="Freeform 818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283" name="Freeform 819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284" name="Freeform 820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285" name="Freeform 821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286" name="Freeform 822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287" name="Freeform 823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288" name="Freeform 824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3289" name="Picture 825" descr="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-4961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290" name="Group 826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2892" y="-5506"/>
            <a:chExt cx="2868" cy="4146"/>
          </a:xfrm>
        </p:grpSpPr>
        <p:grpSp>
          <p:nvGrpSpPr>
            <p:cNvPr id="63291" name="Group 827"/>
            <p:cNvGrpSpPr>
              <a:grpSpLocks/>
            </p:cNvGrpSpPr>
            <p:nvPr/>
          </p:nvGrpSpPr>
          <p:grpSpPr bwMode="auto">
            <a:xfrm>
              <a:off x="2892" y="-5506"/>
              <a:ext cx="2868" cy="4146"/>
              <a:chOff x="793" y="935"/>
              <a:chExt cx="1724" cy="2495"/>
            </a:xfrm>
          </p:grpSpPr>
          <p:sp>
            <p:nvSpPr>
              <p:cNvPr id="63292" name="Rectangle 828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3293" name="Group 829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3294" name="Freeform 830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295" name="Freeform 831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296" name="Freeform 832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297" name="Freeform 833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298" name="Freeform 834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299" name="Freeform 835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300" name="Freeform 836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3301" name="Picture 837" descr="1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" y="-5506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302" name="Group 838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4151" y="-7592"/>
            <a:chExt cx="2868" cy="4146"/>
          </a:xfrm>
        </p:grpSpPr>
        <p:grpSp>
          <p:nvGrpSpPr>
            <p:cNvPr id="63303" name="Group 839"/>
            <p:cNvGrpSpPr>
              <a:grpSpLocks/>
            </p:cNvGrpSpPr>
            <p:nvPr/>
          </p:nvGrpSpPr>
          <p:grpSpPr bwMode="auto">
            <a:xfrm>
              <a:off x="-4151" y="-7592"/>
              <a:ext cx="2868" cy="4146"/>
              <a:chOff x="793" y="935"/>
              <a:chExt cx="1724" cy="2495"/>
            </a:xfrm>
          </p:grpSpPr>
          <p:sp>
            <p:nvSpPr>
              <p:cNvPr id="63304" name="Rectangle 840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3305" name="Group 841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3306" name="Freeform 842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307" name="Freeform 843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308" name="Freeform 844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309" name="Freeform 845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310" name="Freeform 846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311" name="Freeform 847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312" name="Freeform 848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3313" name="Picture 849" descr="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51" y="-7592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314" name="Group 850"/>
          <p:cNvGrpSpPr>
            <a:grpSpLocks/>
          </p:cNvGrpSpPr>
          <p:nvPr/>
        </p:nvGrpSpPr>
        <p:grpSpPr bwMode="auto">
          <a:xfrm>
            <a:off x="5497513" y="2720975"/>
            <a:ext cx="1108075" cy="1603375"/>
            <a:chOff x="-4151" y="-7592"/>
            <a:chExt cx="2868" cy="4146"/>
          </a:xfrm>
        </p:grpSpPr>
        <p:grpSp>
          <p:nvGrpSpPr>
            <p:cNvPr id="63315" name="Group 851"/>
            <p:cNvGrpSpPr>
              <a:grpSpLocks/>
            </p:cNvGrpSpPr>
            <p:nvPr/>
          </p:nvGrpSpPr>
          <p:grpSpPr bwMode="auto">
            <a:xfrm>
              <a:off x="-4151" y="-7592"/>
              <a:ext cx="2868" cy="4146"/>
              <a:chOff x="793" y="935"/>
              <a:chExt cx="1724" cy="2495"/>
            </a:xfrm>
          </p:grpSpPr>
          <p:sp>
            <p:nvSpPr>
              <p:cNvPr id="63316" name="Rectangle 852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3317" name="Group 853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3318" name="Freeform 854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319" name="Freeform 855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320" name="Freeform 856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321" name="Freeform 857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322" name="Freeform 858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323" name="Freeform 859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324" name="Freeform 860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3325" name="Picture 861" descr="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51" y="-7592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326" name="Group 862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567" y="-8590"/>
            <a:chExt cx="2868" cy="4146"/>
          </a:xfrm>
        </p:grpSpPr>
        <p:grpSp>
          <p:nvGrpSpPr>
            <p:cNvPr id="63327" name="Group 863"/>
            <p:cNvGrpSpPr>
              <a:grpSpLocks/>
            </p:cNvGrpSpPr>
            <p:nvPr/>
          </p:nvGrpSpPr>
          <p:grpSpPr bwMode="auto">
            <a:xfrm>
              <a:off x="-567" y="-8590"/>
              <a:ext cx="2868" cy="4146"/>
              <a:chOff x="793" y="935"/>
              <a:chExt cx="1724" cy="2495"/>
            </a:xfrm>
          </p:grpSpPr>
          <p:sp>
            <p:nvSpPr>
              <p:cNvPr id="63328" name="Rectangle 864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3329" name="Group 865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3330" name="Freeform 866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331" name="Freeform 867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332" name="Freeform 868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333" name="Freeform 869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334" name="Freeform 870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335" name="Freeform 871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336" name="Freeform 872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3337" name="Picture 873" descr="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67" y="-8586"/>
              <a:ext cx="2868" cy="4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338" name="Group 874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6918" y="-4146"/>
            <a:chExt cx="2868" cy="4146"/>
          </a:xfrm>
        </p:grpSpPr>
        <p:grpSp>
          <p:nvGrpSpPr>
            <p:cNvPr id="63339" name="Group 875"/>
            <p:cNvGrpSpPr>
              <a:grpSpLocks/>
            </p:cNvGrpSpPr>
            <p:nvPr/>
          </p:nvGrpSpPr>
          <p:grpSpPr bwMode="auto">
            <a:xfrm>
              <a:off x="-6918" y="-4146"/>
              <a:ext cx="2868" cy="4146"/>
              <a:chOff x="793" y="935"/>
              <a:chExt cx="1724" cy="2495"/>
            </a:xfrm>
          </p:grpSpPr>
          <p:sp>
            <p:nvSpPr>
              <p:cNvPr id="63340" name="Rectangle 876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3341" name="Group 877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3342" name="Freeform 878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343" name="Freeform 879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344" name="Freeform 880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345" name="Freeform 881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346" name="Freeform 882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347" name="Freeform 883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348" name="Freeform 884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3349" name="Picture 885" descr="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918" y="-4146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350" name="Group 886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5602" y="0"/>
            <a:chExt cx="2868" cy="4146"/>
          </a:xfrm>
        </p:grpSpPr>
        <p:grpSp>
          <p:nvGrpSpPr>
            <p:cNvPr id="63351" name="Group 887"/>
            <p:cNvGrpSpPr>
              <a:grpSpLocks/>
            </p:cNvGrpSpPr>
            <p:nvPr/>
          </p:nvGrpSpPr>
          <p:grpSpPr bwMode="auto">
            <a:xfrm>
              <a:off x="-5602" y="0"/>
              <a:ext cx="2868" cy="4146"/>
              <a:chOff x="793" y="935"/>
              <a:chExt cx="1724" cy="2495"/>
            </a:xfrm>
          </p:grpSpPr>
          <p:sp>
            <p:nvSpPr>
              <p:cNvPr id="63352" name="Rectangle 888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3353" name="Group 889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3354" name="Freeform 890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355" name="Freeform 891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356" name="Freeform 892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357" name="Freeform 893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358" name="Freeform 894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359" name="Freeform 895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360" name="Freeform 896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3361" name="Picture 897" descr="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602" y="0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362" name="Group 898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3516" y="890"/>
            <a:chExt cx="2868" cy="4146"/>
          </a:xfrm>
        </p:grpSpPr>
        <p:grpSp>
          <p:nvGrpSpPr>
            <p:cNvPr id="63363" name="Group 899"/>
            <p:cNvGrpSpPr>
              <a:grpSpLocks/>
            </p:cNvGrpSpPr>
            <p:nvPr/>
          </p:nvGrpSpPr>
          <p:grpSpPr bwMode="auto">
            <a:xfrm>
              <a:off x="-3516" y="890"/>
              <a:ext cx="2868" cy="4146"/>
              <a:chOff x="793" y="935"/>
              <a:chExt cx="1724" cy="2495"/>
            </a:xfrm>
          </p:grpSpPr>
          <p:sp>
            <p:nvSpPr>
              <p:cNvPr id="63364" name="Rectangle 900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3365" name="Group 901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3366" name="Freeform 902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367" name="Freeform 903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368" name="Freeform 904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369" name="Freeform 905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370" name="Freeform 906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371" name="Freeform 907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372" name="Freeform 908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3373" name="Picture 909" descr="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16" y="890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374" name="Group 910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2892" y="-8409"/>
            <a:chExt cx="2868" cy="4146"/>
          </a:xfrm>
        </p:grpSpPr>
        <p:grpSp>
          <p:nvGrpSpPr>
            <p:cNvPr id="63375" name="Group 911"/>
            <p:cNvGrpSpPr>
              <a:grpSpLocks/>
            </p:cNvGrpSpPr>
            <p:nvPr/>
          </p:nvGrpSpPr>
          <p:grpSpPr bwMode="auto">
            <a:xfrm>
              <a:off x="2892" y="-8409"/>
              <a:ext cx="2868" cy="4146"/>
              <a:chOff x="793" y="935"/>
              <a:chExt cx="1724" cy="2495"/>
            </a:xfrm>
          </p:grpSpPr>
          <p:sp>
            <p:nvSpPr>
              <p:cNvPr id="63376" name="Rectangle 912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3377" name="Group 913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3378" name="Freeform 914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379" name="Freeform 915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380" name="Freeform 916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381" name="Freeform 917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382" name="Freeform 918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383" name="Freeform 919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384" name="Freeform 920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3385" name="Picture 921" descr="5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" y="-8409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386" name="Group 922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5062" y="4009"/>
            <a:chExt cx="698" cy="1009"/>
          </a:xfrm>
        </p:grpSpPr>
        <p:grpSp>
          <p:nvGrpSpPr>
            <p:cNvPr id="63387" name="Group 923"/>
            <p:cNvGrpSpPr>
              <a:grpSpLocks/>
            </p:cNvGrpSpPr>
            <p:nvPr/>
          </p:nvGrpSpPr>
          <p:grpSpPr bwMode="auto">
            <a:xfrm>
              <a:off x="5062" y="4009"/>
              <a:ext cx="698" cy="1009"/>
              <a:chOff x="793" y="935"/>
              <a:chExt cx="1724" cy="2495"/>
            </a:xfrm>
          </p:grpSpPr>
          <p:sp>
            <p:nvSpPr>
              <p:cNvPr id="63388" name="Rectangle 924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3389" name="Group 925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3390" name="Freeform 926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391" name="Freeform 927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392" name="Freeform 928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393" name="Freeform 929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394" name="Freeform 930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395" name="Freeform 931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396" name="Freeform 932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3397" name="Picture 933" descr="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2" y="4009"/>
              <a:ext cx="698" cy="1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398" name="Group 934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4196" y="-4146"/>
            <a:chExt cx="2868" cy="4146"/>
          </a:xfrm>
        </p:grpSpPr>
        <p:grpSp>
          <p:nvGrpSpPr>
            <p:cNvPr id="63399" name="Group 935"/>
            <p:cNvGrpSpPr>
              <a:grpSpLocks/>
            </p:cNvGrpSpPr>
            <p:nvPr/>
          </p:nvGrpSpPr>
          <p:grpSpPr bwMode="auto">
            <a:xfrm>
              <a:off x="-4196" y="-4146"/>
              <a:ext cx="2868" cy="4146"/>
              <a:chOff x="793" y="935"/>
              <a:chExt cx="1724" cy="2495"/>
            </a:xfrm>
          </p:grpSpPr>
          <p:sp>
            <p:nvSpPr>
              <p:cNvPr id="63400" name="Rectangle 936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3401" name="Group 937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3402" name="Freeform 938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403" name="Freeform 939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404" name="Freeform 940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405" name="Freeform 941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406" name="Freeform 942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407" name="Freeform 943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408" name="Freeform 944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3409" name="Picture 945" descr="3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96" y="-4146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410" name="Group 946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612" y="-4961"/>
            <a:chExt cx="2868" cy="4146"/>
          </a:xfrm>
        </p:grpSpPr>
        <p:grpSp>
          <p:nvGrpSpPr>
            <p:cNvPr id="63411" name="Group 947"/>
            <p:cNvGrpSpPr>
              <a:grpSpLocks/>
            </p:cNvGrpSpPr>
            <p:nvPr/>
          </p:nvGrpSpPr>
          <p:grpSpPr bwMode="auto">
            <a:xfrm>
              <a:off x="612" y="-4961"/>
              <a:ext cx="2868" cy="4146"/>
              <a:chOff x="793" y="935"/>
              <a:chExt cx="1724" cy="2495"/>
            </a:xfrm>
          </p:grpSpPr>
          <p:sp>
            <p:nvSpPr>
              <p:cNvPr id="63412" name="Rectangle 948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3413" name="Group 949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3414" name="Freeform 950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415" name="Freeform 951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416" name="Freeform 952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417" name="Freeform 953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418" name="Freeform 954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419" name="Freeform 955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420" name="Freeform 956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3421" name="Picture 957" descr="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-4961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422" name="Group 958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2892" y="-5506"/>
            <a:chExt cx="2868" cy="4146"/>
          </a:xfrm>
        </p:grpSpPr>
        <p:grpSp>
          <p:nvGrpSpPr>
            <p:cNvPr id="63423" name="Group 959"/>
            <p:cNvGrpSpPr>
              <a:grpSpLocks/>
            </p:cNvGrpSpPr>
            <p:nvPr/>
          </p:nvGrpSpPr>
          <p:grpSpPr bwMode="auto">
            <a:xfrm>
              <a:off x="2892" y="-5506"/>
              <a:ext cx="2868" cy="4146"/>
              <a:chOff x="793" y="935"/>
              <a:chExt cx="1724" cy="2495"/>
            </a:xfrm>
          </p:grpSpPr>
          <p:sp>
            <p:nvSpPr>
              <p:cNvPr id="63424" name="Rectangle 960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3425" name="Group 961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3426" name="Freeform 962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427" name="Freeform 963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428" name="Freeform 964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429" name="Freeform 965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430" name="Freeform 966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431" name="Freeform 967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432" name="Freeform 968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3433" name="Picture 969" descr="1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" y="-5506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434" name="Group 970"/>
          <p:cNvGrpSpPr>
            <a:grpSpLocks/>
          </p:cNvGrpSpPr>
          <p:nvPr/>
        </p:nvGrpSpPr>
        <p:grpSpPr bwMode="auto">
          <a:xfrm>
            <a:off x="6243638" y="2720975"/>
            <a:ext cx="1108075" cy="1603375"/>
            <a:chOff x="-4151" y="-7592"/>
            <a:chExt cx="2868" cy="4146"/>
          </a:xfrm>
        </p:grpSpPr>
        <p:grpSp>
          <p:nvGrpSpPr>
            <p:cNvPr id="63435" name="Group 971"/>
            <p:cNvGrpSpPr>
              <a:grpSpLocks/>
            </p:cNvGrpSpPr>
            <p:nvPr/>
          </p:nvGrpSpPr>
          <p:grpSpPr bwMode="auto">
            <a:xfrm>
              <a:off x="-4151" y="-7592"/>
              <a:ext cx="2868" cy="4146"/>
              <a:chOff x="793" y="935"/>
              <a:chExt cx="1724" cy="2495"/>
            </a:xfrm>
          </p:grpSpPr>
          <p:sp>
            <p:nvSpPr>
              <p:cNvPr id="63436" name="Rectangle 972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3437" name="Group 973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3438" name="Freeform 974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439" name="Freeform 975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440" name="Freeform 976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441" name="Freeform 977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442" name="Freeform 978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443" name="Freeform 979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444" name="Freeform 980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3445" name="Picture 981" descr="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51" y="-7592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3446" name="Picture 982" descr="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63" y="6346825"/>
            <a:ext cx="4127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47" name="Picture 983" descr="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6302375"/>
            <a:ext cx="4222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48" name="Picture 984" descr="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788" y="6229350"/>
            <a:ext cx="41910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49" name="Picture 985" descr="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175" y="6124575"/>
            <a:ext cx="419100" cy="3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50" name="Picture 986" descr="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5984875"/>
            <a:ext cx="42862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51" name="Picture 987" descr="6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5819775"/>
            <a:ext cx="4191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52" name="Picture 988" descr="7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38" y="5618163"/>
            <a:ext cx="42227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53" name="Picture 989" descr="8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5" y="5402263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54" name="Picture 990" descr="9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5156200"/>
            <a:ext cx="400050" cy="41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55" name="Picture 991" descr="10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4895850"/>
            <a:ext cx="390525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56" name="Picture 992" descr="11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113" y="4611688"/>
            <a:ext cx="3746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57" name="Picture 993" descr="12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575" y="4321175"/>
            <a:ext cx="34925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58" name="Picture 994" descr="13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50" y="4016375"/>
            <a:ext cx="33337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59" name="Picture 995" descr="14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3706813"/>
            <a:ext cx="311150" cy="41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60" name="Picture 996" descr="15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825" y="3386138"/>
            <a:ext cx="298450" cy="41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61" name="Picture 997" descr="1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6346825"/>
            <a:ext cx="4127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62" name="Picture 998" descr="2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850" y="6302375"/>
            <a:ext cx="4222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63" name="Picture 999" descr="3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6229350"/>
            <a:ext cx="41910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64" name="Picture 1000" descr="4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6124575"/>
            <a:ext cx="419100" cy="3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65" name="Picture 1001" descr="5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00" y="5984875"/>
            <a:ext cx="42862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66" name="Picture 1002" descr="6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75" y="5819775"/>
            <a:ext cx="4191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67" name="Picture 1003" descr="7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5618163"/>
            <a:ext cx="42227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68" name="Picture 1004" descr="8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5402263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69" name="Picture 1005" descr="9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5156200"/>
            <a:ext cx="400050" cy="41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70" name="Picture 1006" descr="10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50" y="4895850"/>
            <a:ext cx="390525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71" name="Picture 1007" descr="11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4611688"/>
            <a:ext cx="3746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72" name="Picture 1008" descr="12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321175"/>
            <a:ext cx="34925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73" name="Picture 1009" descr="13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4016375"/>
            <a:ext cx="33337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74" name="Picture 1010" descr="14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5" y="3706813"/>
            <a:ext cx="311150" cy="41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75" name="Picture 1011" descr="15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3386138"/>
            <a:ext cx="298450" cy="41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76" name="Picture 1012" descr="1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63" y="212725"/>
            <a:ext cx="4127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77" name="Picture 1013" descr="2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234950"/>
            <a:ext cx="4222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78" name="Picture 1014" descr="3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788" y="295275"/>
            <a:ext cx="41910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79" name="Picture 1015" descr="4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175" y="384175"/>
            <a:ext cx="419100" cy="3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80" name="Picture 1016" descr="5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501650"/>
            <a:ext cx="42862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81" name="Picture 1017" descr="6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657225"/>
            <a:ext cx="4191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82" name="Picture 1018" descr="7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38" y="839788"/>
            <a:ext cx="42227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83" name="Picture 1019" descr="8"/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5" y="1049338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84" name="Picture 1020" descr="9"/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1289050"/>
            <a:ext cx="400050" cy="41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85" name="Picture 1021" descr="10"/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1539875"/>
            <a:ext cx="390525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86" name="Picture 1022" descr="11"/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113" y="1817688"/>
            <a:ext cx="3746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87" name="Picture 1023" descr="12"/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575" y="2117725"/>
            <a:ext cx="34925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88" name="Picture 1024" descr="13"/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50" y="2422525"/>
            <a:ext cx="33337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89" name="Picture 1025" descr="14"/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2738438"/>
            <a:ext cx="311150" cy="41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90" name="Picture 1026" descr="15"/>
          <p:cNvPicPr>
            <a:picLocks noChangeAspect="1" noChangeArrowheads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825" y="3059113"/>
            <a:ext cx="298450" cy="41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91" name="Picture 1027" descr="1"/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938" y="212725"/>
            <a:ext cx="4127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92" name="Picture 1028" descr="2"/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75" y="234950"/>
            <a:ext cx="4222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93" name="Picture 1029" descr="3"/>
          <p:cNvPicPr>
            <a:picLocks noChangeAspect="1" noChangeArrowheads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763" y="295275"/>
            <a:ext cx="41910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94" name="Picture 1030" descr="4"/>
          <p:cNvPicPr>
            <a:picLocks noChangeAspect="1" noChangeArrowheads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75" y="384175"/>
            <a:ext cx="419100" cy="3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95" name="Picture 1031" descr="5"/>
          <p:cNvPicPr>
            <a:picLocks noChangeAspect="1" noChangeArrowheads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925" y="501650"/>
            <a:ext cx="42862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96" name="Picture 1032" descr="6"/>
          <p:cNvPicPr>
            <a:picLocks noChangeAspect="1" noChangeArrowheads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700" y="657225"/>
            <a:ext cx="4191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97" name="Picture 1033" descr="7"/>
          <p:cNvPicPr>
            <a:picLocks noChangeAspect="1" noChangeArrowheads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938" y="839788"/>
            <a:ext cx="42227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98" name="Picture 1034" descr="8"/>
          <p:cNvPicPr>
            <a:picLocks noChangeAspect="1" noChangeArrowheads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75" y="1049338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99" name="Picture 1035" descr="9"/>
          <p:cNvPicPr>
            <a:picLocks noChangeAspect="1" noChangeArrowheads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89050"/>
            <a:ext cx="400050" cy="41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500" name="Picture 1036" descr="10"/>
          <p:cNvPicPr>
            <a:picLocks noChangeAspect="1" noChangeArrowheads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75" y="1539875"/>
            <a:ext cx="390525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501" name="Picture 1037" descr="11"/>
          <p:cNvPicPr>
            <a:picLocks noChangeAspect="1" noChangeArrowheads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8" y="1817688"/>
            <a:ext cx="3746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502" name="Picture 1038" descr="12"/>
          <p:cNvPicPr>
            <a:picLocks noChangeAspect="1" noChangeArrowheads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5" y="2117725"/>
            <a:ext cx="34925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503" name="Picture 1039" descr="13"/>
          <p:cNvPicPr>
            <a:picLocks noChangeAspect="1" noChangeArrowheads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2422525"/>
            <a:ext cx="33337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504" name="Picture 1040" descr="14"/>
          <p:cNvPicPr>
            <a:picLocks noChangeAspect="1" noChangeArrowheads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38438"/>
            <a:ext cx="311150" cy="41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505" name="Picture 1041" descr="15"/>
          <p:cNvPicPr>
            <a:picLocks noChangeAspect="1" noChangeArrowheads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75" y="3059113"/>
            <a:ext cx="298450" cy="41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507" name="Group 1043"/>
          <p:cNvGrpSpPr>
            <a:grpSpLocks/>
          </p:cNvGrpSpPr>
          <p:nvPr/>
        </p:nvGrpSpPr>
        <p:grpSpPr bwMode="auto">
          <a:xfrm>
            <a:off x="1349375" y="212725"/>
            <a:ext cx="6438900" cy="6432550"/>
            <a:chOff x="850" y="134"/>
            <a:chExt cx="4056" cy="4052"/>
          </a:xfrm>
        </p:grpSpPr>
        <p:pic>
          <p:nvPicPr>
            <p:cNvPr id="63508" name="Picture 1044" descr="1"/>
            <p:cNvPicPr>
              <a:picLocks noChangeAspect="1" noChangeArrowheads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2851" y="3998"/>
              <a:ext cx="260" cy="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09" name="Picture 1045" descr="2"/>
            <p:cNvPicPr>
              <a:picLocks noChangeAspect="1" noChangeArrowheads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048" y="3970"/>
              <a:ext cx="266" cy="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10" name="Picture 1046" descr="3"/>
            <p:cNvPicPr>
              <a:picLocks noChangeAspect="1" noChangeArrowheads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249" y="3924"/>
              <a:ext cx="264" cy="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11" name="Picture 1047" descr="4"/>
            <p:cNvPicPr>
              <a:picLocks noChangeAspect="1" noChangeArrowheads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442" y="3858"/>
              <a:ext cx="264" cy="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12" name="Picture 1048" descr="5"/>
            <p:cNvPicPr>
              <a:picLocks noChangeAspect="1" noChangeArrowheads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624" y="3770"/>
              <a:ext cx="270" cy="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13" name="Picture 1049" descr="6"/>
            <p:cNvPicPr>
              <a:picLocks noChangeAspect="1" noChangeArrowheads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804" y="3666"/>
              <a:ext cx="264" cy="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14" name="Picture 1050" descr="7"/>
            <p:cNvPicPr>
              <a:picLocks noChangeAspect="1" noChangeArrowheads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965" y="3539"/>
              <a:ext cx="266" cy="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15" name="Picture 1051" descr="8"/>
            <p:cNvPicPr>
              <a:picLocks noChangeAspect="1" noChangeArrowheads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122" y="3403"/>
              <a:ext cx="256" cy="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16" name="Picture 1052" descr="9"/>
            <p:cNvPicPr>
              <a:picLocks noChangeAspect="1" noChangeArrowheads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256" y="3248"/>
              <a:ext cx="252" cy="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17" name="Picture 1053" descr="10"/>
            <p:cNvPicPr>
              <a:picLocks noChangeAspect="1" noChangeArrowheads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380" y="3084"/>
              <a:ext cx="246" cy="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18" name="Picture 1054" descr="11"/>
            <p:cNvPicPr>
              <a:picLocks noChangeAspect="1" noChangeArrowheads="1"/>
            </p:cNvPicPr>
            <p:nvPr/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487" y="2905"/>
              <a:ext cx="236" cy="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19" name="Picture 1055" descr="12"/>
            <p:cNvPicPr>
              <a:picLocks noChangeAspect="1" noChangeArrowheads="1"/>
            </p:cNvPicPr>
            <p:nvPr/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578" y="2722"/>
              <a:ext cx="220" cy="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20" name="Picture 1056" descr="13"/>
            <p:cNvPicPr>
              <a:picLocks noChangeAspect="1" noChangeArrowheads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644" y="2530"/>
              <a:ext cx="210" cy="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21" name="Picture 1057" descr="14"/>
            <p:cNvPicPr>
              <a:picLocks noChangeAspect="1" noChangeArrowheads="1"/>
            </p:cNvPicPr>
            <p:nvPr/>
          </p:nvPicPr>
          <p:blipFill>
            <a:blip r:embed="rId5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696" y="2335"/>
              <a:ext cx="196" cy="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22" name="Picture 1058" descr="15"/>
            <p:cNvPicPr>
              <a:picLocks noChangeAspect="1" noChangeArrowheads="1"/>
            </p:cNvPicPr>
            <p:nvPr/>
          </p:nvPicPr>
          <p:blipFill>
            <a:blip r:embed="rId5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718" y="2133"/>
              <a:ext cx="188" cy="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23" name="Picture 1059" descr="1"/>
            <p:cNvPicPr>
              <a:picLocks noChangeAspect="1" noChangeArrowheads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647" y="3998"/>
              <a:ext cx="260" cy="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24" name="Picture 1060" descr="2"/>
            <p:cNvPicPr>
              <a:picLocks noChangeAspect="1" noChangeArrowheads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444" y="3970"/>
              <a:ext cx="266" cy="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25" name="Picture 1061" descr="3"/>
            <p:cNvPicPr>
              <a:picLocks noChangeAspect="1" noChangeArrowheads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245" y="3924"/>
              <a:ext cx="264" cy="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26" name="Picture 1062" descr="4"/>
            <p:cNvPicPr>
              <a:picLocks noChangeAspect="1" noChangeArrowheads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052" y="3858"/>
              <a:ext cx="264" cy="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27" name="Picture 1063" descr="5"/>
            <p:cNvPicPr>
              <a:picLocks noChangeAspect="1" noChangeArrowheads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864" y="3770"/>
              <a:ext cx="270" cy="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28" name="Picture 1064" descr="6"/>
            <p:cNvPicPr>
              <a:picLocks noChangeAspect="1" noChangeArrowheads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690" y="3666"/>
              <a:ext cx="264" cy="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29" name="Picture 1065" descr="7"/>
            <p:cNvPicPr>
              <a:picLocks noChangeAspect="1" noChangeArrowheads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527" y="3539"/>
              <a:ext cx="266" cy="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30" name="Picture 1066" descr="8"/>
            <p:cNvPicPr>
              <a:picLocks noChangeAspect="1" noChangeArrowheads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380" y="3403"/>
              <a:ext cx="256" cy="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31" name="Picture 1067" descr="9"/>
            <p:cNvPicPr>
              <a:picLocks noChangeAspect="1" noChangeArrowheads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50" y="3248"/>
              <a:ext cx="252" cy="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32" name="Picture 1068" descr="10"/>
            <p:cNvPicPr>
              <a:picLocks noChangeAspect="1" noChangeArrowheads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132" y="3084"/>
              <a:ext cx="246" cy="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33" name="Picture 1069" descr="11"/>
            <p:cNvPicPr>
              <a:picLocks noChangeAspect="1" noChangeArrowheads="1"/>
            </p:cNvPicPr>
            <p:nvPr/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035" y="2905"/>
              <a:ext cx="236" cy="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34" name="Picture 1070" descr="12"/>
            <p:cNvPicPr>
              <a:picLocks noChangeAspect="1" noChangeArrowheads="1"/>
            </p:cNvPicPr>
            <p:nvPr/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960" y="2722"/>
              <a:ext cx="220" cy="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35" name="Picture 1071" descr="13"/>
            <p:cNvPicPr>
              <a:picLocks noChangeAspect="1" noChangeArrowheads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904" y="2530"/>
              <a:ext cx="210" cy="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36" name="Picture 1072" descr="14"/>
            <p:cNvPicPr>
              <a:picLocks noChangeAspect="1" noChangeArrowheads="1"/>
            </p:cNvPicPr>
            <p:nvPr/>
          </p:nvPicPr>
          <p:blipFill>
            <a:blip r:embed="rId5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866" y="2335"/>
              <a:ext cx="196" cy="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37" name="Picture 1073" descr="15"/>
            <p:cNvPicPr>
              <a:picLocks noChangeAspect="1" noChangeArrowheads="1"/>
            </p:cNvPicPr>
            <p:nvPr/>
          </p:nvPicPr>
          <p:blipFill>
            <a:blip r:embed="rId5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852" y="2133"/>
              <a:ext cx="188" cy="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38" name="Picture 1074" descr="1"/>
            <p:cNvPicPr>
              <a:picLocks noChangeAspect="1" noChangeArrowheads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1" y="134"/>
              <a:ext cx="260" cy="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39" name="Picture 1075" descr="2"/>
            <p:cNvPicPr>
              <a:picLocks noChangeAspect="1" noChangeArrowheads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" y="148"/>
              <a:ext cx="266" cy="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40" name="Picture 1076" descr="3"/>
            <p:cNvPicPr>
              <a:picLocks noChangeAspect="1" noChangeArrowheads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9" y="186"/>
              <a:ext cx="264" cy="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41" name="Picture 1077" descr="4"/>
            <p:cNvPicPr>
              <a:picLocks noChangeAspect="1" noChangeArrowheads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" y="242"/>
              <a:ext cx="264" cy="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42" name="Picture 1078" descr="5"/>
            <p:cNvPicPr>
              <a:picLocks noChangeAspect="1" noChangeArrowheads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4" y="316"/>
              <a:ext cx="270" cy="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43" name="Picture 1079" descr="6"/>
            <p:cNvPicPr>
              <a:picLocks noChangeAspect="1" noChangeArrowheads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4" y="414"/>
              <a:ext cx="264" cy="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44" name="Picture 1080" descr="7"/>
            <p:cNvPicPr>
              <a:picLocks noChangeAspect="1" noChangeArrowheads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5" y="529"/>
              <a:ext cx="266" cy="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45" name="Picture 1081" descr="8"/>
            <p:cNvPicPr>
              <a:picLocks noChangeAspect="1" noChangeArrowheads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2" y="661"/>
              <a:ext cx="256" cy="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46" name="Picture 1082" descr="9"/>
            <p:cNvPicPr>
              <a:picLocks noChangeAspect="1" noChangeArrowheads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6" y="812"/>
              <a:ext cx="252" cy="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47" name="Picture 1083" descr="10"/>
            <p:cNvPicPr>
              <a:picLocks noChangeAspect="1" noChangeArrowheads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0" y="970"/>
              <a:ext cx="246" cy="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48" name="Picture 1084" descr="11"/>
            <p:cNvPicPr>
              <a:picLocks noChangeAspect="1" noChangeArrowheads="1"/>
            </p:cNvPicPr>
            <p:nvPr/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7" y="1145"/>
              <a:ext cx="236" cy="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49" name="Picture 1085" descr="12"/>
            <p:cNvPicPr>
              <a:picLocks noChangeAspect="1" noChangeArrowheads="1"/>
            </p:cNvPicPr>
            <p:nvPr/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8" y="1334"/>
              <a:ext cx="220" cy="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50" name="Picture 1086" descr="13"/>
            <p:cNvPicPr>
              <a:picLocks noChangeAspect="1" noChangeArrowheads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" y="1526"/>
              <a:ext cx="210" cy="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51" name="Picture 1087" descr="14"/>
            <p:cNvPicPr>
              <a:picLocks noChangeAspect="1" noChangeArrowheads="1"/>
            </p:cNvPicPr>
            <p:nvPr/>
          </p:nvPicPr>
          <p:blipFill>
            <a:blip r:embed="rId5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6" y="1725"/>
              <a:ext cx="196" cy="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52" name="Picture 1088" descr="15"/>
            <p:cNvPicPr>
              <a:picLocks noChangeAspect="1" noChangeArrowheads="1"/>
            </p:cNvPicPr>
            <p:nvPr/>
          </p:nvPicPr>
          <p:blipFill>
            <a:blip r:embed="rId5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8" y="1927"/>
              <a:ext cx="188" cy="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53" name="Picture 1089" descr="1"/>
            <p:cNvPicPr>
              <a:picLocks noChangeAspect="1" noChangeArrowheads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645" y="134"/>
              <a:ext cx="260" cy="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54" name="Picture 1090" descr="2"/>
            <p:cNvPicPr>
              <a:picLocks noChangeAspect="1" noChangeArrowheads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442" y="148"/>
              <a:ext cx="266" cy="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55" name="Picture 1091" descr="3"/>
            <p:cNvPicPr>
              <a:picLocks noChangeAspect="1" noChangeArrowheads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43" y="186"/>
              <a:ext cx="264" cy="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56" name="Picture 1092" descr="4"/>
            <p:cNvPicPr>
              <a:picLocks noChangeAspect="1" noChangeArrowheads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50" y="242"/>
              <a:ext cx="264" cy="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57" name="Picture 1093" descr="5"/>
            <p:cNvPicPr>
              <a:picLocks noChangeAspect="1" noChangeArrowheads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62" y="316"/>
              <a:ext cx="270" cy="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58" name="Picture 1094" descr="6"/>
            <p:cNvPicPr>
              <a:picLocks noChangeAspect="1" noChangeArrowheads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688" y="414"/>
              <a:ext cx="264" cy="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59" name="Picture 1095" descr="7"/>
            <p:cNvPicPr>
              <a:picLocks noChangeAspect="1" noChangeArrowheads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25" y="529"/>
              <a:ext cx="266" cy="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60" name="Picture 1096" descr="8"/>
            <p:cNvPicPr>
              <a:picLocks noChangeAspect="1" noChangeArrowheads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78" y="661"/>
              <a:ext cx="256" cy="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61" name="Picture 1097" descr="9"/>
            <p:cNvPicPr>
              <a:picLocks noChangeAspect="1" noChangeArrowheads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248" y="812"/>
              <a:ext cx="252" cy="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62" name="Picture 1098" descr="10"/>
            <p:cNvPicPr>
              <a:picLocks noChangeAspect="1" noChangeArrowheads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30" y="970"/>
              <a:ext cx="246" cy="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63" name="Picture 1099" descr="11"/>
            <p:cNvPicPr>
              <a:picLocks noChangeAspect="1" noChangeArrowheads="1"/>
            </p:cNvPicPr>
            <p:nvPr/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3" y="1145"/>
              <a:ext cx="236" cy="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64" name="Picture 1100" descr="12"/>
            <p:cNvPicPr>
              <a:picLocks noChangeAspect="1" noChangeArrowheads="1"/>
            </p:cNvPicPr>
            <p:nvPr/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58" y="1334"/>
              <a:ext cx="220" cy="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65" name="Picture 1101" descr="13"/>
            <p:cNvPicPr>
              <a:picLocks noChangeAspect="1" noChangeArrowheads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02" y="1526"/>
              <a:ext cx="210" cy="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66" name="Picture 1102" descr="14"/>
            <p:cNvPicPr>
              <a:picLocks noChangeAspect="1" noChangeArrowheads="1"/>
            </p:cNvPicPr>
            <p:nvPr/>
          </p:nvPicPr>
          <p:blipFill>
            <a:blip r:embed="rId5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4" y="1725"/>
              <a:ext cx="196" cy="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67" name="Picture 1103" descr="15"/>
            <p:cNvPicPr>
              <a:picLocks noChangeAspect="1" noChangeArrowheads="1"/>
            </p:cNvPicPr>
            <p:nvPr/>
          </p:nvPicPr>
          <p:blipFill>
            <a:blip r:embed="rId5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50" y="1927"/>
              <a:ext cx="188" cy="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568" name="Group 1104"/>
          <p:cNvGrpSpPr>
            <a:grpSpLocks/>
          </p:cNvGrpSpPr>
          <p:nvPr/>
        </p:nvGrpSpPr>
        <p:grpSpPr bwMode="auto">
          <a:xfrm>
            <a:off x="4414838" y="2720975"/>
            <a:ext cx="1108075" cy="1603375"/>
            <a:chOff x="2892" y="-5506"/>
            <a:chExt cx="2868" cy="4146"/>
          </a:xfrm>
        </p:grpSpPr>
        <p:grpSp>
          <p:nvGrpSpPr>
            <p:cNvPr id="63569" name="Group 1105"/>
            <p:cNvGrpSpPr>
              <a:grpSpLocks/>
            </p:cNvGrpSpPr>
            <p:nvPr/>
          </p:nvGrpSpPr>
          <p:grpSpPr bwMode="auto">
            <a:xfrm>
              <a:off x="2892" y="-5506"/>
              <a:ext cx="2868" cy="4146"/>
              <a:chOff x="793" y="935"/>
              <a:chExt cx="1724" cy="2495"/>
            </a:xfrm>
          </p:grpSpPr>
          <p:sp>
            <p:nvSpPr>
              <p:cNvPr id="63570" name="Rectangle 1106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3571" name="Group 1107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3572" name="Freeform 1108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573" name="Freeform 1109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574" name="Freeform 1110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575" name="Freeform 1111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576" name="Freeform 1112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577" name="Freeform 1113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578" name="Freeform 1114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3579" name="Picture 1115" descr="1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" y="-5506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580" name="Group 1116"/>
          <p:cNvGrpSpPr>
            <a:grpSpLocks/>
          </p:cNvGrpSpPr>
          <p:nvPr/>
        </p:nvGrpSpPr>
        <p:grpSpPr bwMode="auto">
          <a:xfrm>
            <a:off x="4414838" y="2720975"/>
            <a:ext cx="1108075" cy="1603375"/>
            <a:chOff x="-4151" y="-7592"/>
            <a:chExt cx="2868" cy="4146"/>
          </a:xfrm>
        </p:grpSpPr>
        <p:grpSp>
          <p:nvGrpSpPr>
            <p:cNvPr id="63581" name="Group 1117"/>
            <p:cNvGrpSpPr>
              <a:grpSpLocks/>
            </p:cNvGrpSpPr>
            <p:nvPr/>
          </p:nvGrpSpPr>
          <p:grpSpPr bwMode="auto">
            <a:xfrm>
              <a:off x="-4151" y="-7592"/>
              <a:ext cx="2868" cy="4146"/>
              <a:chOff x="793" y="935"/>
              <a:chExt cx="1724" cy="2495"/>
            </a:xfrm>
          </p:grpSpPr>
          <p:sp>
            <p:nvSpPr>
              <p:cNvPr id="63582" name="Rectangle 1118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3583" name="Group 1119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3584" name="Freeform 1120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585" name="Freeform 1121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586" name="Freeform 1122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587" name="Freeform 1123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588" name="Freeform 1124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589" name="Freeform 1125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590" name="Freeform 1126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3591" name="Picture 1127" descr="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51" y="-7592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592" name="Group 1128"/>
          <p:cNvGrpSpPr>
            <a:grpSpLocks/>
          </p:cNvGrpSpPr>
          <p:nvPr/>
        </p:nvGrpSpPr>
        <p:grpSpPr bwMode="auto">
          <a:xfrm>
            <a:off x="3668713" y="2720975"/>
            <a:ext cx="1108075" cy="1603375"/>
            <a:chOff x="-4151" y="-7592"/>
            <a:chExt cx="2868" cy="4146"/>
          </a:xfrm>
        </p:grpSpPr>
        <p:grpSp>
          <p:nvGrpSpPr>
            <p:cNvPr id="63593" name="Group 1129"/>
            <p:cNvGrpSpPr>
              <a:grpSpLocks/>
            </p:cNvGrpSpPr>
            <p:nvPr/>
          </p:nvGrpSpPr>
          <p:grpSpPr bwMode="auto">
            <a:xfrm>
              <a:off x="-4151" y="-7592"/>
              <a:ext cx="2868" cy="4146"/>
              <a:chOff x="793" y="935"/>
              <a:chExt cx="1724" cy="2495"/>
            </a:xfrm>
          </p:grpSpPr>
          <p:sp>
            <p:nvSpPr>
              <p:cNvPr id="63594" name="Rectangle 1130"/>
              <p:cNvSpPr>
                <a:spLocks noChangeArrowheads="1"/>
              </p:cNvSpPr>
              <p:nvPr/>
            </p:nvSpPr>
            <p:spPr bwMode="auto">
              <a:xfrm>
                <a:off x="793" y="935"/>
                <a:ext cx="1724" cy="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63595" name="Group 1131"/>
              <p:cNvGrpSpPr>
                <a:grpSpLocks/>
              </p:cNvGrpSpPr>
              <p:nvPr/>
            </p:nvGrpSpPr>
            <p:grpSpPr bwMode="auto">
              <a:xfrm>
                <a:off x="1135" y="1423"/>
                <a:ext cx="1039" cy="1519"/>
                <a:chOff x="3969" y="1371"/>
                <a:chExt cx="1039" cy="1519"/>
              </a:xfrm>
            </p:grpSpPr>
            <p:sp>
              <p:nvSpPr>
                <p:cNvPr id="63596" name="Freeform 1132"/>
                <p:cNvSpPr>
                  <a:spLocks/>
                </p:cNvSpPr>
                <p:nvPr/>
              </p:nvSpPr>
              <p:spPr bwMode="auto">
                <a:xfrm>
                  <a:off x="3969" y="2160"/>
                  <a:ext cx="215" cy="699"/>
                </a:xfrm>
                <a:custGeom>
                  <a:avLst/>
                  <a:gdLst>
                    <a:gd name="T0" fmla="*/ 215 w 215"/>
                    <a:gd name="T1" fmla="*/ 101 h 699"/>
                    <a:gd name="T2" fmla="*/ 177 w 215"/>
                    <a:gd name="T3" fmla="*/ 536 h 699"/>
                    <a:gd name="T4" fmla="*/ 0 w 215"/>
                    <a:gd name="T5" fmla="*/ 699 h 699"/>
                    <a:gd name="T6" fmla="*/ 56 w 215"/>
                    <a:gd name="T7" fmla="*/ 61 h 699"/>
                    <a:gd name="T8" fmla="*/ 120 w 215"/>
                    <a:gd name="T9" fmla="*/ 0 h 699"/>
                    <a:gd name="T10" fmla="*/ 215 w 215"/>
                    <a:gd name="T11" fmla="*/ 10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215" y="101"/>
                      </a:moveTo>
                      <a:lnTo>
                        <a:pt x="177" y="536"/>
                      </a:lnTo>
                      <a:lnTo>
                        <a:pt x="0" y="699"/>
                      </a:lnTo>
                      <a:lnTo>
                        <a:pt x="56" y="61"/>
                      </a:lnTo>
                      <a:lnTo>
                        <a:pt x="120" y="0"/>
                      </a:lnTo>
                      <a:lnTo>
                        <a:pt x="215" y="10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597" name="Freeform 1133"/>
                <p:cNvSpPr>
                  <a:spLocks/>
                </p:cNvSpPr>
                <p:nvPr/>
              </p:nvSpPr>
              <p:spPr bwMode="auto">
                <a:xfrm>
                  <a:off x="3995" y="2727"/>
                  <a:ext cx="853" cy="163"/>
                </a:xfrm>
                <a:custGeom>
                  <a:avLst/>
                  <a:gdLst>
                    <a:gd name="T0" fmla="*/ 853 w 853"/>
                    <a:gd name="T1" fmla="*/ 163 h 163"/>
                    <a:gd name="T2" fmla="*/ 0 w 853"/>
                    <a:gd name="T3" fmla="*/ 163 h 163"/>
                    <a:gd name="T4" fmla="*/ 177 w 853"/>
                    <a:gd name="T5" fmla="*/ 0 h 163"/>
                    <a:gd name="T6" fmla="*/ 706 w 853"/>
                    <a:gd name="T7" fmla="*/ 0 h 163"/>
                    <a:gd name="T8" fmla="*/ 853 w 853"/>
                    <a:gd name="T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3" h="163">
                      <a:moveTo>
                        <a:pt x="853" y="163"/>
                      </a:moveTo>
                      <a:lnTo>
                        <a:pt x="0" y="163"/>
                      </a:lnTo>
                      <a:lnTo>
                        <a:pt x="177" y="0"/>
                      </a:lnTo>
                      <a:lnTo>
                        <a:pt x="706" y="0"/>
                      </a:lnTo>
                      <a:lnTo>
                        <a:pt x="853" y="16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598" name="Freeform 1134"/>
                <p:cNvSpPr>
                  <a:spLocks/>
                </p:cNvSpPr>
                <p:nvPr/>
              </p:nvSpPr>
              <p:spPr bwMode="auto">
                <a:xfrm>
                  <a:off x="4042" y="1399"/>
                  <a:ext cx="203" cy="699"/>
                </a:xfrm>
                <a:custGeom>
                  <a:avLst/>
                  <a:gdLst>
                    <a:gd name="T0" fmla="*/ 0 w 203"/>
                    <a:gd name="T1" fmla="*/ 638 h 699"/>
                    <a:gd name="T2" fmla="*/ 54 w 203"/>
                    <a:gd name="T3" fmla="*/ 0 h 699"/>
                    <a:gd name="T4" fmla="*/ 203 w 203"/>
                    <a:gd name="T5" fmla="*/ 163 h 699"/>
                    <a:gd name="T6" fmla="*/ 165 w 203"/>
                    <a:gd name="T7" fmla="*/ 598 h 699"/>
                    <a:gd name="T8" fmla="*/ 54 w 203"/>
                    <a:gd name="T9" fmla="*/ 699 h 699"/>
                    <a:gd name="T10" fmla="*/ 0 w 203"/>
                    <a:gd name="T11" fmla="*/ 63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3" h="699">
                      <a:moveTo>
                        <a:pt x="0" y="638"/>
                      </a:moveTo>
                      <a:lnTo>
                        <a:pt x="54" y="0"/>
                      </a:lnTo>
                      <a:lnTo>
                        <a:pt x="203" y="163"/>
                      </a:lnTo>
                      <a:lnTo>
                        <a:pt x="165" y="598"/>
                      </a:lnTo>
                      <a:lnTo>
                        <a:pt x="54" y="699"/>
                      </a:lnTo>
                      <a:lnTo>
                        <a:pt x="0" y="63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599" name="Freeform 1135"/>
                <p:cNvSpPr>
                  <a:spLocks/>
                </p:cNvSpPr>
                <p:nvPr/>
              </p:nvSpPr>
              <p:spPr bwMode="auto">
                <a:xfrm>
                  <a:off x="4125" y="2049"/>
                  <a:ext cx="732" cy="163"/>
                </a:xfrm>
                <a:custGeom>
                  <a:avLst/>
                  <a:gdLst>
                    <a:gd name="T0" fmla="*/ 656 w 732"/>
                    <a:gd name="T1" fmla="*/ 0 h 163"/>
                    <a:gd name="T2" fmla="*/ 732 w 732"/>
                    <a:gd name="T3" fmla="*/ 80 h 163"/>
                    <a:gd name="T4" fmla="*/ 640 w 732"/>
                    <a:gd name="T5" fmla="*/ 163 h 163"/>
                    <a:gd name="T6" fmla="*/ 71 w 732"/>
                    <a:gd name="T7" fmla="*/ 163 h 163"/>
                    <a:gd name="T8" fmla="*/ 0 w 732"/>
                    <a:gd name="T9" fmla="*/ 80 h 163"/>
                    <a:gd name="T10" fmla="*/ 87 w 732"/>
                    <a:gd name="T11" fmla="*/ 0 h 163"/>
                    <a:gd name="T12" fmla="*/ 656 w 732"/>
                    <a:gd name="T13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2" h="163">
                      <a:moveTo>
                        <a:pt x="656" y="0"/>
                      </a:moveTo>
                      <a:lnTo>
                        <a:pt x="732" y="80"/>
                      </a:lnTo>
                      <a:lnTo>
                        <a:pt x="640" y="163"/>
                      </a:lnTo>
                      <a:lnTo>
                        <a:pt x="71" y="163"/>
                      </a:lnTo>
                      <a:lnTo>
                        <a:pt x="0" y="80"/>
                      </a:lnTo>
                      <a:lnTo>
                        <a:pt x="87" y="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600" name="Freeform 1136"/>
                <p:cNvSpPr>
                  <a:spLocks/>
                </p:cNvSpPr>
                <p:nvPr/>
              </p:nvSpPr>
              <p:spPr bwMode="auto">
                <a:xfrm>
                  <a:off x="4129" y="1371"/>
                  <a:ext cx="851" cy="163"/>
                </a:xfrm>
                <a:custGeom>
                  <a:avLst/>
                  <a:gdLst>
                    <a:gd name="T0" fmla="*/ 851 w 851"/>
                    <a:gd name="T1" fmla="*/ 0 h 163"/>
                    <a:gd name="T2" fmla="*/ 676 w 851"/>
                    <a:gd name="T3" fmla="*/ 163 h 163"/>
                    <a:gd name="T4" fmla="*/ 149 w 851"/>
                    <a:gd name="T5" fmla="*/ 163 h 163"/>
                    <a:gd name="T6" fmla="*/ 0 w 851"/>
                    <a:gd name="T7" fmla="*/ 0 h 163"/>
                    <a:gd name="T8" fmla="*/ 851 w 851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163">
                      <a:moveTo>
                        <a:pt x="851" y="0"/>
                      </a:moveTo>
                      <a:lnTo>
                        <a:pt x="676" y="163"/>
                      </a:lnTo>
                      <a:lnTo>
                        <a:pt x="149" y="163"/>
                      </a:lnTo>
                      <a:lnTo>
                        <a:pt x="0" y="0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601" name="Freeform 1137"/>
                <p:cNvSpPr>
                  <a:spLocks/>
                </p:cNvSpPr>
                <p:nvPr/>
              </p:nvSpPr>
              <p:spPr bwMode="auto">
                <a:xfrm>
                  <a:off x="4734" y="2160"/>
                  <a:ext cx="201" cy="699"/>
                </a:xfrm>
                <a:custGeom>
                  <a:avLst/>
                  <a:gdLst>
                    <a:gd name="T0" fmla="*/ 201 w 201"/>
                    <a:gd name="T1" fmla="*/ 61 h 699"/>
                    <a:gd name="T2" fmla="*/ 147 w 201"/>
                    <a:gd name="T3" fmla="*/ 699 h 699"/>
                    <a:gd name="T4" fmla="*/ 0 w 201"/>
                    <a:gd name="T5" fmla="*/ 536 h 699"/>
                    <a:gd name="T6" fmla="*/ 38 w 201"/>
                    <a:gd name="T7" fmla="*/ 101 h 699"/>
                    <a:gd name="T8" fmla="*/ 147 w 201"/>
                    <a:gd name="T9" fmla="*/ 0 h 699"/>
                    <a:gd name="T10" fmla="*/ 201 w 201"/>
                    <a:gd name="T11" fmla="*/ 61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" h="699">
                      <a:moveTo>
                        <a:pt x="201" y="61"/>
                      </a:moveTo>
                      <a:lnTo>
                        <a:pt x="147" y="699"/>
                      </a:lnTo>
                      <a:lnTo>
                        <a:pt x="0" y="536"/>
                      </a:lnTo>
                      <a:lnTo>
                        <a:pt x="38" y="101"/>
                      </a:lnTo>
                      <a:lnTo>
                        <a:pt x="147" y="0"/>
                      </a:lnTo>
                      <a:lnTo>
                        <a:pt x="201" y="61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602" name="Freeform 1138"/>
                <p:cNvSpPr>
                  <a:spLocks/>
                </p:cNvSpPr>
                <p:nvPr/>
              </p:nvSpPr>
              <p:spPr bwMode="auto">
                <a:xfrm>
                  <a:off x="4793" y="1399"/>
                  <a:ext cx="215" cy="699"/>
                </a:xfrm>
                <a:custGeom>
                  <a:avLst/>
                  <a:gdLst>
                    <a:gd name="T0" fmla="*/ 0 w 215"/>
                    <a:gd name="T1" fmla="*/ 598 h 699"/>
                    <a:gd name="T2" fmla="*/ 40 w 215"/>
                    <a:gd name="T3" fmla="*/ 163 h 699"/>
                    <a:gd name="T4" fmla="*/ 215 w 215"/>
                    <a:gd name="T5" fmla="*/ 0 h 699"/>
                    <a:gd name="T6" fmla="*/ 159 w 215"/>
                    <a:gd name="T7" fmla="*/ 638 h 699"/>
                    <a:gd name="T8" fmla="*/ 95 w 215"/>
                    <a:gd name="T9" fmla="*/ 699 h 699"/>
                    <a:gd name="T10" fmla="*/ 0 w 215"/>
                    <a:gd name="T11" fmla="*/ 598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" h="699">
                      <a:moveTo>
                        <a:pt x="0" y="598"/>
                      </a:moveTo>
                      <a:lnTo>
                        <a:pt x="40" y="163"/>
                      </a:lnTo>
                      <a:lnTo>
                        <a:pt x="215" y="0"/>
                      </a:lnTo>
                      <a:lnTo>
                        <a:pt x="159" y="638"/>
                      </a:lnTo>
                      <a:lnTo>
                        <a:pt x="95" y="699"/>
                      </a:lnTo>
                      <a:lnTo>
                        <a:pt x="0" y="59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pic>
          <p:nvPicPr>
            <p:cNvPr id="63603" name="Picture 1139" descr="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51" y="-7592"/>
              <a:ext cx="2868" cy="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97143144"/>
      </p:ext>
    </p:extLst>
  </p:cSld>
  <p:clrMapOvr>
    <a:masterClrMapping/>
  </p:clrMapOvr>
  <p:transition advClick="0" advTm="6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3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nodeType="withEffect">
                                  <p:stCondLst>
                                    <p:cond delay="330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nodeType="withEffect">
                                  <p:stCondLst>
                                    <p:cond delay="330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nodeType="withEffect">
                                  <p:stCondLst>
                                    <p:cond delay="33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nodeType="withEffect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nodeType="withEffect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nodeType="withEffect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nodeType="withEffect">
                                  <p:stCondLst>
                                    <p:cond delay="380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nodeType="withEffect">
                                  <p:stCondLst>
                                    <p:cond delay="380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nodeType="withEffect">
                                  <p:stCondLst>
                                    <p:cond delay="380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xit" presetSubtype="0" fill="hold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ntr" presetSubtype="0" fill="hold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ntr" presetSubtype="0" fill="hold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xit" presetSubtype="0" fill="hold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xit" presetSubtype="0" fill="hold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ntr" presetSubtype="0" fill="hold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nodeType="withEffect">
                                  <p:stCondLst>
                                    <p:cond delay="460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nodeType="withEffect">
                                  <p:stCondLst>
                                    <p:cond delay="4600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nodeType="withEffect">
                                  <p:stCondLst>
                                    <p:cond delay="4600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nodeType="withEffect">
                                  <p:stCondLst>
                                    <p:cond delay="4700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ntr" presetSubtype="0" fill="hold" nodeType="withEffect">
                                  <p:stCondLst>
                                    <p:cond delay="4700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ntr" presetSubtype="0" fill="hold" nodeType="withEffect">
                                  <p:stCondLst>
                                    <p:cond delay="4700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xit" presetSubtype="0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ntr" presetSubtype="0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ntr" presetSubtype="0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xit" presetSubtype="0" fill="hold" nodeType="withEffect">
                                  <p:stCondLst>
                                    <p:cond delay="4900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ntr" presetSubtype="0" fill="hold" nodeType="withEffect">
                                  <p:stCondLst>
                                    <p:cond delay="4900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ntr" presetSubtype="0" fill="hold" nodeType="withEffect">
                                  <p:stCondLst>
                                    <p:cond delay="4900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xit" presetSubtype="0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xit" presetSubtype="0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ntr" presetSubtype="0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ntr" presetSubtype="0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ntr" presetSubtype="0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xit" presetSubtype="0" fill="hold" nodeType="withEffect">
                                  <p:stCondLst>
                                    <p:cond delay="5100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nodeType="withEffect">
                                  <p:stCondLst>
                                    <p:cond delay="5100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ntr" presetSubtype="0" fill="hold" nodeType="withEffect">
                                  <p:stCondLst>
                                    <p:cond delay="5100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xit" presetSubtype="0" fill="hold" nodeType="withEffect">
                                  <p:stCondLst>
                                    <p:cond delay="5200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ntr" presetSubtype="0" fill="hold" nodeType="withEffect">
                                  <p:stCondLst>
                                    <p:cond delay="520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ntr" presetSubtype="0" fill="hold" nodeType="withEffect">
                                  <p:stCondLst>
                                    <p:cond delay="5200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nodeType="withEffect">
                                  <p:stCondLst>
                                    <p:cond delay="5300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ntr" presetSubtype="0" fill="hold" nodeType="withEffect">
                                  <p:stCondLst>
                                    <p:cond delay="5300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ntr" presetSubtype="0" fill="hold" nodeType="withEffect">
                                  <p:stCondLst>
                                    <p:cond delay="5300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xit" presetSubtype="0" fill="hold" nodeType="withEffect">
                                  <p:stCondLst>
                                    <p:cond delay="5400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" presetClass="entr" presetSubtype="0" fill="hold" nodeType="withEffect">
                                  <p:stCondLst>
                                    <p:cond delay="5400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" presetClass="entr" presetSubtype="0" fill="hold" nodeType="withEffect">
                                  <p:stCondLst>
                                    <p:cond delay="5400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" presetClass="exit" presetSubtype="0" fill="hold" nodeType="withEffect">
                                  <p:stCondLst>
                                    <p:cond delay="5500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ntr" presetSubtype="0" fill="hold" nodeType="withEffect">
                                  <p:stCondLst>
                                    <p:cond delay="5500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" presetClass="entr" presetSubtype="0" fill="hold" nodeType="withEffect">
                                  <p:stCondLst>
                                    <p:cond delay="5500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" presetClass="exit" presetSubtype="0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" presetClass="entr" presetSubtype="0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" presetClass="entr" presetSubtype="0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" presetClass="exit" presetSubtype="0" fill="hold" nodeType="withEffect">
                                  <p:stCondLst>
                                    <p:cond delay="5700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" presetClass="entr" presetSubtype="0" fill="hold" nodeType="withEffect">
                                  <p:stCondLst>
                                    <p:cond delay="5700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" presetClass="entr" presetSubtype="0" fill="hold" nodeType="withEffect">
                                  <p:stCondLst>
                                    <p:cond delay="5700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" presetClass="exit" presetSubtype="0" fill="hold" nodeType="withEffect">
                                  <p:stCondLst>
                                    <p:cond delay="5800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" presetClass="entr" presetSubtype="0" fill="hold" nodeType="withEffect">
                                  <p:stCondLst>
                                    <p:cond delay="5800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" presetClass="entr" presetSubtype="0" fill="hold" nodeType="withEffect">
                                  <p:stCondLst>
                                    <p:cond delay="5800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xit" presetSubtype="0" fill="hold" nodeType="with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ntr" presetSubtype="0" fill="hold" nodeType="with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ntr" presetSubtype="0" fill="hold" nodeType="with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7" name="Group 1043"/>
          <p:cNvGrpSpPr>
            <a:grpSpLocks/>
          </p:cNvGrpSpPr>
          <p:nvPr/>
        </p:nvGrpSpPr>
        <p:grpSpPr bwMode="auto">
          <a:xfrm>
            <a:off x="1349375" y="212725"/>
            <a:ext cx="6438900" cy="6432550"/>
            <a:chOff x="850" y="134"/>
            <a:chExt cx="4056" cy="4052"/>
          </a:xfrm>
        </p:grpSpPr>
        <p:pic>
          <p:nvPicPr>
            <p:cNvPr id="8" name="Picture 1044" descr="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2851" y="3998"/>
              <a:ext cx="260" cy="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045" descr="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048" y="3970"/>
              <a:ext cx="266" cy="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46" descr="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249" y="3924"/>
              <a:ext cx="264" cy="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47" descr="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442" y="3858"/>
              <a:ext cx="264" cy="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048" descr="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624" y="3770"/>
              <a:ext cx="270" cy="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49" descr="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804" y="3666"/>
              <a:ext cx="264" cy="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050" descr="7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965" y="3539"/>
              <a:ext cx="266" cy="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051" descr="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122" y="3403"/>
              <a:ext cx="256" cy="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52" descr="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256" y="3248"/>
              <a:ext cx="252" cy="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053" descr="1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380" y="3084"/>
              <a:ext cx="246" cy="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54" descr="1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487" y="2905"/>
              <a:ext cx="236" cy="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055" descr="1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578" y="2722"/>
              <a:ext cx="220" cy="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056" descr="13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644" y="2530"/>
              <a:ext cx="210" cy="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057" descr="14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696" y="2335"/>
              <a:ext cx="196" cy="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58" descr="15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718" y="2133"/>
              <a:ext cx="188" cy="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059" descr="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647" y="3998"/>
              <a:ext cx="260" cy="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060" descr="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444" y="3970"/>
              <a:ext cx="266" cy="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061" descr="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245" y="3924"/>
              <a:ext cx="264" cy="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62" descr="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052" y="3858"/>
              <a:ext cx="264" cy="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063" descr="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864" y="3770"/>
              <a:ext cx="270" cy="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064" descr="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690" y="3666"/>
              <a:ext cx="264" cy="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065" descr="7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527" y="3539"/>
              <a:ext cx="266" cy="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066" descr="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380" y="3403"/>
              <a:ext cx="256" cy="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067" descr="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50" y="3248"/>
              <a:ext cx="252" cy="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068" descr="1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132" y="3084"/>
              <a:ext cx="246" cy="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069" descr="1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035" y="2905"/>
              <a:ext cx="236" cy="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070" descr="1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960" y="2722"/>
              <a:ext cx="220" cy="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071" descr="13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904" y="2530"/>
              <a:ext cx="210" cy="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072" descr="14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866" y="2335"/>
              <a:ext cx="196" cy="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1073" descr="15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852" y="2133"/>
              <a:ext cx="188" cy="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074" descr="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1" y="134"/>
              <a:ext cx="260" cy="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1075" descr="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" y="148"/>
              <a:ext cx="266" cy="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1076" descr="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9" y="186"/>
              <a:ext cx="264" cy="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1077" descr="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" y="242"/>
              <a:ext cx="264" cy="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1078" descr="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4" y="316"/>
              <a:ext cx="270" cy="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1079" descr="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4" y="414"/>
              <a:ext cx="264" cy="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1080" descr="7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5" y="529"/>
              <a:ext cx="266" cy="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1081" descr="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2" y="661"/>
              <a:ext cx="256" cy="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1082" descr="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6" y="812"/>
              <a:ext cx="252" cy="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1083" descr="1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0" y="970"/>
              <a:ext cx="246" cy="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1084" descr="1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7" y="1145"/>
              <a:ext cx="236" cy="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1085" descr="1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8" y="1334"/>
              <a:ext cx="220" cy="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1086" descr="13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" y="1526"/>
              <a:ext cx="210" cy="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1087" descr="14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6" y="1725"/>
              <a:ext cx="196" cy="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1088" descr="15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8" y="1927"/>
              <a:ext cx="188" cy="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1089" descr="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645" y="134"/>
              <a:ext cx="260" cy="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1090" descr="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442" y="148"/>
              <a:ext cx="266" cy="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1091" descr="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43" y="186"/>
              <a:ext cx="264" cy="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1092" descr="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50" y="242"/>
              <a:ext cx="264" cy="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1093" descr="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62" y="316"/>
              <a:ext cx="270" cy="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1094" descr="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688" y="414"/>
              <a:ext cx="264" cy="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1095" descr="7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25" y="529"/>
              <a:ext cx="266" cy="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1096" descr="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78" y="661"/>
              <a:ext cx="256" cy="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1097" descr="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248" y="812"/>
              <a:ext cx="252" cy="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1098" descr="1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30" y="970"/>
              <a:ext cx="246" cy="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1099" descr="1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3" y="1145"/>
              <a:ext cx="236" cy="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1100" descr="1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58" y="1334"/>
              <a:ext cx="220" cy="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1101" descr="13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02" y="1526"/>
              <a:ext cx="210" cy="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1102" descr="14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4" y="1725"/>
              <a:ext cx="196" cy="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1103" descr="15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50" y="1927"/>
              <a:ext cx="188" cy="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2745403" y="1627694"/>
            <a:ext cx="34988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dirty="0" smtClean="0">
                <a:solidFill>
                  <a:srgbClr val="92D050"/>
                </a:solidFill>
              </a:rPr>
              <a:t>Times</a:t>
            </a:r>
          </a:p>
          <a:p>
            <a:pPr algn="ctr"/>
            <a:r>
              <a:rPr lang="en-GB" sz="9600" dirty="0" smtClean="0">
                <a:solidFill>
                  <a:srgbClr val="92D050"/>
                </a:solidFill>
              </a:rPr>
              <a:t>Up</a:t>
            </a:r>
          </a:p>
        </p:txBody>
      </p:sp>
    </p:spTree>
    <p:extLst>
      <p:ext uri="{BB962C8B-B14F-4D97-AF65-F5344CB8AC3E}">
        <p14:creationId xmlns:p14="http://schemas.microsoft.com/office/powerpoint/2010/main" val="31092577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Rounded MT Bold"/>
                <a:cs typeface="Arial Rounded MT Bold"/>
              </a:rPr>
              <a:t>A Computer</a:t>
            </a:r>
            <a:endParaRPr lang="en-US" b="1" dirty="0">
              <a:latin typeface="Arial Rounded MT Bold"/>
              <a:cs typeface="Arial Rounded MT Bold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9134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rial Rounded MT Bold"/>
                <a:cs typeface="Arial Rounded MT Bold"/>
              </a:rPr>
              <a:t>Is a machine which responds to instructions to complete a task. </a:t>
            </a:r>
            <a:endParaRPr lang="en-GB" dirty="0" smtClean="0">
              <a:latin typeface="Arial Rounded MT Bold"/>
              <a:cs typeface="Arial Rounded MT Bold"/>
            </a:endParaRPr>
          </a:p>
          <a:p>
            <a:endParaRPr lang="en-US" dirty="0" smtClean="0">
              <a:latin typeface="Arial Rounded MT Bold"/>
              <a:cs typeface="Arial Rounded MT Bold"/>
            </a:endParaRPr>
          </a:p>
          <a:p>
            <a:endParaRPr lang="en-US" dirty="0" smtClean="0">
              <a:latin typeface="Arial Rounded MT Bold"/>
              <a:cs typeface="Arial Rounded MT Bold"/>
            </a:endParaRPr>
          </a:p>
          <a:p>
            <a:endParaRPr lang="en-US" dirty="0" smtClean="0">
              <a:latin typeface="Arial Rounded MT Bold"/>
              <a:cs typeface="Arial Rounded MT Bold"/>
            </a:endParaRPr>
          </a:p>
          <a:p>
            <a:pPr>
              <a:buFont typeface="Wingdings" charset="0"/>
              <a:buNone/>
            </a:pPr>
            <a:r>
              <a:rPr lang="en-US" dirty="0" smtClean="0">
                <a:latin typeface="Arial Rounded MT Bold"/>
                <a:cs typeface="Arial Rounded MT Bold"/>
              </a:rPr>
              <a:t>Or…</a:t>
            </a:r>
          </a:p>
          <a:p>
            <a:pPr marL="0" indent="0">
              <a:buNone/>
            </a:pPr>
            <a:r>
              <a:rPr lang="en-US" dirty="0" smtClean="0">
                <a:latin typeface="Arial Rounded MT Bold"/>
                <a:cs typeface="Arial Rounded MT Bold"/>
              </a:rPr>
              <a:t>A device which takes input data, processes it and outputs the result.</a:t>
            </a:r>
            <a:endParaRPr lang="en-GB" dirty="0">
              <a:latin typeface="Arial Rounded MT Bold"/>
              <a:cs typeface="Arial Rounded MT Bold"/>
            </a:endParaRPr>
          </a:p>
        </p:txBody>
      </p:sp>
      <p:pic>
        <p:nvPicPr>
          <p:cNvPr id="5" name="Picture 3" descr="C:\Documents and Settings\Jonathan.Black\Local Settings\Temporary Internet Files\Content.IE5\R8NS68AO\MP900422555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2708275"/>
            <a:ext cx="1908175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:\Documents and Settings\Jonathan.Black\Local Settings\Temporary Internet Files\Content.IE5\R8NS68AO\MC900384144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2636838"/>
            <a:ext cx="1816100" cy="152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2339975" y="2997200"/>
            <a:ext cx="1727200" cy="576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Instructions</a:t>
            </a:r>
            <a:endParaRPr lang="en-GB" dirty="0"/>
          </a:p>
        </p:txBody>
      </p:sp>
      <p:sp>
        <p:nvSpPr>
          <p:cNvPr id="8" name="Right Arrow 7"/>
          <p:cNvSpPr/>
          <p:nvPr/>
        </p:nvSpPr>
        <p:spPr>
          <a:xfrm>
            <a:off x="5292725" y="2997200"/>
            <a:ext cx="1727200" cy="576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Results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755650" y="3933825"/>
            <a:ext cx="1512888" cy="2873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Input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067175" y="3933825"/>
            <a:ext cx="1512888" cy="2873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Processing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7092950" y="3933825"/>
            <a:ext cx="1511300" cy="2873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output</a:t>
            </a:r>
            <a:endParaRPr lang="en-GB" dirty="0"/>
          </a:p>
        </p:txBody>
      </p:sp>
      <p:pic>
        <p:nvPicPr>
          <p:cNvPr id="12" name="Picture 9" descr="C:\Documents and Settings\Jonathan.Black\Local Settings\Temporary Internet Files\Content.IE5\9PTPFCH5\MM900283706[1]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2781300"/>
            <a:ext cx="1589088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75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112" y="44662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Arial Rounded MT Bold"/>
                <a:ea typeface="+mj-ea"/>
                <a:cs typeface="Arial Rounded MT Bold"/>
              </a:rPr>
              <a:t>Which of these is a computer</a:t>
            </a:r>
            <a:endParaRPr lang="en-GB" dirty="0">
              <a:latin typeface="Arial Rounded MT Bold"/>
              <a:ea typeface="+mj-ea"/>
              <a:cs typeface="Arial Rounded MT Bold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>
              <a:latin typeface="Calibri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8422" y="1628775"/>
            <a:ext cx="2083343" cy="216058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/>
              <a:t>A	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6901919" y="4221163"/>
            <a:ext cx="2070117" cy="216058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/>
              <a:t>H	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4598456" y="4221163"/>
            <a:ext cx="2268538" cy="216058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/>
              <a:t>G	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2303463" y="4221163"/>
            <a:ext cx="2268537" cy="216058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/>
              <a:t>F	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198422" y="4221163"/>
            <a:ext cx="2083344" cy="216058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/>
              <a:t>E	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2303463" y="1628775"/>
            <a:ext cx="2268537" cy="216058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/>
              <a:t>B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4598456" y="1628775"/>
            <a:ext cx="2268538" cy="216058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/>
              <a:t>C	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6898747" y="1628775"/>
            <a:ext cx="2073289" cy="216058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/>
              <a:t>D	</a:t>
            </a:r>
            <a:endParaRPr lang="en-GB" dirty="0"/>
          </a:p>
        </p:txBody>
      </p:sp>
      <p:pic>
        <p:nvPicPr>
          <p:cNvPr id="11276" name="Picture 2" descr="http://ts2.mm.bing.net/images/thumbnail.aspx?q=4846699281056585&amp;id=e0204b736b4efd2a186e9299ec1c7a73&amp;url=http%3a%2f%2fimg.diytrade.com%2fcdimg%2f508128%2f4717630%2f0%2f1195460934%2fELECTRONIC_CALCULAT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36" y="1786023"/>
            <a:ext cx="1435868" cy="1914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7" name="Picture 6" descr="http://ts1.mm.bing.net/images/thumbnail.aspx?q=4806721741652984&amp;id=05301c30bf27a2f45d0c35c1777c2c72&amp;url=http%3a%2f%2fcamera47.files.wordpress.com%2f2010%2f04%2fipad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333" l="1770" r="9734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951" y="4260853"/>
            <a:ext cx="1541463" cy="204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8" name="Picture 8" descr="http://ts4.mm.bing.net/images/thumbnail.aspx?q=4785491717392015&amp;id=cfd43b56c9d5dface6b3c909f9eeb6a8&amp;url=http%3a%2f%2fimg.51ev.org%2fphoto%2fproduct18%2f135191%2fbig-washing-machine-Model-XQG60-8006A-.jp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333" l="837" r="97908">
                        <a14:foregroundMark x1="11715" y1="5333" x2="11715" y2="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700213"/>
            <a:ext cx="1649412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9" name="Picture 10" descr="http://www.armorica.co.uk/media/catalog/product/cache/1/image/66dc138407b73665b7b9b9f39c946718/2/_/2_slot_yellow.jpg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800" b="89400" l="6800" r="86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808" t="8115" r="14594" b="10240"/>
          <a:stretch>
            <a:fillRect/>
          </a:stretch>
        </p:blipFill>
        <p:spPr bwMode="auto">
          <a:xfrm>
            <a:off x="4813311" y="1700213"/>
            <a:ext cx="1935162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0" name="Picture 12" descr="http://www.technologyissimple.com/wp-content/uploads/2011/10/Dekstop-PC.jp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6011" b="94809" l="1844" r="100000">
                        <a14:foregroundMark x1="5943" y1="74863" x2="5943" y2="74863"/>
                        <a14:foregroundMark x1="4508" y1="80055" x2="4508" y2="80055"/>
                        <a14:foregroundMark x1="91393" y1="74863" x2="91393" y2="748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887" y="2104485"/>
            <a:ext cx="2027237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1" name="Picture 14" descr="http://www.golden8ts.com/store/images/W800HG-01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3" y="4715302"/>
            <a:ext cx="1641854" cy="147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2" name="Picture 16" descr="http://upload.wikimedia.org/wikipedia/commons/3/33/Ford_Fiesta_MK6_front_20070926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375" y="4815648"/>
            <a:ext cx="1855967" cy="1243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3" name="Picture 18" descr="http://www.hardwaresphere.com/wp-content/uploads/2010/09/toshiba-satellite-l645d-s4036-laptop.jpg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1395" b="85895" l="4279" r="966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400" t="23100" r="6551" b="18102"/>
          <a:stretch>
            <a:fillRect/>
          </a:stretch>
        </p:blipFill>
        <p:spPr bwMode="auto">
          <a:xfrm>
            <a:off x="6961564" y="4775958"/>
            <a:ext cx="1957560" cy="1400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70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Battle Turtles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This is a turtle.</a:t>
            </a:r>
          </a:p>
          <a:p>
            <a:r>
              <a:rPr lang="en-GB" dirty="0" smtClean="0"/>
              <a:t>It has a cannon on its shell.</a:t>
            </a:r>
          </a:p>
          <a:p>
            <a:r>
              <a:rPr lang="en-GB" dirty="0" smtClean="0"/>
              <a:t>It can do many things.</a:t>
            </a:r>
          </a:p>
          <a:p>
            <a:r>
              <a:rPr lang="en-GB" dirty="0" smtClean="0"/>
              <a:t>But, you must tell it what to do.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545" y="1"/>
            <a:ext cx="2147455" cy="213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4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Battle Turtles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4564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The </a:t>
            </a:r>
            <a:r>
              <a:rPr lang="en-GB" dirty="0"/>
              <a:t>turtle understands a small collection of </a:t>
            </a:r>
            <a:r>
              <a:rPr lang="en-GB" dirty="0" smtClean="0"/>
              <a:t>commands</a:t>
            </a:r>
            <a:r>
              <a:rPr lang="en-GB" dirty="0"/>
              <a:t> </a:t>
            </a:r>
            <a:r>
              <a:rPr lang="en-GB" dirty="0" smtClean="0"/>
              <a:t>– </a:t>
            </a:r>
            <a:r>
              <a:rPr lang="en-GB" dirty="0" smtClean="0">
                <a:solidFill>
                  <a:srgbClr val="FF0000"/>
                </a:solidFill>
              </a:rPr>
              <a:t>instruction set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The turtle can also be told to recognise a number, like you did with variables in </a:t>
            </a:r>
            <a:r>
              <a:rPr lang="en-GB" dirty="0" smtClean="0"/>
              <a:t>Python – </a:t>
            </a:r>
            <a:r>
              <a:rPr lang="en-GB" dirty="0" smtClean="0">
                <a:solidFill>
                  <a:srgbClr val="FF0000"/>
                </a:solidFill>
              </a:rPr>
              <a:t>data labels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The turtle has special locations </a:t>
            </a:r>
            <a:r>
              <a:rPr lang="en-GB" dirty="0" smtClean="0"/>
              <a:t>that </a:t>
            </a:r>
            <a:r>
              <a:rPr lang="en-GB" dirty="0"/>
              <a:t>can store </a:t>
            </a:r>
            <a:r>
              <a:rPr lang="en-GB" dirty="0" smtClean="0"/>
              <a:t>numbers – </a:t>
            </a:r>
            <a:r>
              <a:rPr lang="en-GB" dirty="0" smtClean="0">
                <a:solidFill>
                  <a:srgbClr val="FF0000"/>
                </a:solidFill>
              </a:rPr>
              <a:t>registers (e.g. Accumulator/ACC)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turtle can be instructed to move and turn amongst many other things – </a:t>
            </a:r>
            <a:r>
              <a:rPr lang="en-GB" dirty="0" smtClean="0">
                <a:solidFill>
                  <a:srgbClr val="FF0000"/>
                </a:solidFill>
              </a:rPr>
              <a:t>output channels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93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190</Words>
  <Application>Microsoft Office PowerPoint</Application>
  <PresentationFormat>On-screen Show (4:3)</PresentationFormat>
  <Paragraphs>44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Rounded MT Bold</vt:lpstr>
      <vt:lpstr>Calibri</vt:lpstr>
      <vt:lpstr>Wingdings</vt:lpstr>
      <vt:lpstr>Office Theme</vt:lpstr>
      <vt:lpstr>How Computers Work</vt:lpstr>
      <vt:lpstr>PowerPoint Presentation</vt:lpstr>
      <vt:lpstr>PowerPoint Presentation</vt:lpstr>
      <vt:lpstr>PowerPoint Presentation</vt:lpstr>
      <vt:lpstr>PowerPoint Presentation</vt:lpstr>
      <vt:lpstr>A Computer</vt:lpstr>
      <vt:lpstr>Which of these is a computer</vt:lpstr>
      <vt:lpstr>Battle Turtles</vt:lpstr>
      <vt:lpstr>Battle Turtles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Darren Hurst</dc:creator>
  <cp:lastModifiedBy>J Evason</cp:lastModifiedBy>
  <cp:revision>20</cp:revision>
  <dcterms:created xsi:type="dcterms:W3CDTF">2013-04-14T15:21:13Z</dcterms:created>
  <dcterms:modified xsi:type="dcterms:W3CDTF">2016-06-06T21:51:18Z</dcterms:modified>
</cp:coreProperties>
</file>