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1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Shape 4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Shape 5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Shape 6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Shape 6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7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6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6" y="190500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Shape 116"/>
          <p:cNvGrpSpPr/>
          <p:nvPr/>
        </p:nvGrpSpPr>
        <p:grpSpPr>
          <a:xfrm>
            <a:off x="2474895" y="1188932"/>
            <a:ext cx="3693157" cy="3836473"/>
            <a:chOff x="1454904" y="1608749"/>
            <a:chExt cx="3693157" cy="3836473"/>
          </a:xfrm>
        </p:grpSpPr>
        <p:pic>
          <p:nvPicPr>
            <p:cNvPr id="117" name="Shape 1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47662" y="1844824"/>
              <a:ext cx="3600398" cy="3600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Shape 1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54904" y="1608749"/>
              <a:ext cx="3672406" cy="367240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" name="Shape 119"/>
          <p:cNvGrpSpPr/>
          <p:nvPr/>
        </p:nvGrpSpPr>
        <p:grpSpPr>
          <a:xfrm>
            <a:off x="219987" y="1431638"/>
            <a:ext cx="1872206" cy="1294404"/>
            <a:chOff x="4144748" y="260646"/>
            <a:chExt cx="1872206" cy="1294404"/>
          </a:xfrm>
        </p:grpSpPr>
        <p:sp>
          <p:nvSpPr>
            <p:cNvPr id="120" name="Shape 120"/>
            <p:cNvSpPr txBox="1"/>
            <p:nvPr/>
          </p:nvSpPr>
          <p:spPr>
            <a:xfrm>
              <a:off x="4144748" y="260646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x="4148335" y="908720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122" name="Shape 122"/>
          <p:cNvGrpSpPr/>
          <p:nvPr/>
        </p:nvGrpSpPr>
        <p:grpSpPr>
          <a:xfrm>
            <a:off x="223575" y="4077072"/>
            <a:ext cx="1880510" cy="1292662"/>
            <a:chOff x="4148335" y="1988840"/>
            <a:chExt cx="1880510" cy="1292662"/>
          </a:xfrm>
        </p:grpSpPr>
        <p:sp>
          <p:nvSpPr>
            <p:cNvPr id="123" name="Shape 123"/>
            <p:cNvSpPr txBox="1"/>
            <p:nvPr/>
          </p:nvSpPr>
          <p:spPr>
            <a:xfrm>
              <a:off x="4148335" y="1988840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2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Steering</a:t>
              </a:r>
            </a:p>
          </p:txBody>
        </p:sp>
        <p:sp>
          <p:nvSpPr>
            <p:cNvPr id="124" name="Shape 124"/>
            <p:cNvSpPr txBox="1"/>
            <p:nvPr/>
          </p:nvSpPr>
          <p:spPr>
            <a:xfrm>
              <a:off x="4160226" y="263517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125" name="Shape 125"/>
          <p:cNvGrpSpPr/>
          <p:nvPr/>
        </p:nvGrpSpPr>
        <p:grpSpPr>
          <a:xfrm>
            <a:off x="6804248" y="1409056"/>
            <a:ext cx="1872206" cy="1292663"/>
            <a:chOff x="4282085" y="3753905"/>
            <a:chExt cx="1872206" cy="1292663"/>
          </a:xfrm>
        </p:grpSpPr>
        <p:sp>
          <p:nvSpPr>
            <p:cNvPr id="126" name="Shape 126"/>
            <p:cNvSpPr txBox="1"/>
            <p:nvPr/>
          </p:nvSpPr>
          <p:spPr>
            <a:xfrm>
              <a:off x="4282085" y="3753905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3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Aim Gun</a:t>
              </a:r>
            </a:p>
          </p:txBody>
        </p:sp>
        <p:sp>
          <p:nvSpPr>
            <p:cNvPr id="127" name="Shape 127"/>
            <p:cNvSpPr txBox="1"/>
            <p:nvPr/>
          </p:nvSpPr>
          <p:spPr>
            <a:xfrm>
              <a:off x="4285673" y="4400237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128" name="Shape 128"/>
          <p:cNvGrpSpPr/>
          <p:nvPr/>
        </p:nvGrpSpPr>
        <p:grpSpPr>
          <a:xfrm>
            <a:off x="6832837" y="3318103"/>
            <a:ext cx="1872206" cy="1306032"/>
            <a:chOff x="2123726" y="4599819"/>
            <a:chExt cx="1872206" cy="1306032"/>
          </a:xfrm>
        </p:grpSpPr>
        <p:sp>
          <p:nvSpPr>
            <p:cNvPr id="129" name="Shape 129"/>
            <p:cNvSpPr txBox="1"/>
            <p:nvPr/>
          </p:nvSpPr>
          <p:spPr>
            <a:xfrm>
              <a:off x="2123726" y="4599819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4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Fire Gun</a:t>
              </a:r>
            </a:p>
          </p:txBody>
        </p:sp>
        <p:sp>
          <p:nvSpPr>
            <p:cNvPr id="130" name="Shape 130"/>
            <p:cNvSpPr txBox="1"/>
            <p:nvPr/>
          </p:nvSpPr>
          <p:spPr>
            <a:xfrm>
              <a:off x="2123726" y="525952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sp>
        <p:nvSpPr>
          <p:cNvPr id="131" name="Shape 131"/>
          <p:cNvSpPr/>
          <p:nvPr/>
        </p:nvSpPr>
        <p:spPr>
          <a:xfrm rot="10800000">
            <a:off x="2092195" y="4077070"/>
            <a:ext cx="739721" cy="57345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5090794" y="1732222"/>
            <a:ext cx="1497429" cy="57345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 rot="10800000">
            <a:off x="2256486" y="2207788"/>
            <a:ext cx="739721" cy="57345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5243194" y="3225207"/>
            <a:ext cx="1497429" cy="57345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Channels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2537025" y="5242498"/>
            <a:ext cx="4032448" cy="792086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GB"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Accumulator</a:t>
            </a:r>
          </a:p>
        </p:txBody>
      </p:sp>
      <p:sp>
        <p:nvSpPr>
          <p:cNvPr id="138" name="Shape 138"/>
          <p:cNvSpPr/>
          <p:nvPr/>
        </p:nvSpPr>
        <p:spPr>
          <a:xfrm>
            <a:off x="2537025" y="6034587"/>
            <a:ext cx="4032448" cy="79208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where the tank gets its instructions from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Shape 282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5562" y="3333819"/>
            <a:ext cx="1905266" cy="2572107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/>
          <p:nvPr/>
        </p:nvSpPr>
        <p:spPr>
          <a:xfrm>
            <a:off x="755575" y="722875"/>
            <a:ext cx="4392488" cy="518965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" name="Shape 284"/>
          <p:cNvGrpSpPr/>
          <p:nvPr/>
        </p:nvGrpSpPr>
        <p:grpSpPr>
          <a:xfrm>
            <a:off x="827583" y="2952805"/>
            <a:ext cx="1872206" cy="1294404"/>
            <a:chOff x="4144748" y="260646"/>
            <a:chExt cx="1872206" cy="1294404"/>
          </a:xfrm>
        </p:grpSpPr>
        <p:sp>
          <p:nvSpPr>
            <p:cNvPr id="285" name="Shape 285"/>
            <p:cNvSpPr txBox="1"/>
            <p:nvPr/>
          </p:nvSpPr>
          <p:spPr>
            <a:xfrm>
              <a:off x="4144748" y="260646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  <p:sp>
          <p:nvSpPr>
            <p:cNvPr id="286" name="Shape 286"/>
            <p:cNvSpPr txBox="1"/>
            <p:nvPr/>
          </p:nvSpPr>
          <p:spPr>
            <a:xfrm>
              <a:off x="4148335" y="908720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287" name="Shape 287"/>
          <p:cNvGrpSpPr/>
          <p:nvPr/>
        </p:nvGrpSpPr>
        <p:grpSpPr>
          <a:xfrm>
            <a:off x="3131839" y="2959524"/>
            <a:ext cx="1880510" cy="1292662"/>
            <a:chOff x="4148335" y="1988840"/>
            <a:chExt cx="1880510" cy="1292662"/>
          </a:xfrm>
        </p:grpSpPr>
        <p:sp>
          <p:nvSpPr>
            <p:cNvPr id="288" name="Shape 288"/>
            <p:cNvSpPr txBox="1"/>
            <p:nvPr/>
          </p:nvSpPr>
          <p:spPr>
            <a:xfrm>
              <a:off x="4148335" y="1988840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2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Steering</a:t>
              </a:r>
            </a:p>
          </p:txBody>
        </p:sp>
        <p:sp>
          <p:nvSpPr>
            <p:cNvPr id="289" name="Shape 289"/>
            <p:cNvSpPr txBox="1"/>
            <p:nvPr/>
          </p:nvSpPr>
          <p:spPr>
            <a:xfrm>
              <a:off x="4160226" y="263517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290" name="Shape 290"/>
          <p:cNvGrpSpPr/>
          <p:nvPr/>
        </p:nvGrpSpPr>
        <p:grpSpPr>
          <a:xfrm>
            <a:off x="831172" y="4296708"/>
            <a:ext cx="1872206" cy="1292663"/>
            <a:chOff x="4282085" y="3753905"/>
            <a:chExt cx="1872206" cy="1292663"/>
          </a:xfrm>
        </p:grpSpPr>
        <p:sp>
          <p:nvSpPr>
            <p:cNvPr id="291" name="Shape 291"/>
            <p:cNvSpPr txBox="1"/>
            <p:nvPr/>
          </p:nvSpPr>
          <p:spPr>
            <a:xfrm>
              <a:off x="4282085" y="3753905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3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Aim Gun</a:t>
              </a:r>
            </a:p>
          </p:txBody>
        </p:sp>
        <p:sp>
          <p:nvSpPr>
            <p:cNvPr id="292" name="Shape 292"/>
            <p:cNvSpPr txBox="1"/>
            <p:nvPr/>
          </p:nvSpPr>
          <p:spPr>
            <a:xfrm>
              <a:off x="4285673" y="4400237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293" name="Shape 293"/>
          <p:cNvGrpSpPr/>
          <p:nvPr/>
        </p:nvGrpSpPr>
        <p:grpSpPr>
          <a:xfrm>
            <a:off x="3145559" y="4313170"/>
            <a:ext cx="1872206" cy="1306032"/>
            <a:chOff x="2123726" y="4599819"/>
            <a:chExt cx="1872206" cy="1306032"/>
          </a:xfrm>
        </p:grpSpPr>
        <p:sp>
          <p:nvSpPr>
            <p:cNvPr id="294" name="Shape 294"/>
            <p:cNvSpPr txBox="1"/>
            <p:nvPr/>
          </p:nvSpPr>
          <p:spPr>
            <a:xfrm>
              <a:off x="2123726" y="4599819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4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Fire Gun</a:t>
              </a:r>
            </a:p>
          </p:txBody>
        </p:sp>
        <p:sp>
          <p:nvSpPr>
            <p:cNvPr id="295" name="Shape 295"/>
            <p:cNvSpPr txBox="1"/>
            <p:nvPr/>
          </p:nvSpPr>
          <p:spPr>
            <a:xfrm>
              <a:off x="2123726" y="525952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sp>
        <p:nvSpPr>
          <p:cNvPr id="296" name="Shape 296"/>
          <p:cNvSpPr/>
          <p:nvPr/>
        </p:nvSpPr>
        <p:spPr>
          <a:xfrm>
            <a:off x="971600" y="980728"/>
            <a:ext cx="4032448" cy="792086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GB"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Accumulator</a:t>
            </a:r>
          </a:p>
        </p:txBody>
      </p:sp>
      <p:sp>
        <p:nvSpPr>
          <p:cNvPr id="297" name="Shape 297"/>
          <p:cNvSpPr/>
          <p:nvPr/>
        </p:nvSpPr>
        <p:spPr>
          <a:xfrm>
            <a:off x="971600" y="1772816"/>
            <a:ext cx="4032448" cy="79208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6804246" y="722875"/>
            <a:ext cx="1944216" cy="529368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Labels</a:t>
            </a:r>
            <a:endParaRPr lang="en-GB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 DAT 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North  DAT 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East   DAT   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DAT   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West DAT   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9" name="Shape 299"/>
          <p:cNvGrpSpPr/>
          <p:nvPr/>
        </p:nvGrpSpPr>
        <p:grpSpPr>
          <a:xfrm>
            <a:off x="5743781" y="5169642"/>
            <a:ext cx="668821" cy="694775"/>
            <a:chOff x="1454904" y="1608749"/>
            <a:chExt cx="3693157" cy="3836473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47662" y="1844824"/>
              <a:ext cx="3600398" cy="3600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Shape 30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54904" y="1608749"/>
              <a:ext cx="3672406" cy="3672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Shape 306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5562" y="3333819"/>
            <a:ext cx="1905266" cy="2572107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/>
          <p:nvPr/>
        </p:nvSpPr>
        <p:spPr>
          <a:xfrm>
            <a:off x="755575" y="722875"/>
            <a:ext cx="4392488" cy="518965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" name="Shape 308"/>
          <p:cNvGrpSpPr/>
          <p:nvPr/>
        </p:nvGrpSpPr>
        <p:grpSpPr>
          <a:xfrm>
            <a:off x="827583" y="2952805"/>
            <a:ext cx="1872206" cy="1294404"/>
            <a:chOff x="4144748" y="260646"/>
            <a:chExt cx="1872206" cy="1294404"/>
          </a:xfrm>
        </p:grpSpPr>
        <p:sp>
          <p:nvSpPr>
            <p:cNvPr id="309" name="Shape 309"/>
            <p:cNvSpPr txBox="1"/>
            <p:nvPr/>
          </p:nvSpPr>
          <p:spPr>
            <a:xfrm>
              <a:off x="4144748" y="260646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  <p:sp>
          <p:nvSpPr>
            <p:cNvPr id="310" name="Shape 310"/>
            <p:cNvSpPr txBox="1"/>
            <p:nvPr/>
          </p:nvSpPr>
          <p:spPr>
            <a:xfrm>
              <a:off x="4148335" y="908720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311" name="Shape 311"/>
          <p:cNvGrpSpPr/>
          <p:nvPr/>
        </p:nvGrpSpPr>
        <p:grpSpPr>
          <a:xfrm>
            <a:off x="3131839" y="2959524"/>
            <a:ext cx="1880510" cy="1292662"/>
            <a:chOff x="4148335" y="1988840"/>
            <a:chExt cx="1880510" cy="1292662"/>
          </a:xfrm>
        </p:grpSpPr>
        <p:sp>
          <p:nvSpPr>
            <p:cNvPr id="312" name="Shape 312"/>
            <p:cNvSpPr txBox="1"/>
            <p:nvPr/>
          </p:nvSpPr>
          <p:spPr>
            <a:xfrm>
              <a:off x="4148335" y="1988840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2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Steering</a:t>
              </a:r>
            </a:p>
          </p:txBody>
        </p:sp>
        <p:sp>
          <p:nvSpPr>
            <p:cNvPr id="313" name="Shape 313"/>
            <p:cNvSpPr txBox="1"/>
            <p:nvPr/>
          </p:nvSpPr>
          <p:spPr>
            <a:xfrm>
              <a:off x="4160226" y="263517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314" name="Shape 314"/>
          <p:cNvGrpSpPr/>
          <p:nvPr/>
        </p:nvGrpSpPr>
        <p:grpSpPr>
          <a:xfrm>
            <a:off x="831172" y="4296708"/>
            <a:ext cx="1872206" cy="1292663"/>
            <a:chOff x="4282085" y="3753905"/>
            <a:chExt cx="1872206" cy="1292663"/>
          </a:xfrm>
        </p:grpSpPr>
        <p:sp>
          <p:nvSpPr>
            <p:cNvPr id="315" name="Shape 315"/>
            <p:cNvSpPr txBox="1"/>
            <p:nvPr/>
          </p:nvSpPr>
          <p:spPr>
            <a:xfrm>
              <a:off x="4282085" y="3753905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3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Aim Gun</a:t>
              </a:r>
            </a:p>
          </p:txBody>
        </p:sp>
        <p:sp>
          <p:nvSpPr>
            <p:cNvPr id="316" name="Shape 316"/>
            <p:cNvSpPr txBox="1"/>
            <p:nvPr/>
          </p:nvSpPr>
          <p:spPr>
            <a:xfrm>
              <a:off x="4285673" y="4400237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317" name="Shape 317"/>
          <p:cNvGrpSpPr/>
          <p:nvPr/>
        </p:nvGrpSpPr>
        <p:grpSpPr>
          <a:xfrm>
            <a:off x="3145559" y="4313170"/>
            <a:ext cx="1872206" cy="1306032"/>
            <a:chOff x="2123726" y="4599819"/>
            <a:chExt cx="1872206" cy="1306032"/>
          </a:xfrm>
        </p:grpSpPr>
        <p:sp>
          <p:nvSpPr>
            <p:cNvPr id="318" name="Shape 318"/>
            <p:cNvSpPr txBox="1"/>
            <p:nvPr/>
          </p:nvSpPr>
          <p:spPr>
            <a:xfrm>
              <a:off x="2123726" y="4599819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4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Fire Gun</a:t>
              </a:r>
            </a:p>
          </p:txBody>
        </p:sp>
        <p:sp>
          <p:nvSpPr>
            <p:cNvPr id="319" name="Shape 319"/>
            <p:cNvSpPr txBox="1"/>
            <p:nvPr/>
          </p:nvSpPr>
          <p:spPr>
            <a:xfrm>
              <a:off x="2123726" y="525952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sp>
        <p:nvSpPr>
          <p:cNvPr id="320" name="Shape 320"/>
          <p:cNvSpPr/>
          <p:nvPr/>
        </p:nvSpPr>
        <p:spPr>
          <a:xfrm>
            <a:off x="971600" y="980728"/>
            <a:ext cx="4032448" cy="792086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GB"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Accumulator</a:t>
            </a:r>
          </a:p>
        </p:txBody>
      </p:sp>
      <p:sp>
        <p:nvSpPr>
          <p:cNvPr id="321" name="Shape 321"/>
          <p:cNvSpPr/>
          <p:nvPr/>
        </p:nvSpPr>
        <p:spPr>
          <a:xfrm>
            <a:off x="971600" y="1772816"/>
            <a:ext cx="4032448" cy="79208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4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6804246" y="722874"/>
            <a:ext cx="1944216" cy="52693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Labels</a:t>
            </a:r>
            <a:endParaRPr lang="en-GB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Forward DAT 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 DAT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North  DAT 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East  DAT    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DAT   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West DAT   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" name="Shape 323"/>
          <p:cNvGrpSpPr/>
          <p:nvPr/>
        </p:nvGrpSpPr>
        <p:grpSpPr>
          <a:xfrm>
            <a:off x="5743781" y="5169642"/>
            <a:ext cx="668821" cy="694775"/>
            <a:chOff x="1454904" y="1608749"/>
            <a:chExt cx="3693157" cy="3836473"/>
          </a:xfrm>
        </p:grpSpPr>
        <p:pic>
          <p:nvPicPr>
            <p:cNvPr id="324" name="Shape 3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47662" y="1844824"/>
              <a:ext cx="3600398" cy="3600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Shape 32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54904" y="1608749"/>
              <a:ext cx="3672406" cy="3672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Shape 330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5562" y="3333819"/>
            <a:ext cx="1905266" cy="257210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/>
          <p:nvPr/>
        </p:nvSpPr>
        <p:spPr>
          <a:xfrm>
            <a:off x="755575" y="722875"/>
            <a:ext cx="4392488" cy="518965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2" name="Shape 332"/>
          <p:cNvGrpSpPr/>
          <p:nvPr/>
        </p:nvGrpSpPr>
        <p:grpSpPr>
          <a:xfrm>
            <a:off x="827583" y="2952805"/>
            <a:ext cx="1872206" cy="1232847"/>
            <a:chOff x="4144748" y="260646"/>
            <a:chExt cx="1872206" cy="1232847"/>
          </a:xfrm>
        </p:grpSpPr>
        <p:sp>
          <p:nvSpPr>
            <p:cNvPr id="333" name="Shape 333"/>
            <p:cNvSpPr txBox="1"/>
            <p:nvPr/>
          </p:nvSpPr>
          <p:spPr>
            <a:xfrm>
              <a:off x="4144748" y="260646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  <p:sp>
          <p:nvSpPr>
            <p:cNvPr id="334" name="Shape 334"/>
            <p:cNvSpPr txBox="1"/>
            <p:nvPr/>
          </p:nvSpPr>
          <p:spPr>
            <a:xfrm>
              <a:off x="4148335" y="908720"/>
              <a:ext cx="1868619" cy="584774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Verdana"/>
                <a:buNone/>
              </a:pPr>
              <a:r>
                <a:rPr lang="en-GB" sz="3200" b="1" i="0" u="none" strike="noStrike" cap="none">
                  <a:solidFill>
                    <a:srgbClr val="FF0000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  <a:r>
                <a:rPr lang="en-GB" sz="32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</a:p>
          </p:txBody>
        </p:sp>
      </p:grpSp>
      <p:grpSp>
        <p:nvGrpSpPr>
          <p:cNvPr id="335" name="Shape 335"/>
          <p:cNvGrpSpPr/>
          <p:nvPr/>
        </p:nvGrpSpPr>
        <p:grpSpPr>
          <a:xfrm>
            <a:off x="3131839" y="2959524"/>
            <a:ext cx="1880510" cy="1292662"/>
            <a:chOff x="4148335" y="1988840"/>
            <a:chExt cx="1880510" cy="1292662"/>
          </a:xfrm>
        </p:grpSpPr>
        <p:sp>
          <p:nvSpPr>
            <p:cNvPr id="336" name="Shape 336"/>
            <p:cNvSpPr txBox="1"/>
            <p:nvPr/>
          </p:nvSpPr>
          <p:spPr>
            <a:xfrm>
              <a:off x="4148335" y="1988840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2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Steering</a:t>
              </a:r>
            </a:p>
          </p:txBody>
        </p:sp>
        <p:sp>
          <p:nvSpPr>
            <p:cNvPr id="337" name="Shape 337"/>
            <p:cNvSpPr txBox="1"/>
            <p:nvPr/>
          </p:nvSpPr>
          <p:spPr>
            <a:xfrm>
              <a:off x="4160226" y="263517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338" name="Shape 338"/>
          <p:cNvGrpSpPr/>
          <p:nvPr/>
        </p:nvGrpSpPr>
        <p:grpSpPr>
          <a:xfrm>
            <a:off x="831172" y="4296708"/>
            <a:ext cx="1872206" cy="1292663"/>
            <a:chOff x="4282085" y="3753905"/>
            <a:chExt cx="1872206" cy="1292663"/>
          </a:xfrm>
        </p:grpSpPr>
        <p:sp>
          <p:nvSpPr>
            <p:cNvPr id="339" name="Shape 339"/>
            <p:cNvSpPr txBox="1"/>
            <p:nvPr/>
          </p:nvSpPr>
          <p:spPr>
            <a:xfrm>
              <a:off x="4282085" y="3753905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3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Aim Gun</a:t>
              </a:r>
            </a:p>
          </p:txBody>
        </p:sp>
        <p:sp>
          <p:nvSpPr>
            <p:cNvPr id="340" name="Shape 340"/>
            <p:cNvSpPr txBox="1"/>
            <p:nvPr/>
          </p:nvSpPr>
          <p:spPr>
            <a:xfrm>
              <a:off x="4285673" y="4400237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341" name="Shape 341"/>
          <p:cNvGrpSpPr/>
          <p:nvPr/>
        </p:nvGrpSpPr>
        <p:grpSpPr>
          <a:xfrm>
            <a:off x="3145559" y="4313170"/>
            <a:ext cx="1872206" cy="1306032"/>
            <a:chOff x="2123726" y="4599819"/>
            <a:chExt cx="1872206" cy="1306032"/>
          </a:xfrm>
        </p:grpSpPr>
        <p:sp>
          <p:nvSpPr>
            <p:cNvPr id="342" name="Shape 342"/>
            <p:cNvSpPr txBox="1"/>
            <p:nvPr/>
          </p:nvSpPr>
          <p:spPr>
            <a:xfrm>
              <a:off x="2123726" y="4599819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4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Fire Gun</a:t>
              </a:r>
            </a:p>
          </p:txBody>
        </p:sp>
        <p:sp>
          <p:nvSpPr>
            <p:cNvPr id="343" name="Shape 343"/>
            <p:cNvSpPr txBox="1"/>
            <p:nvPr/>
          </p:nvSpPr>
          <p:spPr>
            <a:xfrm>
              <a:off x="2123726" y="525952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sp>
        <p:nvSpPr>
          <p:cNvPr id="344" name="Shape 344"/>
          <p:cNvSpPr/>
          <p:nvPr/>
        </p:nvSpPr>
        <p:spPr>
          <a:xfrm>
            <a:off x="971600" y="980728"/>
            <a:ext cx="4032448" cy="792086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GB"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Accumulator</a:t>
            </a:r>
          </a:p>
        </p:txBody>
      </p:sp>
      <p:sp>
        <p:nvSpPr>
          <p:cNvPr id="345" name="Shape 345"/>
          <p:cNvSpPr/>
          <p:nvPr/>
        </p:nvSpPr>
        <p:spPr>
          <a:xfrm>
            <a:off x="971600" y="1772816"/>
            <a:ext cx="4032448" cy="79208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6804246" y="722875"/>
            <a:ext cx="1944216" cy="53553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Data Labels</a:t>
            </a:r>
            <a:endParaRPr lang="en-GB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 DAT 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North  DAT 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East DAT      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DAT   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West  DAT  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7" name="Shape 347"/>
          <p:cNvGrpSpPr/>
          <p:nvPr/>
        </p:nvGrpSpPr>
        <p:grpSpPr>
          <a:xfrm>
            <a:off x="5739240" y="4571426"/>
            <a:ext cx="668821" cy="694775"/>
            <a:chOff x="1454904" y="1608749"/>
            <a:chExt cx="3693157" cy="3836473"/>
          </a:xfrm>
        </p:grpSpPr>
        <p:pic>
          <p:nvPicPr>
            <p:cNvPr id="348" name="Shape 34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47662" y="1844824"/>
              <a:ext cx="3600398" cy="3600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Shape 34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54904" y="1608749"/>
              <a:ext cx="3672406" cy="36724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0" name="Shape 350"/>
          <p:cNvSpPr/>
          <p:nvPr/>
        </p:nvSpPr>
        <p:spPr>
          <a:xfrm>
            <a:off x="5923498" y="5301248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Shape 355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5562" y="3333819"/>
            <a:ext cx="1905266" cy="2572107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Shape 356"/>
          <p:cNvSpPr/>
          <p:nvPr/>
        </p:nvSpPr>
        <p:spPr>
          <a:xfrm>
            <a:off x="755575" y="722875"/>
            <a:ext cx="4392488" cy="518965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7" name="Shape 357"/>
          <p:cNvGrpSpPr/>
          <p:nvPr/>
        </p:nvGrpSpPr>
        <p:grpSpPr>
          <a:xfrm>
            <a:off x="827583" y="2952805"/>
            <a:ext cx="1872206" cy="1232847"/>
            <a:chOff x="4144748" y="260646"/>
            <a:chExt cx="1872206" cy="1232847"/>
          </a:xfrm>
        </p:grpSpPr>
        <p:sp>
          <p:nvSpPr>
            <p:cNvPr id="358" name="Shape 358"/>
            <p:cNvSpPr txBox="1"/>
            <p:nvPr/>
          </p:nvSpPr>
          <p:spPr>
            <a:xfrm>
              <a:off x="4144748" y="260646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  <p:sp>
          <p:nvSpPr>
            <p:cNvPr id="359" name="Shape 359"/>
            <p:cNvSpPr txBox="1"/>
            <p:nvPr/>
          </p:nvSpPr>
          <p:spPr>
            <a:xfrm>
              <a:off x="4148335" y="908720"/>
              <a:ext cx="1868619" cy="584774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Verdana"/>
                <a:buNone/>
              </a:pPr>
              <a:r>
                <a:rPr lang="en-GB" sz="3200" b="1" i="0" u="none" strike="noStrike" cap="none">
                  <a:solidFill>
                    <a:srgbClr val="FF0000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  <a:r>
                <a:rPr lang="en-GB" sz="32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</a:p>
          </p:txBody>
        </p:sp>
      </p:grpSp>
      <p:grpSp>
        <p:nvGrpSpPr>
          <p:cNvPr id="360" name="Shape 360"/>
          <p:cNvGrpSpPr/>
          <p:nvPr/>
        </p:nvGrpSpPr>
        <p:grpSpPr>
          <a:xfrm>
            <a:off x="3131839" y="2959524"/>
            <a:ext cx="1880510" cy="1292662"/>
            <a:chOff x="4148335" y="1988840"/>
            <a:chExt cx="1880510" cy="1292662"/>
          </a:xfrm>
        </p:grpSpPr>
        <p:sp>
          <p:nvSpPr>
            <p:cNvPr id="361" name="Shape 361"/>
            <p:cNvSpPr txBox="1"/>
            <p:nvPr/>
          </p:nvSpPr>
          <p:spPr>
            <a:xfrm>
              <a:off x="4148335" y="1988840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2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Steering</a:t>
              </a:r>
            </a:p>
          </p:txBody>
        </p:sp>
        <p:sp>
          <p:nvSpPr>
            <p:cNvPr id="362" name="Shape 362"/>
            <p:cNvSpPr txBox="1"/>
            <p:nvPr/>
          </p:nvSpPr>
          <p:spPr>
            <a:xfrm>
              <a:off x="4160226" y="263517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363" name="Shape 363"/>
          <p:cNvGrpSpPr/>
          <p:nvPr/>
        </p:nvGrpSpPr>
        <p:grpSpPr>
          <a:xfrm>
            <a:off x="831172" y="4296708"/>
            <a:ext cx="1872206" cy="1292663"/>
            <a:chOff x="4282085" y="3753905"/>
            <a:chExt cx="1872206" cy="1292663"/>
          </a:xfrm>
        </p:grpSpPr>
        <p:sp>
          <p:nvSpPr>
            <p:cNvPr id="364" name="Shape 364"/>
            <p:cNvSpPr txBox="1"/>
            <p:nvPr/>
          </p:nvSpPr>
          <p:spPr>
            <a:xfrm>
              <a:off x="4282085" y="3753905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3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Aim Gun</a:t>
              </a:r>
            </a:p>
          </p:txBody>
        </p:sp>
        <p:sp>
          <p:nvSpPr>
            <p:cNvPr id="365" name="Shape 365"/>
            <p:cNvSpPr txBox="1"/>
            <p:nvPr/>
          </p:nvSpPr>
          <p:spPr>
            <a:xfrm>
              <a:off x="4285673" y="4400237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3145559" y="4313170"/>
            <a:ext cx="1872206" cy="1306032"/>
            <a:chOff x="2123726" y="4599819"/>
            <a:chExt cx="1872206" cy="1306032"/>
          </a:xfrm>
        </p:grpSpPr>
        <p:sp>
          <p:nvSpPr>
            <p:cNvPr id="367" name="Shape 367"/>
            <p:cNvSpPr txBox="1"/>
            <p:nvPr/>
          </p:nvSpPr>
          <p:spPr>
            <a:xfrm>
              <a:off x="2123726" y="4599819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4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Fire Gun</a:t>
              </a:r>
            </a:p>
          </p:txBody>
        </p:sp>
        <p:sp>
          <p:nvSpPr>
            <p:cNvPr id="368" name="Shape 368"/>
            <p:cNvSpPr txBox="1"/>
            <p:nvPr/>
          </p:nvSpPr>
          <p:spPr>
            <a:xfrm>
              <a:off x="2123726" y="525952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sp>
        <p:nvSpPr>
          <p:cNvPr id="369" name="Shape 369"/>
          <p:cNvSpPr/>
          <p:nvPr/>
        </p:nvSpPr>
        <p:spPr>
          <a:xfrm>
            <a:off x="971600" y="980728"/>
            <a:ext cx="4032448" cy="792086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GB"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Accumulator</a:t>
            </a:r>
          </a:p>
        </p:txBody>
      </p:sp>
      <p:sp>
        <p:nvSpPr>
          <p:cNvPr id="370" name="Shape 370"/>
          <p:cNvSpPr/>
          <p:nvPr/>
        </p:nvSpPr>
        <p:spPr>
          <a:xfrm>
            <a:off x="971600" y="1772816"/>
            <a:ext cx="4032448" cy="79208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6804246" y="722875"/>
            <a:ext cx="1944216" cy="53553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Data Labels</a:t>
            </a:r>
            <a:endParaRPr lang="en-GB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 DAT 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North DAT   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East DAT      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DAT   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West DAT    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2" name="Shape 372"/>
          <p:cNvGrpSpPr/>
          <p:nvPr/>
        </p:nvGrpSpPr>
        <p:grpSpPr>
          <a:xfrm>
            <a:off x="5723328" y="3933747"/>
            <a:ext cx="668821" cy="694775"/>
            <a:chOff x="1454904" y="1608749"/>
            <a:chExt cx="3693157" cy="3836473"/>
          </a:xfrm>
        </p:grpSpPr>
        <p:pic>
          <p:nvPicPr>
            <p:cNvPr id="373" name="Shape 3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47662" y="1844824"/>
              <a:ext cx="3600398" cy="3600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Shape 37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54904" y="1608749"/>
              <a:ext cx="3672406" cy="36724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5" name="Shape 375"/>
          <p:cNvSpPr/>
          <p:nvPr/>
        </p:nvSpPr>
        <p:spPr>
          <a:xfrm>
            <a:off x="5923498" y="5301248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5910048" y="4636335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Moving the Tank Forward 2 spaces turning right and moving forward 2 more spaces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Shape 387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5562" y="3333819"/>
            <a:ext cx="1905266" cy="2572107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Shape 388"/>
          <p:cNvSpPr/>
          <p:nvPr/>
        </p:nvSpPr>
        <p:spPr>
          <a:xfrm>
            <a:off x="755575" y="722875"/>
            <a:ext cx="4392488" cy="518965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9" name="Shape 389"/>
          <p:cNvGrpSpPr/>
          <p:nvPr/>
        </p:nvGrpSpPr>
        <p:grpSpPr>
          <a:xfrm>
            <a:off x="827583" y="2952805"/>
            <a:ext cx="1872206" cy="1294404"/>
            <a:chOff x="4144748" y="260646"/>
            <a:chExt cx="1872206" cy="1294404"/>
          </a:xfrm>
        </p:grpSpPr>
        <p:sp>
          <p:nvSpPr>
            <p:cNvPr id="390" name="Shape 390"/>
            <p:cNvSpPr txBox="1"/>
            <p:nvPr/>
          </p:nvSpPr>
          <p:spPr>
            <a:xfrm>
              <a:off x="4144748" y="260646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  <p:sp>
          <p:nvSpPr>
            <p:cNvPr id="391" name="Shape 391"/>
            <p:cNvSpPr txBox="1"/>
            <p:nvPr/>
          </p:nvSpPr>
          <p:spPr>
            <a:xfrm>
              <a:off x="4148335" y="908720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392" name="Shape 392"/>
          <p:cNvGrpSpPr/>
          <p:nvPr/>
        </p:nvGrpSpPr>
        <p:grpSpPr>
          <a:xfrm>
            <a:off x="3131839" y="2959524"/>
            <a:ext cx="1880510" cy="1292662"/>
            <a:chOff x="4148335" y="1988840"/>
            <a:chExt cx="1880510" cy="1292662"/>
          </a:xfrm>
        </p:grpSpPr>
        <p:sp>
          <p:nvSpPr>
            <p:cNvPr id="393" name="Shape 393"/>
            <p:cNvSpPr txBox="1"/>
            <p:nvPr/>
          </p:nvSpPr>
          <p:spPr>
            <a:xfrm>
              <a:off x="4148335" y="1988840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2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Steering</a:t>
              </a:r>
            </a:p>
          </p:txBody>
        </p:sp>
        <p:sp>
          <p:nvSpPr>
            <p:cNvPr id="394" name="Shape 394"/>
            <p:cNvSpPr txBox="1"/>
            <p:nvPr/>
          </p:nvSpPr>
          <p:spPr>
            <a:xfrm>
              <a:off x="4160226" y="263517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395" name="Shape 395"/>
          <p:cNvGrpSpPr/>
          <p:nvPr/>
        </p:nvGrpSpPr>
        <p:grpSpPr>
          <a:xfrm>
            <a:off x="831172" y="4296708"/>
            <a:ext cx="1872206" cy="1292663"/>
            <a:chOff x="4282085" y="3753905"/>
            <a:chExt cx="1872206" cy="1292663"/>
          </a:xfrm>
        </p:grpSpPr>
        <p:sp>
          <p:nvSpPr>
            <p:cNvPr id="396" name="Shape 396"/>
            <p:cNvSpPr txBox="1"/>
            <p:nvPr/>
          </p:nvSpPr>
          <p:spPr>
            <a:xfrm>
              <a:off x="4282085" y="3753905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3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Aim Gun</a:t>
              </a:r>
            </a:p>
          </p:txBody>
        </p:sp>
        <p:sp>
          <p:nvSpPr>
            <p:cNvPr id="397" name="Shape 397"/>
            <p:cNvSpPr txBox="1"/>
            <p:nvPr/>
          </p:nvSpPr>
          <p:spPr>
            <a:xfrm>
              <a:off x="4285673" y="4400237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398" name="Shape 398"/>
          <p:cNvGrpSpPr/>
          <p:nvPr/>
        </p:nvGrpSpPr>
        <p:grpSpPr>
          <a:xfrm>
            <a:off x="3145559" y="4313170"/>
            <a:ext cx="1872206" cy="1306032"/>
            <a:chOff x="2123726" y="4599819"/>
            <a:chExt cx="1872206" cy="1306032"/>
          </a:xfrm>
        </p:grpSpPr>
        <p:sp>
          <p:nvSpPr>
            <p:cNvPr id="399" name="Shape 399"/>
            <p:cNvSpPr txBox="1"/>
            <p:nvPr/>
          </p:nvSpPr>
          <p:spPr>
            <a:xfrm>
              <a:off x="2123726" y="4599819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4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Fire Gun</a:t>
              </a:r>
            </a:p>
          </p:txBody>
        </p:sp>
        <p:sp>
          <p:nvSpPr>
            <p:cNvPr id="400" name="Shape 400"/>
            <p:cNvSpPr txBox="1"/>
            <p:nvPr/>
          </p:nvSpPr>
          <p:spPr>
            <a:xfrm>
              <a:off x="2123726" y="525952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sp>
        <p:nvSpPr>
          <p:cNvPr id="401" name="Shape 401"/>
          <p:cNvSpPr/>
          <p:nvPr/>
        </p:nvSpPr>
        <p:spPr>
          <a:xfrm>
            <a:off x="971600" y="980728"/>
            <a:ext cx="4032448" cy="792086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GB"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Accumulator</a:t>
            </a:r>
          </a:p>
        </p:txBody>
      </p:sp>
      <p:sp>
        <p:nvSpPr>
          <p:cNvPr id="402" name="Shape 402"/>
          <p:cNvSpPr/>
          <p:nvPr/>
        </p:nvSpPr>
        <p:spPr>
          <a:xfrm>
            <a:off x="971600" y="1772816"/>
            <a:ext cx="4032448" cy="79208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Shape 403"/>
          <p:cNvSpPr txBox="1"/>
          <p:nvPr/>
        </p:nvSpPr>
        <p:spPr>
          <a:xfrm>
            <a:off x="7022464" y="640049"/>
            <a:ext cx="1944216" cy="563230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Turning the tank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East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Labels</a:t>
            </a:r>
            <a:endParaRPr lang="en-GB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 DAT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North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East DAT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DAT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West DAT 6</a:t>
            </a:r>
          </a:p>
        </p:txBody>
      </p:sp>
      <p:grpSp>
        <p:nvGrpSpPr>
          <p:cNvPr id="404" name="Shape 404"/>
          <p:cNvGrpSpPr/>
          <p:nvPr/>
        </p:nvGrpSpPr>
        <p:grpSpPr>
          <a:xfrm>
            <a:off x="5148063" y="5212397"/>
            <a:ext cx="668821" cy="694775"/>
            <a:chOff x="1454904" y="1608749"/>
            <a:chExt cx="3693157" cy="3836473"/>
          </a:xfrm>
        </p:grpSpPr>
        <p:pic>
          <p:nvPicPr>
            <p:cNvPr id="405" name="Shape 40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47662" y="1844824"/>
              <a:ext cx="3600398" cy="3600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6" name="Shape 40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54904" y="1608749"/>
              <a:ext cx="3672406" cy="3672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Shape 411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5562" y="3333819"/>
            <a:ext cx="1905266" cy="2572107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Shape 412"/>
          <p:cNvSpPr/>
          <p:nvPr/>
        </p:nvSpPr>
        <p:spPr>
          <a:xfrm>
            <a:off x="755575" y="722875"/>
            <a:ext cx="4392488" cy="518965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3" name="Shape 413"/>
          <p:cNvGrpSpPr/>
          <p:nvPr/>
        </p:nvGrpSpPr>
        <p:grpSpPr>
          <a:xfrm>
            <a:off x="827583" y="2952805"/>
            <a:ext cx="1872206" cy="1294404"/>
            <a:chOff x="4144748" y="260646"/>
            <a:chExt cx="1872206" cy="1294404"/>
          </a:xfrm>
        </p:grpSpPr>
        <p:sp>
          <p:nvSpPr>
            <p:cNvPr id="414" name="Shape 414"/>
            <p:cNvSpPr txBox="1"/>
            <p:nvPr/>
          </p:nvSpPr>
          <p:spPr>
            <a:xfrm>
              <a:off x="4144748" y="260646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  <p:sp>
          <p:nvSpPr>
            <p:cNvPr id="415" name="Shape 415"/>
            <p:cNvSpPr txBox="1"/>
            <p:nvPr/>
          </p:nvSpPr>
          <p:spPr>
            <a:xfrm>
              <a:off x="4148335" y="908720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416" name="Shape 416"/>
          <p:cNvGrpSpPr/>
          <p:nvPr/>
        </p:nvGrpSpPr>
        <p:grpSpPr>
          <a:xfrm>
            <a:off x="3131839" y="2959524"/>
            <a:ext cx="1880510" cy="1292662"/>
            <a:chOff x="4148335" y="1988840"/>
            <a:chExt cx="1880510" cy="1292662"/>
          </a:xfrm>
        </p:grpSpPr>
        <p:sp>
          <p:nvSpPr>
            <p:cNvPr id="417" name="Shape 417"/>
            <p:cNvSpPr txBox="1"/>
            <p:nvPr/>
          </p:nvSpPr>
          <p:spPr>
            <a:xfrm>
              <a:off x="4148335" y="1988840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2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Steering</a:t>
              </a:r>
            </a:p>
          </p:txBody>
        </p:sp>
        <p:sp>
          <p:nvSpPr>
            <p:cNvPr id="418" name="Shape 418"/>
            <p:cNvSpPr txBox="1"/>
            <p:nvPr/>
          </p:nvSpPr>
          <p:spPr>
            <a:xfrm>
              <a:off x="4160226" y="263517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419" name="Shape 419"/>
          <p:cNvGrpSpPr/>
          <p:nvPr/>
        </p:nvGrpSpPr>
        <p:grpSpPr>
          <a:xfrm>
            <a:off x="831172" y="4296708"/>
            <a:ext cx="1872206" cy="1292663"/>
            <a:chOff x="4282085" y="3753905"/>
            <a:chExt cx="1872206" cy="1292663"/>
          </a:xfrm>
        </p:grpSpPr>
        <p:sp>
          <p:nvSpPr>
            <p:cNvPr id="420" name="Shape 420"/>
            <p:cNvSpPr txBox="1"/>
            <p:nvPr/>
          </p:nvSpPr>
          <p:spPr>
            <a:xfrm>
              <a:off x="4282085" y="3753905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3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Aim Gun</a:t>
              </a:r>
            </a:p>
          </p:txBody>
        </p:sp>
        <p:sp>
          <p:nvSpPr>
            <p:cNvPr id="421" name="Shape 421"/>
            <p:cNvSpPr txBox="1"/>
            <p:nvPr/>
          </p:nvSpPr>
          <p:spPr>
            <a:xfrm>
              <a:off x="4285673" y="4400237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422" name="Shape 422"/>
          <p:cNvGrpSpPr/>
          <p:nvPr/>
        </p:nvGrpSpPr>
        <p:grpSpPr>
          <a:xfrm>
            <a:off x="3145559" y="4313170"/>
            <a:ext cx="1872206" cy="1306032"/>
            <a:chOff x="2123726" y="4599819"/>
            <a:chExt cx="1872206" cy="1306032"/>
          </a:xfrm>
        </p:grpSpPr>
        <p:sp>
          <p:nvSpPr>
            <p:cNvPr id="423" name="Shape 423"/>
            <p:cNvSpPr txBox="1"/>
            <p:nvPr/>
          </p:nvSpPr>
          <p:spPr>
            <a:xfrm>
              <a:off x="2123726" y="4599819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4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Fire Gun</a:t>
              </a:r>
            </a:p>
          </p:txBody>
        </p:sp>
        <p:sp>
          <p:nvSpPr>
            <p:cNvPr id="424" name="Shape 424"/>
            <p:cNvSpPr txBox="1"/>
            <p:nvPr/>
          </p:nvSpPr>
          <p:spPr>
            <a:xfrm>
              <a:off x="2123726" y="525952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sp>
        <p:nvSpPr>
          <p:cNvPr id="425" name="Shape 425"/>
          <p:cNvSpPr/>
          <p:nvPr/>
        </p:nvSpPr>
        <p:spPr>
          <a:xfrm>
            <a:off x="971600" y="980728"/>
            <a:ext cx="4032448" cy="792086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GB"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Accumulator</a:t>
            </a:r>
          </a:p>
        </p:txBody>
      </p:sp>
      <p:sp>
        <p:nvSpPr>
          <p:cNvPr id="426" name="Shape 426"/>
          <p:cNvSpPr/>
          <p:nvPr/>
        </p:nvSpPr>
        <p:spPr>
          <a:xfrm>
            <a:off x="971600" y="1772816"/>
            <a:ext cx="4032448" cy="79208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5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7022464" y="640049"/>
            <a:ext cx="1944216" cy="563230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Turning the tank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East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Labels</a:t>
            </a:r>
            <a:endParaRPr lang="en-GB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Forward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 DAT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North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East DAT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DAT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West DAT 6</a:t>
            </a:r>
          </a:p>
        </p:txBody>
      </p:sp>
      <p:grpSp>
        <p:nvGrpSpPr>
          <p:cNvPr id="428" name="Shape 428"/>
          <p:cNvGrpSpPr/>
          <p:nvPr/>
        </p:nvGrpSpPr>
        <p:grpSpPr>
          <a:xfrm>
            <a:off x="5148063" y="5212397"/>
            <a:ext cx="668821" cy="694775"/>
            <a:chOff x="1454904" y="1608749"/>
            <a:chExt cx="3693157" cy="3836473"/>
          </a:xfrm>
        </p:grpSpPr>
        <p:pic>
          <p:nvPicPr>
            <p:cNvPr id="429" name="Shape 4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47662" y="1844824"/>
              <a:ext cx="3600398" cy="3600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" name="Shape 43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54904" y="1608749"/>
              <a:ext cx="3672406" cy="3672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Shape 435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5562" y="3333819"/>
            <a:ext cx="1905266" cy="2572107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Shape 436"/>
          <p:cNvSpPr/>
          <p:nvPr/>
        </p:nvSpPr>
        <p:spPr>
          <a:xfrm>
            <a:off x="755575" y="722875"/>
            <a:ext cx="4392488" cy="518965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7" name="Shape 437"/>
          <p:cNvGrpSpPr/>
          <p:nvPr/>
        </p:nvGrpSpPr>
        <p:grpSpPr>
          <a:xfrm>
            <a:off x="827583" y="2952804"/>
            <a:ext cx="1872206" cy="1299380"/>
            <a:chOff x="4144748" y="260646"/>
            <a:chExt cx="1872206" cy="1171292"/>
          </a:xfrm>
        </p:grpSpPr>
        <p:sp>
          <p:nvSpPr>
            <p:cNvPr id="438" name="Shape 438"/>
            <p:cNvSpPr txBox="1"/>
            <p:nvPr/>
          </p:nvSpPr>
          <p:spPr>
            <a:xfrm>
              <a:off x="4144748" y="260646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  <p:sp>
          <p:nvSpPr>
            <p:cNvPr id="439" name="Shape 439"/>
            <p:cNvSpPr txBox="1"/>
            <p:nvPr/>
          </p:nvSpPr>
          <p:spPr>
            <a:xfrm>
              <a:off x="4148335" y="908720"/>
              <a:ext cx="1868619" cy="523219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Verdana"/>
                <a:buNone/>
              </a:pPr>
              <a:r>
                <a:rPr lang="en-GB" sz="2800" b="1" i="0" u="none" strike="noStrike" cap="none">
                  <a:solidFill>
                    <a:srgbClr val="FF0000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</a:p>
          </p:txBody>
        </p:sp>
      </p:grpSp>
      <p:grpSp>
        <p:nvGrpSpPr>
          <p:cNvPr id="440" name="Shape 440"/>
          <p:cNvGrpSpPr/>
          <p:nvPr/>
        </p:nvGrpSpPr>
        <p:grpSpPr>
          <a:xfrm>
            <a:off x="3131839" y="2959524"/>
            <a:ext cx="1880510" cy="1292662"/>
            <a:chOff x="4148335" y="1988840"/>
            <a:chExt cx="1880510" cy="1292662"/>
          </a:xfrm>
        </p:grpSpPr>
        <p:sp>
          <p:nvSpPr>
            <p:cNvPr id="441" name="Shape 441"/>
            <p:cNvSpPr txBox="1"/>
            <p:nvPr/>
          </p:nvSpPr>
          <p:spPr>
            <a:xfrm>
              <a:off x="4148335" y="1988840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2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Steering</a:t>
              </a:r>
            </a:p>
          </p:txBody>
        </p:sp>
        <p:sp>
          <p:nvSpPr>
            <p:cNvPr id="442" name="Shape 442"/>
            <p:cNvSpPr txBox="1"/>
            <p:nvPr/>
          </p:nvSpPr>
          <p:spPr>
            <a:xfrm>
              <a:off x="4160226" y="263517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443" name="Shape 443"/>
          <p:cNvGrpSpPr/>
          <p:nvPr/>
        </p:nvGrpSpPr>
        <p:grpSpPr>
          <a:xfrm>
            <a:off x="831172" y="4296708"/>
            <a:ext cx="1872206" cy="1292663"/>
            <a:chOff x="4282085" y="3753905"/>
            <a:chExt cx="1872206" cy="1292663"/>
          </a:xfrm>
        </p:grpSpPr>
        <p:sp>
          <p:nvSpPr>
            <p:cNvPr id="444" name="Shape 444"/>
            <p:cNvSpPr txBox="1"/>
            <p:nvPr/>
          </p:nvSpPr>
          <p:spPr>
            <a:xfrm>
              <a:off x="4282085" y="3753905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3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Aim Gun</a:t>
              </a:r>
            </a:p>
          </p:txBody>
        </p:sp>
        <p:sp>
          <p:nvSpPr>
            <p:cNvPr id="445" name="Shape 445"/>
            <p:cNvSpPr txBox="1"/>
            <p:nvPr/>
          </p:nvSpPr>
          <p:spPr>
            <a:xfrm>
              <a:off x="4285673" y="4400237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446" name="Shape 446"/>
          <p:cNvGrpSpPr/>
          <p:nvPr/>
        </p:nvGrpSpPr>
        <p:grpSpPr>
          <a:xfrm>
            <a:off x="3145559" y="4313170"/>
            <a:ext cx="1872206" cy="1306032"/>
            <a:chOff x="2123726" y="4599819"/>
            <a:chExt cx="1872206" cy="1306032"/>
          </a:xfrm>
        </p:grpSpPr>
        <p:sp>
          <p:nvSpPr>
            <p:cNvPr id="447" name="Shape 447"/>
            <p:cNvSpPr txBox="1"/>
            <p:nvPr/>
          </p:nvSpPr>
          <p:spPr>
            <a:xfrm>
              <a:off x="2123726" y="4599819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4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Fire Gun</a:t>
              </a:r>
            </a:p>
          </p:txBody>
        </p:sp>
        <p:sp>
          <p:nvSpPr>
            <p:cNvPr id="448" name="Shape 448"/>
            <p:cNvSpPr txBox="1"/>
            <p:nvPr/>
          </p:nvSpPr>
          <p:spPr>
            <a:xfrm>
              <a:off x="2123726" y="525952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sp>
        <p:nvSpPr>
          <p:cNvPr id="449" name="Shape 449"/>
          <p:cNvSpPr/>
          <p:nvPr/>
        </p:nvSpPr>
        <p:spPr>
          <a:xfrm>
            <a:off x="971600" y="980728"/>
            <a:ext cx="4032448" cy="792086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GB"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Accumulator</a:t>
            </a:r>
          </a:p>
        </p:txBody>
      </p:sp>
      <p:sp>
        <p:nvSpPr>
          <p:cNvPr id="450" name="Shape 450"/>
          <p:cNvSpPr/>
          <p:nvPr/>
        </p:nvSpPr>
        <p:spPr>
          <a:xfrm>
            <a:off x="971600" y="1772816"/>
            <a:ext cx="4032448" cy="79208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7022464" y="640049"/>
            <a:ext cx="1944216" cy="563230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Turning the tank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East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Labels</a:t>
            </a:r>
            <a:endParaRPr lang="en-GB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 DAT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North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East DAT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DAT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West DAT 6</a:t>
            </a:r>
          </a:p>
        </p:txBody>
      </p:sp>
      <p:grpSp>
        <p:nvGrpSpPr>
          <p:cNvPr id="452" name="Shape 452"/>
          <p:cNvGrpSpPr/>
          <p:nvPr/>
        </p:nvGrpSpPr>
        <p:grpSpPr>
          <a:xfrm>
            <a:off x="5156462" y="4571426"/>
            <a:ext cx="668821" cy="694775"/>
            <a:chOff x="1454904" y="1608749"/>
            <a:chExt cx="3693157" cy="3836473"/>
          </a:xfrm>
        </p:grpSpPr>
        <p:pic>
          <p:nvPicPr>
            <p:cNvPr id="453" name="Shape 45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47662" y="1844824"/>
              <a:ext cx="3600398" cy="3600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4" name="Shape 45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54904" y="1608749"/>
              <a:ext cx="3672406" cy="36724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5" name="Shape 455"/>
          <p:cNvSpPr/>
          <p:nvPr/>
        </p:nvSpPr>
        <p:spPr>
          <a:xfrm>
            <a:off x="5320848" y="5336794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Shape 460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5562" y="3333819"/>
            <a:ext cx="1905266" cy="2572107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Shape 461"/>
          <p:cNvSpPr/>
          <p:nvPr/>
        </p:nvSpPr>
        <p:spPr>
          <a:xfrm>
            <a:off x="755575" y="722875"/>
            <a:ext cx="4392488" cy="518965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2" name="Shape 462"/>
          <p:cNvGrpSpPr/>
          <p:nvPr/>
        </p:nvGrpSpPr>
        <p:grpSpPr>
          <a:xfrm>
            <a:off x="827583" y="2952804"/>
            <a:ext cx="1872206" cy="1299380"/>
            <a:chOff x="4144748" y="260646"/>
            <a:chExt cx="1872206" cy="1171292"/>
          </a:xfrm>
        </p:grpSpPr>
        <p:sp>
          <p:nvSpPr>
            <p:cNvPr id="463" name="Shape 463"/>
            <p:cNvSpPr txBox="1"/>
            <p:nvPr/>
          </p:nvSpPr>
          <p:spPr>
            <a:xfrm>
              <a:off x="4144748" y="260646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  <p:sp>
          <p:nvSpPr>
            <p:cNvPr id="464" name="Shape 464"/>
            <p:cNvSpPr txBox="1"/>
            <p:nvPr/>
          </p:nvSpPr>
          <p:spPr>
            <a:xfrm>
              <a:off x="4148335" y="908720"/>
              <a:ext cx="1868619" cy="523219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Verdana"/>
                <a:buNone/>
              </a:pPr>
              <a:r>
                <a:rPr lang="en-GB" sz="2800" b="1" i="0" u="none" strike="noStrike" cap="none">
                  <a:solidFill>
                    <a:srgbClr val="FF0000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</a:p>
          </p:txBody>
        </p:sp>
      </p:grpSp>
      <p:grpSp>
        <p:nvGrpSpPr>
          <p:cNvPr id="465" name="Shape 465"/>
          <p:cNvGrpSpPr/>
          <p:nvPr/>
        </p:nvGrpSpPr>
        <p:grpSpPr>
          <a:xfrm>
            <a:off x="3131839" y="2959524"/>
            <a:ext cx="1880510" cy="1292662"/>
            <a:chOff x="4148335" y="1988840"/>
            <a:chExt cx="1880510" cy="1292662"/>
          </a:xfrm>
        </p:grpSpPr>
        <p:sp>
          <p:nvSpPr>
            <p:cNvPr id="466" name="Shape 466"/>
            <p:cNvSpPr txBox="1"/>
            <p:nvPr/>
          </p:nvSpPr>
          <p:spPr>
            <a:xfrm>
              <a:off x="4148335" y="1988840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2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Steering</a:t>
              </a:r>
            </a:p>
          </p:txBody>
        </p:sp>
        <p:sp>
          <p:nvSpPr>
            <p:cNvPr id="467" name="Shape 467"/>
            <p:cNvSpPr txBox="1"/>
            <p:nvPr/>
          </p:nvSpPr>
          <p:spPr>
            <a:xfrm>
              <a:off x="4160226" y="263517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468" name="Shape 468"/>
          <p:cNvGrpSpPr/>
          <p:nvPr/>
        </p:nvGrpSpPr>
        <p:grpSpPr>
          <a:xfrm>
            <a:off x="831172" y="4296708"/>
            <a:ext cx="1872206" cy="1292663"/>
            <a:chOff x="4282085" y="3753905"/>
            <a:chExt cx="1872206" cy="1292663"/>
          </a:xfrm>
        </p:grpSpPr>
        <p:sp>
          <p:nvSpPr>
            <p:cNvPr id="469" name="Shape 469"/>
            <p:cNvSpPr txBox="1"/>
            <p:nvPr/>
          </p:nvSpPr>
          <p:spPr>
            <a:xfrm>
              <a:off x="4282085" y="3753905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3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Aim Gun</a:t>
              </a:r>
            </a:p>
          </p:txBody>
        </p:sp>
        <p:sp>
          <p:nvSpPr>
            <p:cNvPr id="470" name="Shape 470"/>
            <p:cNvSpPr txBox="1"/>
            <p:nvPr/>
          </p:nvSpPr>
          <p:spPr>
            <a:xfrm>
              <a:off x="4285673" y="4400237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3145559" y="4313170"/>
            <a:ext cx="1872206" cy="1306032"/>
            <a:chOff x="2123726" y="4599819"/>
            <a:chExt cx="1872206" cy="1306032"/>
          </a:xfrm>
        </p:grpSpPr>
        <p:sp>
          <p:nvSpPr>
            <p:cNvPr id="472" name="Shape 472"/>
            <p:cNvSpPr txBox="1"/>
            <p:nvPr/>
          </p:nvSpPr>
          <p:spPr>
            <a:xfrm>
              <a:off x="2123726" y="4599819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4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Fire Gun</a:t>
              </a:r>
            </a:p>
          </p:txBody>
        </p:sp>
        <p:sp>
          <p:nvSpPr>
            <p:cNvPr id="473" name="Shape 473"/>
            <p:cNvSpPr txBox="1"/>
            <p:nvPr/>
          </p:nvSpPr>
          <p:spPr>
            <a:xfrm>
              <a:off x="2123726" y="525952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sp>
        <p:nvSpPr>
          <p:cNvPr id="474" name="Shape 474"/>
          <p:cNvSpPr/>
          <p:nvPr/>
        </p:nvSpPr>
        <p:spPr>
          <a:xfrm>
            <a:off x="971600" y="980728"/>
            <a:ext cx="4032448" cy="792086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GB"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Accumulator</a:t>
            </a:r>
          </a:p>
        </p:txBody>
      </p:sp>
      <p:sp>
        <p:nvSpPr>
          <p:cNvPr id="475" name="Shape 475"/>
          <p:cNvSpPr/>
          <p:nvPr/>
        </p:nvSpPr>
        <p:spPr>
          <a:xfrm>
            <a:off x="971600" y="1772816"/>
            <a:ext cx="4032448" cy="79208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7022464" y="640049"/>
            <a:ext cx="1944216" cy="563230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Turning the tank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East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Labels</a:t>
            </a:r>
            <a:endParaRPr lang="en-GB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 DAT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North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East DAT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DAT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West DAT 6</a:t>
            </a:r>
          </a:p>
        </p:txBody>
      </p:sp>
      <p:grpSp>
        <p:nvGrpSpPr>
          <p:cNvPr id="477" name="Shape 477"/>
          <p:cNvGrpSpPr/>
          <p:nvPr/>
        </p:nvGrpSpPr>
        <p:grpSpPr>
          <a:xfrm>
            <a:off x="5125562" y="3965781"/>
            <a:ext cx="668821" cy="694775"/>
            <a:chOff x="1454904" y="1608749"/>
            <a:chExt cx="3693157" cy="3836473"/>
          </a:xfrm>
        </p:grpSpPr>
        <p:pic>
          <p:nvPicPr>
            <p:cNvPr id="478" name="Shape 47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47662" y="1844824"/>
              <a:ext cx="3600398" cy="3600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9" name="Shape 47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54904" y="1608749"/>
              <a:ext cx="3672406" cy="36724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0" name="Shape 480"/>
          <p:cNvSpPr/>
          <p:nvPr/>
        </p:nvSpPr>
        <p:spPr>
          <a:xfrm>
            <a:off x="5320848" y="5336794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5320846" y="4660557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Shape 486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5562" y="3333819"/>
            <a:ext cx="1905266" cy="2572107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Shape 487"/>
          <p:cNvSpPr/>
          <p:nvPr/>
        </p:nvSpPr>
        <p:spPr>
          <a:xfrm>
            <a:off x="755575" y="722875"/>
            <a:ext cx="4392488" cy="518965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8" name="Shape 488"/>
          <p:cNvGrpSpPr/>
          <p:nvPr/>
        </p:nvGrpSpPr>
        <p:grpSpPr>
          <a:xfrm>
            <a:off x="827583" y="2952803"/>
            <a:ext cx="1872206" cy="1519163"/>
            <a:chOff x="4144748" y="260646"/>
            <a:chExt cx="1872206" cy="1369408"/>
          </a:xfrm>
        </p:grpSpPr>
        <p:sp>
          <p:nvSpPr>
            <p:cNvPr id="489" name="Shape 489"/>
            <p:cNvSpPr txBox="1"/>
            <p:nvPr/>
          </p:nvSpPr>
          <p:spPr>
            <a:xfrm>
              <a:off x="4144748" y="260646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  <p:sp>
          <p:nvSpPr>
            <p:cNvPr id="490" name="Shape 490"/>
            <p:cNvSpPr txBox="1"/>
            <p:nvPr/>
          </p:nvSpPr>
          <p:spPr>
            <a:xfrm>
              <a:off x="4148335" y="908720"/>
              <a:ext cx="1868619" cy="721335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491" name="Shape 491"/>
          <p:cNvGrpSpPr/>
          <p:nvPr/>
        </p:nvGrpSpPr>
        <p:grpSpPr>
          <a:xfrm>
            <a:off x="3131839" y="2959524"/>
            <a:ext cx="1880510" cy="1292662"/>
            <a:chOff x="4148335" y="1988840"/>
            <a:chExt cx="1880510" cy="1292662"/>
          </a:xfrm>
        </p:grpSpPr>
        <p:sp>
          <p:nvSpPr>
            <p:cNvPr id="492" name="Shape 492"/>
            <p:cNvSpPr txBox="1"/>
            <p:nvPr/>
          </p:nvSpPr>
          <p:spPr>
            <a:xfrm>
              <a:off x="4148335" y="1988840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2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Steering</a:t>
              </a:r>
            </a:p>
          </p:txBody>
        </p:sp>
        <p:sp>
          <p:nvSpPr>
            <p:cNvPr id="493" name="Shape 493"/>
            <p:cNvSpPr txBox="1"/>
            <p:nvPr/>
          </p:nvSpPr>
          <p:spPr>
            <a:xfrm>
              <a:off x="4160226" y="263517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494" name="Shape 494"/>
          <p:cNvGrpSpPr/>
          <p:nvPr/>
        </p:nvGrpSpPr>
        <p:grpSpPr>
          <a:xfrm>
            <a:off x="831172" y="4296708"/>
            <a:ext cx="1872206" cy="1292663"/>
            <a:chOff x="4282085" y="3753905"/>
            <a:chExt cx="1872206" cy="1292663"/>
          </a:xfrm>
        </p:grpSpPr>
        <p:sp>
          <p:nvSpPr>
            <p:cNvPr id="495" name="Shape 495"/>
            <p:cNvSpPr txBox="1"/>
            <p:nvPr/>
          </p:nvSpPr>
          <p:spPr>
            <a:xfrm>
              <a:off x="4282085" y="3753905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3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Aim Gun</a:t>
              </a: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4285673" y="4400237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497" name="Shape 497"/>
          <p:cNvGrpSpPr/>
          <p:nvPr/>
        </p:nvGrpSpPr>
        <p:grpSpPr>
          <a:xfrm>
            <a:off x="3145559" y="4313170"/>
            <a:ext cx="1872206" cy="1306032"/>
            <a:chOff x="2123726" y="4599819"/>
            <a:chExt cx="1872206" cy="1306032"/>
          </a:xfrm>
        </p:grpSpPr>
        <p:sp>
          <p:nvSpPr>
            <p:cNvPr id="498" name="Shape 498"/>
            <p:cNvSpPr txBox="1"/>
            <p:nvPr/>
          </p:nvSpPr>
          <p:spPr>
            <a:xfrm>
              <a:off x="2123726" y="4599819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4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Fire Gun</a:t>
              </a:r>
            </a:p>
          </p:txBody>
        </p:sp>
        <p:sp>
          <p:nvSpPr>
            <p:cNvPr id="499" name="Shape 499"/>
            <p:cNvSpPr txBox="1"/>
            <p:nvPr/>
          </p:nvSpPr>
          <p:spPr>
            <a:xfrm>
              <a:off x="2123726" y="525952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sp>
        <p:nvSpPr>
          <p:cNvPr id="500" name="Shape 500"/>
          <p:cNvSpPr/>
          <p:nvPr/>
        </p:nvSpPr>
        <p:spPr>
          <a:xfrm>
            <a:off x="971600" y="980728"/>
            <a:ext cx="4032448" cy="792086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GB"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Accumulator</a:t>
            </a:r>
          </a:p>
        </p:txBody>
      </p:sp>
      <p:sp>
        <p:nvSpPr>
          <p:cNvPr id="501" name="Shape 501"/>
          <p:cNvSpPr/>
          <p:nvPr/>
        </p:nvSpPr>
        <p:spPr>
          <a:xfrm>
            <a:off x="971600" y="1772816"/>
            <a:ext cx="4032448" cy="79208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7022464" y="640049"/>
            <a:ext cx="1944216" cy="563230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Turning the tank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LDA East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Labels</a:t>
            </a:r>
            <a:endParaRPr lang="en-GB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 DAT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North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East DAT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DAT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West DAT 6</a:t>
            </a:r>
          </a:p>
        </p:txBody>
      </p:sp>
      <p:grpSp>
        <p:nvGrpSpPr>
          <p:cNvPr id="503" name="Shape 503"/>
          <p:cNvGrpSpPr/>
          <p:nvPr/>
        </p:nvGrpSpPr>
        <p:grpSpPr>
          <a:xfrm>
            <a:off x="5125562" y="3965781"/>
            <a:ext cx="668821" cy="694775"/>
            <a:chOff x="1454904" y="1608749"/>
            <a:chExt cx="3693157" cy="3836473"/>
          </a:xfrm>
        </p:grpSpPr>
        <p:pic>
          <p:nvPicPr>
            <p:cNvPr id="504" name="Shape 50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47662" y="1844824"/>
              <a:ext cx="3600398" cy="3600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5" name="Shape 50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54904" y="1608749"/>
              <a:ext cx="3672406" cy="36724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6" name="Shape 506"/>
          <p:cNvSpPr/>
          <p:nvPr/>
        </p:nvSpPr>
        <p:spPr>
          <a:xfrm>
            <a:off x="5320848" y="5336794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5320846" y="4660557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Moving the Tank/Turtle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Achieve this you will have to give an instruction to </a:t>
            </a: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Channel 1</a:t>
            </a:r>
            <a:r>
              <a:rPr lang="en-GB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controls movement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Channel 1 can accept 2 different instructions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GB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Moves the Tank Forwards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Moves The Tank Backwards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Shape 512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5562" y="3333819"/>
            <a:ext cx="1905266" cy="2572107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Shape 513"/>
          <p:cNvSpPr/>
          <p:nvPr/>
        </p:nvSpPr>
        <p:spPr>
          <a:xfrm>
            <a:off x="755575" y="722875"/>
            <a:ext cx="4392488" cy="518965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4" name="Shape 514"/>
          <p:cNvGrpSpPr/>
          <p:nvPr/>
        </p:nvGrpSpPr>
        <p:grpSpPr>
          <a:xfrm>
            <a:off x="827583" y="2952805"/>
            <a:ext cx="1872206" cy="1294404"/>
            <a:chOff x="4144748" y="260646"/>
            <a:chExt cx="1872206" cy="1294404"/>
          </a:xfrm>
        </p:grpSpPr>
        <p:sp>
          <p:nvSpPr>
            <p:cNvPr id="515" name="Shape 515"/>
            <p:cNvSpPr txBox="1"/>
            <p:nvPr/>
          </p:nvSpPr>
          <p:spPr>
            <a:xfrm>
              <a:off x="4144748" y="260646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  <p:sp>
          <p:nvSpPr>
            <p:cNvPr id="516" name="Shape 516"/>
            <p:cNvSpPr txBox="1"/>
            <p:nvPr/>
          </p:nvSpPr>
          <p:spPr>
            <a:xfrm>
              <a:off x="4148335" y="908720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517" name="Shape 517"/>
          <p:cNvGrpSpPr/>
          <p:nvPr/>
        </p:nvGrpSpPr>
        <p:grpSpPr>
          <a:xfrm>
            <a:off x="3131839" y="2959524"/>
            <a:ext cx="1880510" cy="1292662"/>
            <a:chOff x="4148335" y="1988840"/>
            <a:chExt cx="1880510" cy="1292662"/>
          </a:xfrm>
        </p:grpSpPr>
        <p:sp>
          <p:nvSpPr>
            <p:cNvPr id="518" name="Shape 518"/>
            <p:cNvSpPr txBox="1"/>
            <p:nvPr/>
          </p:nvSpPr>
          <p:spPr>
            <a:xfrm>
              <a:off x="4148335" y="1988840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2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Steering</a:t>
              </a:r>
            </a:p>
          </p:txBody>
        </p:sp>
        <p:sp>
          <p:nvSpPr>
            <p:cNvPr id="519" name="Shape 519"/>
            <p:cNvSpPr txBox="1"/>
            <p:nvPr/>
          </p:nvSpPr>
          <p:spPr>
            <a:xfrm>
              <a:off x="4160226" y="263517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520" name="Shape 520"/>
          <p:cNvGrpSpPr/>
          <p:nvPr/>
        </p:nvGrpSpPr>
        <p:grpSpPr>
          <a:xfrm>
            <a:off x="831172" y="4296708"/>
            <a:ext cx="1872206" cy="1292663"/>
            <a:chOff x="4282085" y="3753905"/>
            <a:chExt cx="1872206" cy="1292663"/>
          </a:xfrm>
        </p:grpSpPr>
        <p:sp>
          <p:nvSpPr>
            <p:cNvPr id="521" name="Shape 521"/>
            <p:cNvSpPr txBox="1"/>
            <p:nvPr/>
          </p:nvSpPr>
          <p:spPr>
            <a:xfrm>
              <a:off x="4282085" y="3753905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3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Aim Gun</a:t>
              </a:r>
            </a:p>
          </p:txBody>
        </p:sp>
        <p:sp>
          <p:nvSpPr>
            <p:cNvPr id="522" name="Shape 522"/>
            <p:cNvSpPr txBox="1"/>
            <p:nvPr/>
          </p:nvSpPr>
          <p:spPr>
            <a:xfrm>
              <a:off x="4285673" y="4400237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523" name="Shape 523"/>
          <p:cNvGrpSpPr/>
          <p:nvPr/>
        </p:nvGrpSpPr>
        <p:grpSpPr>
          <a:xfrm>
            <a:off x="3145559" y="4313170"/>
            <a:ext cx="1872206" cy="1306032"/>
            <a:chOff x="2123726" y="4599819"/>
            <a:chExt cx="1872206" cy="1306032"/>
          </a:xfrm>
        </p:grpSpPr>
        <p:sp>
          <p:nvSpPr>
            <p:cNvPr id="524" name="Shape 524"/>
            <p:cNvSpPr txBox="1"/>
            <p:nvPr/>
          </p:nvSpPr>
          <p:spPr>
            <a:xfrm>
              <a:off x="2123726" y="4599819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4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Fire Gun</a:t>
              </a:r>
            </a:p>
          </p:txBody>
        </p:sp>
        <p:sp>
          <p:nvSpPr>
            <p:cNvPr id="525" name="Shape 525"/>
            <p:cNvSpPr txBox="1"/>
            <p:nvPr/>
          </p:nvSpPr>
          <p:spPr>
            <a:xfrm>
              <a:off x="2123726" y="525952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sp>
        <p:nvSpPr>
          <p:cNvPr id="526" name="Shape 526"/>
          <p:cNvSpPr/>
          <p:nvPr/>
        </p:nvSpPr>
        <p:spPr>
          <a:xfrm>
            <a:off x="971600" y="980728"/>
            <a:ext cx="4032448" cy="792086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GB"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Accumulator</a:t>
            </a:r>
          </a:p>
        </p:txBody>
      </p:sp>
      <p:sp>
        <p:nvSpPr>
          <p:cNvPr id="527" name="Shape 527"/>
          <p:cNvSpPr/>
          <p:nvPr/>
        </p:nvSpPr>
        <p:spPr>
          <a:xfrm>
            <a:off x="971600" y="1772816"/>
            <a:ext cx="4032448" cy="79208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5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7022464" y="640049"/>
            <a:ext cx="1944216" cy="563230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Turning the tank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East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Labels</a:t>
            </a:r>
            <a:endParaRPr lang="en-GB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 DAT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North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East DAT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DAT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West DAT 6</a:t>
            </a:r>
          </a:p>
        </p:txBody>
      </p:sp>
      <p:grpSp>
        <p:nvGrpSpPr>
          <p:cNvPr id="529" name="Shape 529"/>
          <p:cNvGrpSpPr/>
          <p:nvPr/>
        </p:nvGrpSpPr>
        <p:grpSpPr>
          <a:xfrm>
            <a:off x="5125562" y="3965781"/>
            <a:ext cx="668821" cy="694775"/>
            <a:chOff x="1454904" y="1608749"/>
            <a:chExt cx="3693157" cy="3836473"/>
          </a:xfrm>
        </p:grpSpPr>
        <p:pic>
          <p:nvPicPr>
            <p:cNvPr id="530" name="Shape 5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47662" y="1844824"/>
              <a:ext cx="3600398" cy="3600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1" name="Shape 53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54904" y="1608749"/>
              <a:ext cx="3672406" cy="36724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2" name="Shape 532"/>
          <p:cNvSpPr/>
          <p:nvPr/>
        </p:nvSpPr>
        <p:spPr>
          <a:xfrm>
            <a:off x="5320848" y="5336794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5320846" y="4660557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Shape 538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5562" y="3333819"/>
            <a:ext cx="1905266" cy="2572107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Shape 539"/>
          <p:cNvSpPr/>
          <p:nvPr/>
        </p:nvSpPr>
        <p:spPr>
          <a:xfrm>
            <a:off x="755575" y="722875"/>
            <a:ext cx="4392488" cy="518965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0" name="Shape 540"/>
          <p:cNvGrpSpPr/>
          <p:nvPr/>
        </p:nvGrpSpPr>
        <p:grpSpPr>
          <a:xfrm>
            <a:off x="827583" y="2952805"/>
            <a:ext cx="1872206" cy="1294404"/>
            <a:chOff x="4144748" y="260646"/>
            <a:chExt cx="1872206" cy="1294404"/>
          </a:xfrm>
        </p:grpSpPr>
        <p:sp>
          <p:nvSpPr>
            <p:cNvPr id="541" name="Shape 541"/>
            <p:cNvSpPr txBox="1"/>
            <p:nvPr/>
          </p:nvSpPr>
          <p:spPr>
            <a:xfrm>
              <a:off x="4144748" y="260646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  <p:sp>
          <p:nvSpPr>
            <p:cNvPr id="542" name="Shape 542"/>
            <p:cNvSpPr txBox="1"/>
            <p:nvPr/>
          </p:nvSpPr>
          <p:spPr>
            <a:xfrm>
              <a:off x="4148335" y="908720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543" name="Shape 543"/>
          <p:cNvGrpSpPr/>
          <p:nvPr/>
        </p:nvGrpSpPr>
        <p:grpSpPr>
          <a:xfrm>
            <a:off x="3131839" y="2959524"/>
            <a:ext cx="1880510" cy="1292662"/>
            <a:chOff x="4148335" y="1988840"/>
            <a:chExt cx="1880510" cy="1292662"/>
          </a:xfrm>
        </p:grpSpPr>
        <p:sp>
          <p:nvSpPr>
            <p:cNvPr id="544" name="Shape 544"/>
            <p:cNvSpPr txBox="1"/>
            <p:nvPr/>
          </p:nvSpPr>
          <p:spPr>
            <a:xfrm>
              <a:off x="4148335" y="1988840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2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Steering</a:t>
              </a:r>
            </a:p>
          </p:txBody>
        </p:sp>
        <p:sp>
          <p:nvSpPr>
            <p:cNvPr id="545" name="Shape 545"/>
            <p:cNvSpPr txBox="1"/>
            <p:nvPr/>
          </p:nvSpPr>
          <p:spPr>
            <a:xfrm>
              <a:off x="4160226" y="263517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Verdana"/>
                <a:buNone/>
              </a:pPr>
              <a:r>
                <a:rPr lang="en-GB" sz="3600" b="1" i="0" u="none" strike="noStrike" cap="none">
                  <a:solidFill>
                    <a:srgbClr val="FF0000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831172" y="4296708"/>
            <a:ext cx="1872206" cy="1292663"/>
            <a:chOff x="4282085" y="3753905"/>
            <a:chExt cx="1872206" cy="1292663"/>
          </a:xfrm>
        </p:grpSpPr>
        <p:sp>
          <p:nvSpPr>
            <p:cNvPr id="547" name="Shape 547"/>
            <p:cNvSpPr txBox="1"/>
            <p:nvPr/>
          </p:nvSpPr>
          <p:spPr>
            <a:xfrm>
              <a:off x="4282085" y="3753905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3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Aim Gun</a:t>
              </a:r>
            </a:p>
          </p:txBody>
        </p:sp>
        <p:sp>
          <p:nvSpPr>
            <p:cNvPr id="548" name="Shape 548"/>
            <p:cNvSpPr txBox="1"/>
            <p:nvPr/>
          </p:nvSpPr>
          <p:spPr>
            <a:xfrm>
              <a:off x="4285673" y="4400237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549" name="Shape 549"/>
          <p:cNvGrpSpPr/>
          <p:nvPr/>
        </p:nvGrpSpPr>
        <p:grpSpPr>
          <a:xfrm>
            <a:off x="3145559" y="4313170"/>
            <a:ext cx="1872206" cy="1306032"/>
            <a:chOff x="2123726" y="4599819"/>
            <a:chExt cx="1872206" cy="1306032"/>
          </a:xfrm>
        </p:grpSpPr>
        <p:sp>
          <p:nvSpPr>
            <p:cNvPr id="550" name="Shape 550"/>
            <p:cNvSpPr txBox="1"/>
            <p:nvPr/>
          </p:nvSpPr>
          <p:spPr>
            <a:xfrm>
              <a:off x="2123726" y="4599819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4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Fire Gun</a:t>
              </a:r>
            </a:p>
          </p:txBody>
        </p:sp>
        <p:sp>
          <p:nvSpPr>
            <p:cNvPr id="551" name="Shape 551"/>
            <p:cNvSpPr txBox="1"/>
            <p:nvPr/>
          </p:nvSpPr>
          <p:spPr>
            <a:xfrm>
              <a:off x="2123726" y="525952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sp>
        <p:nvSpPr>
          <p:cNvPr id="552" name="Shape 552"/>
          <p:cNvSpPr/>
          <p:nvPr/>
        </p:nvSpPr>
        <p:spPr>
          <a:xfrm>
            <a:off x="971600" y="980728"/>
            <a:ext cx="4032448" cy="792086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GB"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Accumulator</a:t>
            </a:r>
          </a:p>
        </p:txBody>
      </p:sp>
      <p:sp>
        <p:nvSpPr>
          <p:cNvPr id="553" name="Shape 553"/>
          <p:cNvSpPr/>
          <p:nvPr/>
        </p:nvSpPr>
        <p:spPr>
          <a:xfrm>
            <a:off x="971600" y="1772816"/>
            <a:ext cx="4032448" cy="79208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54" name="Shape 554"/>
          <p:cNvSpPr txBox="1"/>
          <p:nvPr/>
        </p:nvSpPr>
        <p:spPr>
          <a:xfrm>
            <a:off x="7022464" y="640049"/>
            <a:ext cx="1944216" cy="563230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Turning the tank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East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Labels</a:t>
            </a:r>
            <a:endParaRPr lang="en-GB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 DAT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North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East DAT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DAT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West DAT 6</a:t>
            </a:r>
          </a:p>
        </p:txBody>
      </p:sp>
      <p:grpSp>
        <p:nvGrpSpPr>
          <p:cNvPr id="555" name="Shape 555"/>
          <p:cNvGrpSpPr/>
          <p:nvPr/>
        </p:nvGrpSpPr>
        <p:grpSpPr>
          <a:xfrm rot="5400000">
            <a:off x="5125560" y="3965781"/>
            <a:ext cx="668821" cy="694775"/>
            <a:chOff x="1454904" y="1608749"/>
            <a:chExt cx="3693157" cy="3836473"/>
          </a:xfrm>
        </p:grpSpPr>
        <p:pic>
          <p:nvPicPr>
            <p:cNvPr id="556" name="Shape 55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47662" y="1844824"/>
              <a:ext cx="3600398" cy="3600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7" name="Shape 55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54904" y="1608749"/>
              <a:ext cx="3672406" cy="36724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8" name="Shape 558"/>
          <p:cNvSpPr/>
          <p:nvPr/>
        </p:nvSpPr>
        <p:spPr>
          <a:xfrm>
            <a:off x="5320848" y="5336794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Shape 559"/>
          <p:cNvSpPr/>
          <p:nvPr/>
        </p:nvSpPr>
        <p:spPr>
          <a:xfrm>
            <a:off x="5320846" y="4660557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Shape 564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5562" y="3333819"/>
            <a:ext cx="1905266" cy="2572107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Shape 565"/>
          <p:cNvSpPr/>
          <p:nvPr/>
        </p:nvSpPr>
        <p:spPr>
          <a:xfrm>
            <a:off x="755575" y="722875"/>
            <a:ext cx="4392488" cy="518965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6" name="Shape 566"/>
          <p:cNvGrpSpPr/>
          <p:nvPr/>
        </p:nvGrpSpPr>
        <p:grpSpPr>
          <a:xfrm>
            <a:off x="827583" y="2952805"/>
            <a:ext cx="1872206" cy="1294404"/>
            <a:chOff x="4144748" y="260646"/>
            <a:chExt cx="1872206" cy="1294404"/>
          </a:xfrm>
        </p:grpSpPr>
        <p:sp>
          <p:nvSpPr>
            <p:cNvPr id="567" name="Shape 567"/>
            <p:cNvSpPr txBox="1"/>
            <p:nvPr/>
          </p:nvSpPr>
          <p:spPr>
            <a:xfrm>
              <a:off x="4144748" y="260646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  <p:sp>
          <p:nvSpPr>
            <p:cNvPr id="568" name="Shape 568"/>
            <p:cNvSpPr txBox="1"/>
            <p:nvPr/>
          </p:nvSpPr>
          <p:spPr>
            <a:xfrm>
              <a:off x="4148335" y="908720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569" name="Shape 569"/>
          <p:cNvGrpSpPr/>
          <p:nvPr/>
        </p:nvGrpSpPr>
        <p:grpSpPr>
          <a:xfrm>
            <a:off x="3131839" y="2959524"/>
            <a:ext cx="1880510" cy="1292662"/>
            <a:chOff x="4148335" y="1988840"/>
            <a:chExt cx="1880510" cy="1292662"/>
          </a:xfrm>
        </p:grpSpPr>
        <p:sp>
          <p:nvSpPr>
            <p:cNvPr id="570" name="Shape 570"/>
            <p:cNvSpPr txBox="1"/>
            <p:nvPr/>
          </p:nvSpPr>
          <p:spPr>
            <a:xfrm>
              <a:off x="4148335" y="1988840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2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Steering</a:t>
              </a:r>
            </a:p>
          </p:txBody>
        </p:sp>
        <p:sp>
          <p:nvSpPr>
            <p:cNvPr id="571" name="Shape 571"/>
            <p:cNvSpPr txBox="1"/>
            <p:nvPr/>
          </p:nvSpPr>
          <p:spPr>
            <a:xfrm>
              <a:off x="4160226" y="263517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572" name="Shape 572"/>
          <p:cNvGrpSpPr/>
          <p:nvPr/>
        </p:nvGrpSpPr>
        <p:grpSpPr>
          <a:xfrm>
            <a:off x="831172" y="4296708"/>
            <a:ext cx="1872206" cy="1292663"/>
            <a:chOff x="4282085" y="3753905"/>
            <a:chExt cx="1872206" cy="1292663"/>
          </a:xfrm>
        </p:grpSpPr>
        <p:sp>
          <p:nvSpPr>
            <p:cNvPr id="573" name="Shape 573"/>
            <p:cNvSpPr txBox="1"/>
            <p:nvPr/>
          </p:nvSpPr>
          <p:spPr>
            <a:xfrm>
              <a:off x="4282085" y="3753905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3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Aim Gun</a:t>
              </a:r>
            </a:p>
          </p:txBody>
        </p:sp>
        <p:sp>
          <p:nvSpPr>
            <p:cNvPr id="574" name="Shape 574"/>
            <p:cNvSpPr txBox="1"/>
            <p:nvPr/>
          </p:nvSpPr>
          <p:spPr>
            <a:xfrm>
              <a:off x="4285673" y="4400237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575" name="Shape 575"/>
          <p:cNvGrpSpPr/>
          <p:nvPr/>
        </p:nvGrpSpPr>
        <p:grpSpPr>
          <a:xfrm>
            <a:off x="3145559" y="4313170"/>
            <a:ext cx="1872206" cy="1306032"/>
            <a:chOff x="2123726" y="4599819"/>
            <a:chExt cx="1872206" cy="1306032"/>
          </a:xfrm>
        </p:grpSpPr>
        <p:sp>
          <p:nvSpPr>
            <p:cNvPr id="576" name="Shape 576"/>
            <p:cNvSpPr txBox="1"/>
            <p:nvPr/>
          </p:nvSpPr>
          <p:spPr>
            <a:xfrm>
              <a:off x="2123726" y="4599819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4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Fire Gun</a:t>
              </a:r>
            </a:p>
          </p:txBody>
        </p:sp>
        <p:sp>
          <p:nvSpPr>
            <p:cNvPr id="577" name="Shape 577"/>
            <p:cNvSpPr txBox="1"/>
            <p:nvPr/>
          </p:nvSpPr>
          <p:spPr>
            <a:xfrm>
              <a:off x="2123726" y="525952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sp>
        <p:nvSpPr>
          <p:cNvPr id="578" name="Shape 578"/>
          <p:cNvSpPr/>
          <p:nvPr/>
        </p:nvSpPr>
        <p:spPr>
          <a:xfrm>
            <a:off x="971600" y="980728"/>
            <a:ext cx="4032448" cy="792086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GB"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Accumulator</a:t>
            </a:r>
          </a:p>
        </p:txBody>
      </p:sp>
      <p:sp>
        <p:nvSpPr>
          <p:cNvPr id="579" name="Shape 579"/>
          <p:cNvSpPr/>
          <p:nvPr/>
        </p:nvSpPr>
        <p:spPr>
          <a:xfrm>
            <a:off x="971600" y="1772816"/>
            <a:ext cx="4032448" cy="79208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Shape 580"/>
          <p:cNvSpPr txBox="1"/>
          <p:nvPr/>
        </p:nvSpPr>
        <p:spPr>
          <a:xfrm>
            <a:off x="7022464" y="640049"/>
            <a:ext cx="1944216" cy="563230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Turning the tank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East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Labels</a:t>
            </a:r>
            <a:endParaRPr lang="en-GB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 DAT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North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East DAT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DAT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West DAT 6</a:t>
            </a:r>
          </a:p>
        </p:txBody>
      </p:sp>
      <p:grpSp>
        <p:nvGrpSpPr>
          <p:cNvPr id="581" name="Shape 581"/>
          <p:cNvGrpSpPr/>
          <p:nvPr/>
        </p:nvGrpSpPr>
        <p:grpSpPr>
          <a:xfrm rot="5400000">
            <a:off x="5125560" y="3965781"/>
            <a:ext cx="668821" cy="694775"/>
            <a:chOff x="1454904" y="1608749"/>
            <a:chExt cx="3693157" cy="3836473"/>
          </a:xfrm>
        </p:grpSpPr>
        <p:pic>
          <p:nvPicPr>
            <p:cNvPr id="582" name="Shape 58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47662" y="1844824"/>
              <a:ext cx="3600398" cy="3600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3" name="Shape 58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54904" y="1608749"/>
              <a:ext cx="3672406" cy="36724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4" name="Shape 584"/>
          <p:cNvSpPr/>
          <p:nvPr/>
        </p:nvSpPr>
        <p:spPr>
          <a:xfrm>
            <a:off x="5320848" y="5336794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Shape 585"/>
          <p:cNvSpPr/>
          <p:nvPr/>
        </p:nvSpPr>
        <p:spPr>
          <a:xfrm>
            <a:off x="5320846" y="4660557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Shape 590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5562" y="3333819"/>
            <a:ext cx="1905266" cy="2572107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Shape 591"/>
          <p:cNvSpPr/>
          <p:nvPr/>
        </p:nvSpPr>
        <p:spPr>
          <a:xfrm>
            <a:off x="755575" y="722875"/>
            <a:ext cx="4392488" cy="518965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2" name="Shape 592"/>
          <p:cNvGrpSpPr/>
          <p:nvPr/>
        </p:nvGrpSpPr>
        <p:grpSpPr>
          <a:xfrm>
            <a:off x="827583" y="2952805"/>
            <a:ext cx="1872206" cy="1294404"/>
            <a:chOff x="4144748" y="260646"/>
            <a:chExt cx="1872206" cy="1294404"/>
          </a:xfrm>
        </p:grpSpPr>
        <p:sp>
          <p:nvSpPr>
            <p:cNvPr id="593" name="Shape 593"/>
            <p:cNvSpPr txBox="1"/>
            <p:nvPr/>
          </p:nvSpPr>
          <p:spPr>
            <a:xfrm>
              <a:off x="4144748" y="260646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  <p:sp>
          <p:nvSpPr>
            <p:cNvPr id="594" name="Shape 594"/>
            <p:cNvSpPr txBox="1"/>
            <p:nvPr/>
          </p:nvSpPr>
          <p:spPr>
            <a:xfrm>
              <a:off x="4148335" y="908720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595" name="Shape 595"/>
          <p:cNvGrpSpPr/>
          <p:nvPr/>
        </p:nvGrpSpPr>
        <p:grpSpPr>
          <a:xfrm>
            <a:off x="3131839" y="2959524"/>
            <a:ext cx="1880510" cy="1292662"/>
            <a:chOff x="4148335" y="1988840"/>
            <a:chExt cx="1880510" cy="1292662"/>
          </a:xfrm>
        </p:grpSpPr>
        <p:sp>
          <p:nvSpPr>
            <p:cNvPr id="596" name="Shape 596"/>
            <p:cNvSpPr txBox="1"/>
            <p:nvPr/>
          </p:nvSpPr>
          <p:spPr>
            <a:xfrm>
              <a:off x="4148335" y="1988840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2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Steering</a:t>
              </a:r>
            </a:p>
          </p:txBody>
        </p:sp>
        <p:sp>
          <p:nvSpPr>
            <p:cNvPr id="597" name="Shape 597"/>
            <p:cNvSpPr txBox="1"/>
            <p:nvPr/>
          </p:nvSpPr>
          <p:spPr>
            <a:xfrm>
              <a:off x="4160226" y="263517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598" name="Shape 598"/>
          <p:cNvGrpSpPr/>
          <p:nvPr/>
        </p:nvGrpSpPr>
        <p:grpSpPr>
          <a:xfrm>
            <a:off x="831172" y="4296708"/>
            <a:ext cx="1872206" cy="1292663"/>
            <a:chOff x="4282085" y="3753905"/>
            <a:chExt cx="1872206" cy="1292663"/>
          </a:xfrm>
        </p:grpSpPr>
        <p:sp>
          <p:nvSpPr>
            <p:cNvPr id="599" name="Shape 599"/>
            <p:cNvSpPr txBox="1"/>
            <p:nvPr/>
          </p:nvSpPr>
          <p:spPr>
            <a:xfrm>
              <a:off x="4282085" y="3753905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3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Aim Gun</a:t>
              </a:r>
            </a:p>
          </p:txBody>
        </p:sp>
        <p:sp>
          <p:nvSpPr>
            <p:cNvPr id="600" name="Shape 600"/>
            <p:cNvSpPr txBox="1"/>
            <p:nvPr/>
          </p:nvSpPr>
          <p:spPr>
            <a:xfrm>
              <a:off x="4285673" y="4400237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601" name="Shape 601"/>
          <p:cNvGrpSpPr/>
          <p:nvPr/>
        </p:nvGrpSpPr>
        <p:grpSpPr>
          <a:xfrm>
            <a:off x="3145559" y="4313170"/>
            <a:ext cx="1872206" cy="1306032"/>
            <a:chOff x="2123726" y="4599819"/>
            <a:chExt cx="1872206" cy="1306032"/>
          </a:xfrm>
        </p:grpSpPr>
        <p:sp>
          <p:nvSpPr>
            <p:cNvPr id="602" name="Shape 602"/>
            <p:cNvSpPr txBox="1"/>
            <p:nvPr/>
          </p:nvSpPr>
          <p:spPr>
            <a:xfrm>
              <a:off x="2123726" y="4599819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4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Fire Gun</a:t>
              </a:r>
            </a:p>
          </p:txBody>
        </p:sp>
        <p:sp>
          <p:nvSpPr>
            <p:cNvPr id="603" name="Shape 603"/>
            <p:cNvSpPr txBox="1"/>
            <p:nvPr/>
          </p:nvSpPr>
          <p:spPr>
            <a:xfrm>
              <a:off x="2123726" y="525952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sp>
        <p:nvSpPr>
          <p:cNvPr id="604" name="Shape 604"/>
          <p:cNvSpPr/>
          <p:nvPr/>
        </p:nvSpPr>
        <p:spPr>
          <a:xfrm>
            <a:off x="971600" y="980728"/>
            <a:ext cx="4032448" cy="792086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GB"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Accumulator</a:t>
            </a:r>
          </a:p>
        </p:txBody>
      </p:sp>
      <p:sp>
        <p:nvSpPr>
          <p:cNvPr id="605" name="Shape 605"/>
          <p:cNvSpPr/>
          <p:nvPr/>
        </p:nvSpPr>
        <p:spPr>
          <a:xfrm>
            <a:off x="971600" y="1772816"/>
            <a:ext cx="4032448" cy="79208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5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06" name="Shape 606"/>
          <p:cNvSpPr txBox="1"/>
          <p:nvPr/>
        </p:nvSpPr>
        <p:spPr>
          <a:xfrm>
            <a:off x="7022464" y="640049"/>
            <a:ext cx="1944216" cy="563230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Turning the tank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East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Labels</a:t>
            </a:r>
            <a:endParaRPr lang="en-GB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Forward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 DAT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North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East DAT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DAT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West DAT 6</a:t>
            </a:r>
          </a:p>
        </p:txBody>
      </p:sp>
      <p:grpSp>
        <p:nvGrpSpPr>
          <p:cNvPr id="607" name="Shape 607"/>
          <p:cNvGrpSpPr/>
          <p:nvPr/>
        </p:nvGrpSpPr>
        <p:grpSpPr>
          <a:xfrm rot="5400000">
            <a:off x="5125560" y="3965781"/>
            <a:ext cx="668821" cy="694775"/>
            <a:chOff x="1454904" y="1608749"/>
            <a:chExt cx="3693157" cy="3836473"/>
          </a:xfrm>
        </p:grpSpPr>
        <p:pic>
          <p:nvPicPr>
            <p:cNvPr id="608" name="Shape 60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47662" y="1844824"/>
              <a:ext cx="3600398" cy="3600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9" name="Shape 60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54904" y="1608749"/>
              <a:ext cx="3672406" cy="36724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0" name="Shape 610"/>
          <p:cNvSpPr/>
          <p:nvPr/>
        </p:nvSpPr>
        <p:spPr>
          <a:xfrm>
            <a:off x="5320848" y="5336794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Shape 611"/>
          <p:cNvSpPr/>
          <p:nvPr/>
        </p:nvSpPr>
        <p:spPr>
          <a:xfrm>
            <a:off x="5320846" y="4660557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Shape 616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5562" y="3333819"/>
            <a:ext cx="1905266" cy="2572107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Shape 617"/>
          <p:cNvSpPr/>
          <p:nvPr/>
        </p:nvSpPr>
        <p:spPr>
          <a:xfrm>
            <a:off x="755575" y="722875"/>
            <a:ext cx="4392488" cy="518965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8" name="Shape 618"/>
          <p:cNvGrpSpPr/>
          <p:nvPr/>
        </p:nvGrpSpPr>
        <p:grpSpPr>
          <a:xfrm>
            <a:off x="827583" y="2952805"/>
            <a:ext cx="1872206" cy="1294404"/>
            <a:chOff x="4144748" y="260646"/>
            <a:chExt cx="1872206" cy="1294404"/>
          </a:xfrm>
        </p:grpSpPr>
        <p:sp>
          <p:nvSpPr>
            <p:cNvPr id="619" name="Shape 619"/>
            <p:cNvSpPr txBox="1"/>
            <p:nvPr/>
          </p:nvSpPr>
          <p:spPr>
            <a:xfrm>
              <a:off x="4144748" y="260646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  <p:sp>
          <p:nvSpPr>
            <p:cNvPr id="620" name="Shape 620"/>
            <p:cNvSpPr txBox="1"/>
            <p:nvPr/>
          </p:nvSpPr>
          <p:spPr>
            <a:xfrm>
              <a:off x="4148335" y="908720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Verdana"/>
                <a:buNone/>
              </a:pPr>
              <a:r>
                <a:rPr lang="en-GB" sz="3600" b="1" i="0" u="none" strike="noStrike" cap="none">
                  <a:solidFill>
                    <a:srgbClr val="FF0000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</a:p>
          </p:txBody>
        </p:sp>
      </p:grpSp>
      <p:grpSp>
        <p:nvGrpSpPr>
          <p:cNvPr id="621" name="Shape 621"/>
          <p:cNvGrpSpPr/>
          <p:nvPr/>
        </p:nvGrpSpPr>
        <p:grpSpPr>
          <a:xfrm>
            <a:off x="3131839" y="2959524"/>
            <a:ext cx="1880510" cy="1292662"/>
            <a:chOff x="4148335" y="1988840"/>
            <a:chExt cx="1880510" cy="1292662"/>
          </a:xfrm>
        </p:grpSpPr>
        <p:sp>
          <p:nvSpPr>
            <p:cNvPr id="622" name="Shape 622"/>
            <p:cNvSpPr txBox="1"/>
            <p:nvPr/>
          </p:nvSpPr>
          <p:spPr>
            <a:xfrm>
              <a:off x="4148335" y="1988840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2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Steering</a:t>
              </a:r>
            </a:p>
          </p:txBody>
        </p:sp>
        <p:sp>
          <p:nvSpPr>
            <p:cNvPr id="623" name="Shape 623"/>
            <p:cNvSpPr txBox="1"/>
            <p:nvPr/>
          </p:nvSpPr>
          <p:spPr>
            <a:xfrm>
              <a:off x="4160226" y="263517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624" name="Shape 624"/>
          <p:cNvGrpSpPr/>
          <p:nvPr/>
        </p:nvGrpSpPr>
        <p:grpSpPr>
          <a:xfrm>
            <a:off x="831172" y="4296708"/>
            <a:ext cx="1872206" cy="1292663"/>
            <a:chOff x="4282085" y="3753905"/>
            <a:chExt cx="1872206" cy="1292663"/>
          </a:xfrm>
        </p:grpSpPr>
        <p:sp>
          <p:nvSpPr>
            <p:cNvPr id="625" name="Shape 625"/>
            <p:cNvSpPr txBox="1"/>
            <p:nvPr/>
          </p:nvSpPr>
          <p:spPr>
            <a:xfrm>
              <a:off x="4282085" y="3753905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3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Aim Gun</a:t>
              </a:r>
            </a:p>
          </p:txBody>
        </p:sp>
        <p:sp>
          <p:nvSpPr>
            <p:cNvPr id="626" name="Shape 626"/>
            <p:cNvSpPr txBox="1"/>
            <p:nvPr/>
          </p:nvSpPr>
          <p:spPr>
            <a:xfrm>
              <a:off x="4285673" y="4400237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627" name="Shape 627"/>
          <p:cNvGrpSpPr/>
          <p:nvPr/>
        </p:nvGrpSpPr>
        <p:grpSpPr>
          <a:xfrm>
            <a:off x="3145559" y="4313170"/>
            <a:ext cx="1872206" cy="1306032"/>
            <a:chOff x="2123726" y="4599819"/>
            <a:chExt cx="1872206" cy="1306032"/>
          </a:xfrm>
        </p:grpSpPr>
        <p:sp>
          <p:nvSpPr>
            <p:cNvPr id="628" name="Shape 628"/>
            <p:cNvSpPr txBox="1"/>
            <p:nvPr/>
          </p:nvSpPr>
          <p:spPr>
            <a:xfrm>
              <a:off x="2123726" y="4599819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4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Fire Gun</a:t>
              </a:r>
            </a:p>
          </p:txBody>
        </p:sp>
        <p:sp>
          <p:nvSpPr>
            <p:cNvPr id="629" name="Shape 629"/>
            <p:cNvSpPr txBox="1"/>
            <p:nvPr/>
          </p:nvSpPr>
          <p:spPr>
            <a:xfrm>
              <a:off x="2123726" y="525952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sp>
        <p:nvSpPr>
          <p:cNvPr id="630" name="Shape 630"/>
          <p:cNvSpPr/>
          <p:nvPr/>
        </p:nvSpPr>
        <p:spPr>
          <a:xfrm>
            <a:off x="971600" y="980728"/>
            <a:ext cx="4032448" cy="792086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GB"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Accumulator</a:t>
            </a:r>
          </a:p>
        </p:txBody>
      </p:sp>
      <p:sp>
        <p:nvSpPr>
          <p:cNvPr id="631" name="Shape 631"/>
          <p:cNvSpPr/>
          <p:nvPr/>
        </p:nvSpPr>
        <p:spPr>
          <a:xfrm>
            <a:off x="971600" y="1772816"/>
            <a:ext cx="4032448" cy="79208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32" name="Shape 632"/>
          <p:cNvSpPr txBox="1"/>
          <p:nvPr/>
        </p:nvSpPr>
        <p:spPr>
          <a:xfrm>
            <a:off x="7022464" y="640049"/>
            <a:ext cx="1944216" cy="563230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Turning the tank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East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Labels</a:t>
            </a:r>
            <a:endParaRPr lang="en-GB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 DAT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North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East DAT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DAT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West DAT 6</a:t>
            </a:r>
          </a:p>
        </p:txBody>
      </p:sp>
      <p:grpSp>
        <p:nvGrpSpPr>
          <p:cNvPr id="633" name="Shape 633"/>
          <p:cNvGrpSpPr/>
          <p:nvPr/>
        </p:nvGrpSpPr>
        <p:grpSpPr>
          <a:xfrm rot="5400000">
            <a:off x="5761680" y="3921147"/>
            <a:ext cx="668821" cy="694775"/>
            <a:chOff x="1454904" y="1608749"/>
            <a:chExt cx="3693157" cy="3836473"/>
          </a:xfrm>
        </p:grpSpPr>
        <p:pic>
          <p:nvPicPr>
            <p:cNvPr id="634" name="Shape 63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47662" y="1844824"/>
              <a:ext cx="3600398" cy="3600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" name="Shape 63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54904" y="1608749"/>
              <a:ext cx="3672406" cy="36724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6" name="Shape 636"/>
          <p:cNvSpPr/>
          <p:nvPr/>
        </p:nvSpPr>
        <p:spPr>
          <a:xfrm>
            <a:off x="5320848" y="5336794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Shape 637"/>
          <p:cNvSpPr/>
          <p:nvPr/>
        </p:nvSpPr>
        <p:spPr>
          <a:xfrm>
            <a:off x="5320846" y="4660557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Shape 638"/>
          <p:cNvSpPr/>
          <p:nvPr/>
        </p:nvSpPr>
        <p:spPr>
          <a:xfrm rot="5400000">
            <a:off x="5304503" y="4014080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Shape 643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5562" y="3333819"/>
            <a:ext cx="1905266" cy="2572107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Shape 644"/>
          <p:cNvSpPr/>
          <p:nvPr/>
        </p:nvSpPr>
        <p:spPr>
          <a:xfrm>
            <a:off x="755575" y="722875"/>
            <a:ext cx="4392488" cy="518965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5" name="Shape 645"/>
          <p:cNvGrpSpPr/>
          <p:nvPr/>
        </p:nvGrpSpPr>
        <p:grpSpPr>
          <a:xfrm>
            <a:off x="827583" y="2952805"/>
            <a:ext cx="1872206" cy="1294404"/>
            <a:chOff x="4144748" y="260646"/>
            <a:chExt cx="1872206" cy="1294404"/>
          </a:xfrm>
        </p:grpSpPr>
        <p:sp>
          <p:nvSpPr>
            <p:cNvPr id="646" name="Shape 646"/>
            <p:cNvSpPr txBox="1"/>
            <p:nvPr/>
          </p:nvSpPr>
          <p:spPr>
            <a:xfrm>
              <a:off x="4144748" y="260646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  <p:sp>
          <p:nvSpPr>
            <p:cNvPr id="647" name="Shape 647"/>
            <p:cNvSpPr txBox="1"/>
            <p:nvPr/>
          </p:nvSpPr>
          <p:spPr>
            <a:xfrm>
              <a:off x="4148335" y="908720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Verdana"/>
                <a:buNone/>
              </a:pPr>
              <a:r>
                <a:rPr lang="en-GB" sz="3600" b="1" i="0" u="none" strike="noStrike" cap="none">
                  <a:solidFill>
                    <a:srgbClr val="FF0000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</a:p>
          </p:txBody>
        </p:sp>
      </p:grpSp>
      <p:grpSp>
        <p:nvGrpSpPr>
          <p:cNvPr id="648" name="Shape 648"/>
          <p:cNvGrpSpPr/>
          <p:nvPr/>
        </p:nvGrpSpPr>
        <p:grpSpPr>
          <a:xfrm>
            <a:off x="3131839" y="2959524"/>
            <a:ext cx="1880510" cy="1292662"/>
            <a:chOff x="4148335" y="1988840"/>
            <a:chExt cx="1880510" cy="1292662"/>
          </a:xfrm>
        </p:grpSpPr>
        <p:sp>
          <p:nvSpPr>
            <p:cNvPr id="649" name="Shape 649"/>
            <p:cNvSpPr txBox="1"/>
            <p:nvPr/>
          </p:nvSpPr>
          <p:spPr>
            <a:xfrm>
              <a:off x="4148335" y="1988840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2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Steering</a:t>
              </a:r>
            </a:p>
          </p:txBody>
        </p:sp>
        <p:sp>
          <p:nvSpPr>
            <p:cNvPr id="650" name="Shape 650"/>
            <p:cNvSpPr txBox="1"/>
            <p:nvPr/>
          </p:nvSpPr>
          <p:spPr>
            <a:xfrm>
              <a:off x="4160226" y="263517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651" name="Shape 651"/>
          <p:cNvGrpSpPr/>
          <p:nvPr/>
        </p:nvGrpSpPr>
        <p:grpSpPr>
          <a:xfrm>
            <a:off x="831172" y="4296708"/>
            <a:ext cx="1872206" cy="1292663"/>
            <a:chOff x="4282085" y="3753905"/>
            <a:chExt cx="1872206" cy="1292663"/>
          </a:xfrm>
        </p:grpSpPr>
        <p:sp>
          <p:nvSpPr>
            <p:cNvPr id="652" name="Shape 652"/>
            <p:cNvSpPr txBox="1"/>
            <p:nvPr/>
          </p:nvSpPr>
          <p:spPr>
            <a:xfrm>
              <a:off x="4282085" y="3753905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3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Aim Gun</a:t>
              </a:r>
            </a:p>
          </p:txBody>
        </p:sp>
        <p:sp>
          <p:nvSpPr>
            <p:cNvPr id="653" name="Shape 653"/>
            <p:cNvSpPr txBox="1"/>
            <p:nvPr/>
          </p:nvSpPr>
          <p:spPr>
            <a:xfrm>
              <a:off x="4285673" y="4400237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654" name="Shape 654"/>
          <p:cNvGrpSpPr/>
          <p:nvPr/>
        </p:nvGrpSpPr>
        <p:grpSpPr>
          <a:xfrm>
            <a:off x="3145559" y="4313170"/>
            <a:ext cx="1872206" cy="1306032"/>
            <a:chOff x="2123726" y="4599819"/>
            <a:chExt cx="1872206" cy="1306032"/>
          </a:xfrm>
        </p:grpSpPr>
        <p:sp>
          <p:nvSpPr>
            <p:cNvPr id="655" name="Shape 655"/>
            <p:cNvSpPr txBox="1"/>
            <p:nvPr/>
          </p:nvSpPr>
          <p:spPr>
            <a:xfrm>
              <a:off x="2123726" y="4599819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4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Fire Gun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2123726" y="525952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sp>
        <p:nvSpPr>
          <p:cNvPr id="657" name="Shape 657"/>
          <p:cNvSpPr/>
          <p:nvPr/>
        </p:nvSpPr>
        <p:spPr>
          <a:xfrm>
            <a:off x="971600" y="980728"/>
            <a:ext cx="4032448" cy="792086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GB"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Accumulator</a:t>
            </a:r>
          </a:p>
        </p:txBody>
      </p:sp>
      <p:sp>
        <p:nvSpPr>
          <p:cNvPr id="658" name="Shape 658"/>
          <p:cNvSpPr/>
          <p:nvPr/>
        </p:nvSpPr>
        <p:spPr>
          <a:xfrm>
            <a:off x="971600" y="1772816"/>
            <a:ext cx="4032448" cy="79208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59" name="Shape 659"/>
          <p:cNvSpPr txBox="1"/>
          <p:nvPr/>
        </p:nvSpPr>
        <p:spPr>
          <a:xfrm>
            <a:off x="7022464" y="640049"/>
            <a:ext cx="1944216" cy="563230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Turning the tank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East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Labels</a:t>
            </a:r>
            <a:endParaRPr lang="en-GB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 DAT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North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East DAT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DAT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West DAT 6</a:t>
            </a:r>
          </a:p>
        </p:txBody>
      </p:sp>
      <p:grpSp>
        <p:nvGrpSpPr>
          <p:cNvPr id="660" name="Shape 660"/>
          <p:cNvGrpSpPr/>
          <p:nvPr/>
        </p:nvGrpSpPr>
        <p:grpSpPr>
          <a:xfrm rot="5400000">
            <a:off x="6413705" y="3943213"/>
            <a:ext cx="668821" cy="694775"/>
            <a:chOff x="1454904" y="1608749"/>
            <a:chExt cx="3693157" cy="3836473"/>
          </a:xfrm>
        </p:grpSpPr>
        <p:pic>
          <p:nvPicPr>
            <p:cNvPr id="661" name="Shape 66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47662" y="1844824"/>
              <a:ext cx="3600398" cy="3600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2" name="Shape 66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54904" y="1608749"/>
              <a:ext cx="3672406" cy="36724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3" name="Shape 663"/>
          <p:cNvSpPr/>
          <p:nvPr/>
        </p:nvSpPr>
        <p:spPr>
          <a:xfrm>
            <a:off x="5320848" y="5336794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5320846" y="4660557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Shape 665"/>
          <p:cNvSpPr/>
          <p:nvPr/>
        </p:nvSpPr>
        <p:spPr>
          <a:xfrm rot="5400000">
            <a:off x="5304503" y="4014080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Shape 666"/>
          <p:cNvSpPr/>
          <p:nvPr/>
        </p:nvSpPr>
        <p:spPr>
          <a:xfrm rot="5400000">
            <a:off x="5951478" y="4016389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Moving the Tank/Turtle </a:t>
            </a:r>
            <a:r>
              <a:rPr lang="en-GB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achieve this the correct number for the direction ( in this case 0)  must be loaded into the </a:t>
            </a: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Accumulator </a:t>
            </a:r>
            <a:r>
              <a:rPr lang="en-GB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</a:p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Contents of this register then need to be output to the correct Output Channel - in this case channel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5562" y="3333819"/>
            <a:ext cx="1905266" cy="257210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/>
          <p:nvPr/>
        </p:nvSpPr>
        <p:spPr>
          <a:xfrm>
            <a:off x="755575" y="722875"/>
            <a:ext cx="4392488" cy="518965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" name="Shape 157"/>
          <p:cNvGrpSpPr/>
          <p:nvPr/>
        </p:nvGrpSpPr>
        <p:grpSpPr>
          <a:xfrm>
            <a:off x="827583" y="2952805"/>
            <a:ext cx="1872206" cy="1294404"/>
            <a:chOff x="4144748" y="260646"/>
            <a:chExt cx="1872206" cy="1294404"/>
          </a:xfrm>
        </p:grpSpPr>
        <p:sp>
          <p:nvSpPr>
            <p:cNvPr id="158" name="Shape 158"/>
            <p:cNvSpPr txBox="1"/>
            <p:nvPr/>
          </p:nvSpPr>
          <p:spPr>
            <a:xfrm>
              <a:off x="4144748" y="260646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4148335" y="908720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160" name="Shape 160"/>
          <p:cNvGrpSpPr/>
          <p:nvPr/>
        </p:nvGrpSpPr>
        <p:grpSpPr>
          <a:xfrm>
            <a:off x="3131839" y="2959524"/>
            <a:ext cx="1880510" cy="1292662"/>
            <a:chOff x="4148335" y="1988840"/>
            <a:chExt cx="1880510" cy="1292662"/>
          </a:xfrm>
        </p:grpSpPr>
        <p:sp>
          <p:nvSpPr>
            <p:cNvPr id="161" name="Shape 161"/>
            <p:cNvSpPr txBox="1"/>
            <p:nvPr/>
          </p:nvSpPr>
          <p:spPr>
            <a:xfrm>
              <a:off x="4148335" y="1988840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2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Steering</a:t>
              </a:r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4160226" y="263517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163" name="Shape 163"/>
          <p:cNvGrpSpPr/>
          <p:nvPr/>
        </p:nvGrpSpPr>
        <p:grpSpPr>
          <a:xfrm>
            <a:off x="831172" y="4296708"/>
            <a:ext cx="1872206" cy="1292663"/>
            <a:chOff x="4282085" y="3753905"/>
            <a:chExt cx="1872206" cy="1292663"/>
          </a:xfrm>
        </p:grpSpPr>
        <p:sp>
          <p:nvSpPr>
            <p:cNvPr id="164" name="Shape 164"/>
            <p:cNvSpPr txBox="1"/>
            <p:nvPr/>
          </p:nvSpPr>
          <p:spPr>
            <a:xfrm>
              <a:off x="4282085" y="3753905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3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Aim Gun</a:t>
              </a:r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4285673" y="4400237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166" name="Shape 166"/>
          <p:cNvGrpSpPr/>
          <p:nvPr/>
        </p:nvGrpSpPr>
        <p:grpSpPr>
          <a:xfrm>
            <a:off x="3145559" y="4313170"/>
            <a:ext cx="1872206" cy="1306032"/>
            <a:chOff x="2123726" y="4599819"/>
            <a:chExt cx="1872206" cy="1306032"/>
          </a:xfrm>
        </p:grpSpPr>
        <p:sp>
          <p:nvSpPr>
            <p:cNvPr id="167" name="Shape 167"/>
            <p:cNvSpPr txBox="1"/>
            <p:nvPr/>
          </p:nvSpPr>
          <p:spPr>
            <a:xfrm>
              <a:off x="2123726" y="4599819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4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Fire Gun</a:t>
              </a:r>
            </a:p>
          </p:txBody>
        </p:sp>
        <p:sp>
          <p:nvSpPr>
            <p:cNvPr id="168" name="Shape 168"/>
            <p:cNvSpPr txBox="1"/>
            <p:nvPr/>
          </p:nvSpPr>
          <p:spPr>
            <a:xfrm>
              <a:off x="2123726" y="525952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sp>
        <p:nvSpPr>
          <p:cNvPr id="169" name="Shape 169"/>
          <p:cNvSpPr/>
          <p:nvPr/>
        </p:nvSpPr>
        <p:spPr>
          <a:xfrm>
            <a:off x="971600" y="980728"/>
            <a:ext cx="4032448" cy="792086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GB"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Accumulator</a:t>
            </a:r>
          </a:p>
        </p:txBody>
      </p:sp>
      <p:sp>
        <p:nvSpPr>
          <p:cNvPr id="170" name="Shape 170"/>
          <p:cNvSpPr/>
          <p:nvPr/>
        </p:nvSpPr>
        <p:spPr>
          <a:xfrm>
            <a:off x="971600" y="1772816"/>
            <a:ext cx="4032448" cy="79208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6804246" y="722875"/>
            <a:ext cx="1944216" cy="50783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Data Labels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 DAT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North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East DAT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DAT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West DAT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2" name="Shape 172"/>
          <p:cNvGrpSpPr/>
          <p:nvPr/>
        </p:nvGrpSpPr>
        <p:grpSpPr>
          <a:xfrm>
            <a:off x="5743781" y="5169642"/>
            <a:ext cx="668821" cy="694775"/>
            <a:chOff x="1454904" y="1608749"/>
            <a:chExt cx="3693157" cy="3836473"/>
          </a:xfrm>
        </p:grpSpPr>
        <p:pic>
          <p:nvPicPr>
            <p:cNvPr id="173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47662" y="1844824"/>
              <a:ext cx="3600398" cy="3600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Shape 17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54904" y="1608749"/>
              <a:ext cx="3672406" cy="3672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5562" y="3333819"/>
            <a:ext cx="1905266" cy="257210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/>
          <p:nvPr/>
        </p:nvSpPr>
        <p:spPr>
          <a:xfrm>
            <a:off x="755575" y="722875"/>
            <a:ext cx="4392488" cy="518965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1" name="Shape 181"/>
          <p:cNvGrpSpPr/>
          <p:nvPr/>
        </p:nvGrpSpPr>
        <p:grpSpPr>
          <a:xfrm>
            <a:off x="827583" y="2952805"/>
            <a:ext cx="1872206" cy="1294404"/>
            <a:chOff x="4144748" y="260646"/>
            <a:chExt cx="1872206" cy="1294404"/>
          </a:xfrm>
        </p:grpSpPr>
        <p:sp>
          <p:nvSpPr>
            <p:cNvPr id="182" name="Shape 182"/>
            <p:cNvSpPr txBox="1"/>
            <p:nvPr/>
          </p:nvSpPr>
          <p:spPr>
            <a:xfrm>
              <a:off x="4144748" y="260646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  <p:sp>
          <p:nvSpPr>
            <p:cNvPr id="183" name="Shape 183"/>
            <p:cNvSpPr txBox="1"/>
            <p:nvPr/>
          </p:nvSpPr>
          <p:spPr>
            <a:xfrm>
              <a:off x="4148335" y="908720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184" name="Shape 184"/>
          <p:cNvGrpSpPr/>
          <p:nvPr/>
        </p:nvGrpSpPr>
        <p:grpSpPr>
          <a:xfrm>
            <a:off x="3131839" y="2959524"/>
            <a:ext cx="1880510" cy="1292662"/>
            <a:chOff x="4148335" y="1988840"/>
            <a:chExt cx="1880510" cy="1292662"/>
          </a:xfrm>
        </p:grpSpPr>
        <p:sp>
          <p:nvSpPr>
            <p:cNvPr id="185" name="Shape 185"/>
            <p:cNvSpPr txBox="1"/>
            <p:nvPr/>
          </p:nvSpPr>
          <p:spPr>
            <a:xfrm>
              <a:off x="4148335" y="1988840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2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Steering</a:t>
              </a:r>
            </a:p>
          </p:txBody>
        </p:sp>
        <p:sp>
          <p:nvSpPr>
            <p:cNvPr id="186" name="Shape 186"/>
            <p:cNvSpPr txBox="1"/>
            <p:nvPr/>
          </p:nvSpPr>
          <p:spPr>
            <a:xfrm>
              <a:off x="4160226" y="263517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187" name="Shape 187"/>
          <p:cNvGrpSpPr/>
          <p:nvPr/>
        </p:nvGrpSpPr>
        <p:grpSpPr>
          <a:xfrm>
            <a:off x="831172" y="4296708"/>
            <a:ext cx="1872206" cy="1292663"/>
            <a:chOff x="4282085" y="3753905"/>
            <a:chExt cx="1872206" cy="1292663"/>
          </a:xfrm>
        </p:grpSpPr>
        <p:sp>
          <p:nvSpPr>
            <p:cNvPr id="188" name="Shape 188"/>
            <p:cNvSpPr txBox="1"/>
            <p:nvPr/>
          </p:nvSpPr>
          <p:spPr>
            <a:xfrm>
              <a:off x="4282085" y="3753905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3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Aim Gun</a:t>
              </a:r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4285673" y="4400237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190" name="Shape 190"/>
          <p:cNvGrpSpPr/>
          <p:nvPr/>
        </p:nvGrpSpPr>
        <p:grpSpPr>
          <a:xfrm>
            <a:off x="3145559" y="4313170"/>
            <a:ext cx="1872206" cy="1306032"/>
            <a:chOff x="2123726" y="4599819"/>
            <a:chExt cx="1872206" cy="1306032"/>
          </a:xfrm>
        </p:grpSpPr>
        <p:sp>
          <p:nvSpPr>
            <p:cNvPr id="191" name="Shape 191"/>
            <p:cNvSpPr txBox="1"/>
            <p:nvPr/>
          </p:nvSpPr>
          <p:spPr>
            <a:xfrm>
              <a:off x="2123726" y="4599819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4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Fire Gun</a:t>
              </a:r>
            </a:p>
          </p:txBody>
        </p:sp>
        <p:sp>
          <p:nvSpPr>
            <p:cNvPr id="192" name="Shape 192"/>
            <p:cNvSpPr txBox="1"/>
            <p:nvPr/>
          </p:nvSpPr>
          <p:spPr>
            <a:xfrm>
              <a:off x="2123726" y="525952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sp>
        <p:nvSpPr>
          <p:cNvPr id="193" name="Shape 193"/>
          <p:cNvSpPr/>
          <p:nvPr/>
        </p:nvSpPr>
        <p:spPr>
          <a:xfrm>
            <a:off x="971600" y="980728"/>
            <a:ext cx="4032448" cy="792086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GB"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Accumulator</a:t>
            </a:r>
          </a:p>
        </p:txBody>
      </p:sp>
      <p:sp>
        <p:nvSpPr>
          <p:cNvPr id="194" name="Shape 194"/>
          <p:cNvSpPr/>
          <p:nvPr/>
        </p:nvSpPr>
        <p:spPr>
          <a:xfrm>
            <a:off x="971600" y="1772816"/>
            <a:ext cx="4032448" cy="79208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6804246" y="722875"/>
            <a:ext cx="1944216" cy="507481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Labels</a:t>
            </a:r>
            <a:endParaRPr lang="en-GB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 DAT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North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East DAT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DAT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West DAT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" name="Shape 196"/>
          <p:cNvGrpSpPr/>
          <p:nvPr/>
        </p:nvGrpSpPr>
        <p:grpSpPr>
          <a:xfrm>
            <a:off x="5743781" y="5169642"/>
            <a:ext cx="668821" cy="694775"/>
            <a:chOff x="1454904" y="1608749"/>
            <a:chExt cx="3693157" cy="3836473"/>
          </a:xfrm>
        </p:grpSpPr>
        <p:pic>
          <p:nvPicPr>
            <p:cNvPr id="197" name="Shape 19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47662" y="1844824"/>
              <a:ext cx="3600398" cy="3600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Shape 19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54904" y="1608749"/>
              <a:ext cx="3672406" cy="3672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hape 203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5562" y="3333819"/>
            <a:ext cx="1905266" cy="257210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/>
          <p:nvPr/>
        </p:nvSpPr>
        <p:spPr>
          <a:xfrm>
            <a:off x="755575" y="722875"/>
            <a:ext cx="4392488" cy="518965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5" name="Shape 205"/>
          <p:cNvGrpSpPr/>
          <p:nvPr/>
        </p:nvGrpSpPr>
        <p:grpSpPr>
          <a:xfrm>
            <a:off x="827583" y="2952805"/>
            <a:ext cx="1872206" cy="1294404"/>
            <a:chOff x="4144748" y="260646"/>
            <a:chExt cx="1872206" cy="1294404"/>
          </a:xfrm>
        </p:grpSpPr>
        <p:sp>
          <p:nvSpPr>
            <p:cNvPr id="206" name="Shape 206"/>
            <p:cNvSpPr txBox="1"/>
            <p:nvPr/>
          </p:nvSpPr>
          <p:spPr>
            <a:xfrm>
              <a:off x="4144748" y="260646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  <p:sp>
          <p:nvSpPr>
            <p:cNvPr id="207" name="Shape 207"/>
            <p:cNvSpPr txBox="1"/>
            <p:nvPr/>
          </p:nvSpPr>
          <p:spPr>
            <a:xfrm>
              <a:off x="4148335" y="908720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208" name="Shape 208"/>
          <p:cNvGrpSpPr/>
          <p:nvPr/>
        </p:nvGrpSpPr>
        <p:grpSpPr>
          <a:xfrm>
            <a:off x="3131839" y="2959524"/>
            <a:ext cx="1880510" cy="1292662"/>
            <a:chOff x="4148335" y="1988840"/>
            <a:chExt cx="1880510" cy="1292662"/>
          </a:xfrm>
        </p:grpSpPr>
        <p:sp>
          <p:nvSpPr>
            <p:cNvPr id="209" name="Shape 209"/>
            <p:cNvSpPr txBox="1"/>
            <p:nvPr/>
          </p:nvSpPr>
          <p:spPr>
            <a:xfrm>
              <a:off x="4148335" y="1988840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2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Steering</a:t>
              </a:r>
            </a:p>
          </p:txBody>
        </p:sp>
        <p:sp>
          <p:nvSpPr>
            <p:cNvPr id="210" name="Shape 210"/>
            <p:cNvSpPr txBox="1"/>
            <p:nvPr/>
          </p:nvSpPr>
          <p:spPr>
            <a:xfrm>
              <a:off x="4160226" y="263517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211" name="Shape 211"/>
          <p:cNvGrpSpPr/>
          <p:nvPr/>
        </p:nvGrpSpPr>
        <p:grpSpPr>
          <a:xfrm>
            <a:off x="831172" y="4296708"/>
            <a:ext cx="1872206" cy="1292663"/>
            <a:chOff x="4282085" y="3753905"/>
            <a:chExt cx="1872206" cy="1292663"/>
          </a:xfrm>
        </p:grpSpPr>
        <p:sp>
          <p:nvSpPr>
            <p:cNvPr id="212" name="Shape 212"/>
            <p:cNvSpPr txBox="1"/>
            <p:nvPr/>
          </p:nvSpPr>
          <p:spPr>
            <a:xfrm>
              <a:off x="4282085" y="3753905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3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Aim Gun</a:t>
              </a:r>
            </a:p>
          </p:txBody>
        </p:sp>
        <p:sp>
          <p:nvSpPr>
            <p:cNvPr id="213" name="Shape 213"/>
            <p:cNvSpPr txBox="1"/>
            <p:nvPr/>
          </p:nvSpPr>
          <p:spPr>
            <a:xfrm>
              <a:off x="4285673" y="4400237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214" name="Shape 214"/>
          <p:cNvGrpSpPr/>
          <p:nvPr/>
        </p:nvGrpSpPr>
        <p:grpSpPr>
          <a:xfrm>
            <a:off x="3145559" y="4313170"/>
            <a:ext cx="1872206" cy="1306032"/>
            <a:chOff x="2123726" y="4599819"/>
            <a:chExt cx="1872206" cy="1306032"/>
          </a:xfrm>
        </p:grpSpPr>
        <p:sp>
          <p:nvSpPr>
            <p:cNvPr id="215" name="Shape 215"/>
            <p:cNvSpPr txBox="1"/>
            <p:nvPr/>
          </p:nvSpPr>
          <p:spPr>
            <a:xfrm>
              <a:off x="2123726" y="4599819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4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Fire Gun</a:t>
              </a:r>
            </a:p>
          </p:txBody>
        </p:sp>
        <p:sp>
          <p:nvSpPr>
            <p:cNvPr id="216" name="Shape 216"/>
            <p:cNvSpPr txBox="1"/>
            <p:nvPr/>
          </p:nvSpPr>
          <p:spPr>
            <a:xfrm>
              <a:off x="2123726" y="525952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sp>
        <p:nvSpPr>
          <p:cNvPr id="217" name="Shape 217"/>
          <p:cNvSpPr/>
          <p:nvPr/>
        </p:nvSpPr>
        <p:spPr>
          <a:xfrm>
            <a:off x="971600" y="980728"/>
            <a:ext cx="4032448" cy="792086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GB"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Accumulator</a:t>
            </a:r>
          </a:p>
        </p:txBody>
      </p:sp>
      <p:sp>
        <p:nvSpPr>
          <p:cNvPr id="218" name="Shape 218"/>
          <p:cNvSpPr/>
          <p:nvPr/>
        </p:nvSpPr>
        <p:spPr>
          <a:xfrm>
            <a:off x="971600" y="1772816"/>
            <a:ext cx="4032448" cy="79208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4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6804246" y="722875"/>
            <a:ext cx="1944216" cy="50783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Labels</a:t>
            </a:r>
            <a:endParaRPr lang="en-GB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Forward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 DAT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North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East DAT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DAT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West DAT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0" name="Shape 220"/>
          <p:cNvGrpSpPr/>
          <p:nvPr/>
        </p:nvGrpSpPr>
        <p:grpSpPr>
          <a:xfrm>
            <a:off x="5743781" y="5169642"/>
            <a:ext cx="668821" cy="694775"/>
            <a:chOff x="1454904" y="1608749"/>
            <a:chExt cx="3693157" cy="3836473"/>
          </a:xfrm>
        </p:grpSpPr>
        <p:pic>
          <p:nvPicPr>
            <p:cNvPr id="221" name="Shape 22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47662" y="1844824"/>
              <a:ext cx="3600398" cy="3600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Shape 22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54904" y="1608749"/>
              <a:ext cx="3672406" cy="3672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5562" y="3333819"/>
            <a:ext cx="1905266" cy="2572107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55575" y="722875"/>
            <a:ext cx="4392488" cy="518965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" name="Shape 229"/>
          <p:cNvGrpSpPr/>
          <p:nvPr/>
        </p:nvGrpSpPr>
        <p:grpSpPr>
          <a:xfrm>
            <a:off x="827583" y="2952805"/>
            <a:ext cx="1872206" cy="1232847"/>
            <a:chOff x="4144748" y="260646"/>
            <a:chExt cx="1872206" cy="1232847"/>
          </a:xfrm>
        </p:grpSpPr>
        <p:sp>
          <p:nvSpPr>
            <p:cNvPr id="230" name="Shape 230"/>
            <p:cNvSpPr txBox="1"/>
            <p:nvPr/>
          </p:nvSpPr>
          <p:spPr>
            <a:xfrm>
              <a:off x="4144748" y="260646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  <p:sp>
          <p:nvSpPr>
            <p:cNvPr id="231" name="Shape 231"/>
            <p:cNvSpPr txBox="1"/>
            <p:nvPr/>
          </p:nvSpPr>
          <p:spPr>
            <a:xfrm>
              <a:off x="4148335" y="908720"/>
              <a:ext cx="1868619" cy="584774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Verdana"/>
                <a:buNone/>
              </a:pPr>
              <a:r>
                <a:rPr lang="en-GB" sz="3200" b="1" i="0" u="none" strike="noStrike" cap="none">
                  <a:solidFill>
                    <a:srgbClr val="FF0000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  <a:r>
                <a:rPr lang="en-GB" sz="32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</a:p>
          </p:txBody>
        </p:sp>
      </p:grpSp>
      <p:grpSp>
        <p:nvGrpSpPr>
          <p:cNvPr id="232" name="Shape 232"/>
          <p:cNvGrpSpPr/>
          <p:nvPr/>
        </p:nvGrpSpPr>
        <p:grpSpPr>
          <a:xfrm>
            <a:off x="3131839" y="2959524"/>
            <a:ext cx="1880510" cy="1292662"/>
            <a:chOff x="4148335" y="1988840"/>
            <a:chExt cx="1880510" cy="1292662"/>
          </a:xfrm>
        </p:grpSpPr>
        <p:sp>
          <p:nvSpPr>
            <p:cNvPr id="233" name="Shape 233"/>
            <p:cNvSpPr txBox="1"/>
            <p:nvPr/>
          </p:nvSpPr>
          <p:spPr>
            <a:xfrm>
              <a:off x="4148335" y="1988840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2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Steering</a:t>
              </a:r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4160226" y="263517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235" name="Shape 235"/>
          <p:cNvGrpSpPr/>
          <p:nvPr/>
        </p:nvGrpSpPr>
        <p:grpSpPr>
          <a:xfrm>
            <a:off x="831172" y="4296708"/>
            <a:ext cx="1872206" cy="1292663"/>
            <a:chOff x="4282085" y="3753905"/>
            <a:chExt cx="1872206" cy="1292663"/>
          </a:xfrm>
        </p:grpSpPr>
        <p:sp>
          <p:nvSpPr>
            <p:cNvPr id="236" name="Shape 236"/>
            <p:cNvSpPr txBox="1"/>
            <p:nvPr/>
          </p:nvSpPr>
          <p:spPr>
            <a:xfrm>
              <a:off x="4282085" y="3753905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3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Aim Gun</a:t>
              </a:r>
            </a:p>
          </p:txBody>
        </p:sp>
        <p:sp>
          <p:nvSpPr>
            <p:cNvPr id="237" name="Shape 237"/>
            <p:cNvSpPr txBox="1"/>
            <p:nvPr/>
          </p:nvSpPr>
          <p:spPr>
            <a:xfrm>
              <a:off x="4285673" y="4400237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238" name="Shape 238"/>
          <p:cNvGrpSpPr/>
          <p:nvPr/>
        </p:nvGrpSpPr>
        <p:grpSpPr>
          <a:xfrm>
            <a:off x="3145559" y="4313170"/>
            <a:ext cx="1872206" cy="1306032"/>
            <a:chOff x="2123726" y="4599819"/>
            <a:chExt cx="1872206" cy="1306032"/>
          </a:xfrm>
        </p:grpSpPr>
        <p:sp>
          <p:nvSpPr>
            <p:cNvPr id="239" name="Shape 239"/>
            <p:cNvSpPr txBox="1"/>
            <p:nvPr/>
          </p:nvSpPr>
          <p:spPr>
            <a:xfrm>
              <a:off x="2123726" y="4599819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4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Fire Gun</a:t>
              </a:r>
            </a:p>
          </p:txBody>
        </p:sp>
        <p:sp>
          <p:nvSpPr>
            <p:cNvPr id="240" name="Shape 240"/>
            <p:cNvSpPr txBox="1"/>
            <p:nvPr/>
          </p:nvSpPr>
          <p:spPr>
            <a:xfrm>
              <a:off x="2123726" y="525952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sp>
        <p:nvSpPr>
          <p:cNvPr id="241" name="Shape 241"/>
          <p:cNvSpPr/>
          <p:nvPr/>
        </p:nvSpPr>
        <p:spPr>
          <a:xfrm>
            <a:off x="971600" y="980728"/>
            <a:ext cx="4032448" cy="792086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GB"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Accumulator</a:t>
            </a:r>
          </a:p>
        </p:txBody>
      </p:sp>
      <p:sp>
        <p:nvSpPr>
          <p:cNvPr id="242" name="Shape 242"/>
          <p:cNvSpPr/>
          <p:nvPr/>
        </p:nvSpPr>
        <p:spPr>
          <a:xfrm>
            <a:off x="971600" y="1772816"/>
            <a:ext cx="4032448" cy="79208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6804246" y="722875"/>
            <a:ext cx="1944216" cy="50783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Labels</a:t>
            </a:r>
            <a:endParaRPr lang="en-GB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 DAT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North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East DAT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DAT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West DAT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4" name="Shape 244"/>
          <p:cNvGrpSpPr/>
          <p:nvPr/>
        </p:nvGrpSpPr>
        <p:grpSpPr>
          <a:xfrm>
            <a:off x="5739240" y="4571426"/>
            <a:ext cx="668821" cy="694775"/>
            <a:chOff x="1454904" y="1608749"/>
            <a:chExt cx="3693157" cy="3836473"/>
          </a:xfrm>
        </p:grpSpPr>
        <p:pic>
          <p:nvPicPr>
            <p:cNvPr id="245" name="Shape 24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47662" y="1844824"/>
              <a:ext cx="3600398" cy="3600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Shape 24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54904" y="1608749"/>
              <a:ext cx="3672406" cy="36724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7" name="Shape 247"/>
          <p:cNvSpPr/>
          <p:nvPr/>
        </p:nvSpPr>
        <p:spPr>
          <a:xfrm>
            <a:off x="5923498" y="5301248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Moving the Tank Forward 2 spaces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Shape 258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5562" y="3333819"/>
            <a:ext cx="1905266" cy="2572107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/>
          <p:nvPr/>
        </p:nvSpPr>
        <p:spPr>
          <a:xfrm>
            <a:off x="755575" y="722875"/>
            <a:ext cx="4392488" cy="518965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0" name="Shape 260"/>
          <p:cNvGrpSpPr/>
          <p:nvPr/>
        </p:nvGrpSpPr>
        <p:grpSpPr>
          <a:xfrm>
            <a:off x="827583" y="2952805"/>
            <a:ext cx="1872206" cy="1294404"/>
            <a:chOff x="4144748" y="260646"/>
            <a:chExt cx="1872206" cy="1294404"/>
          </a:xfrm>
        </p:grpSpPr>
        <p:sp>
          <p:nvSpPr>
            <p:cNvPr id="261" name="Shape 261"/>
            <p:cNvSpPr txBox="1"/>
            <p:nvPr/>
          </p:nvSpPr>
          <p:spPr>
            <a:xfrm>
              <a:off x="4144748" y="260646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  <p:sp>
          <p:nvSpPr>
            <p:cNvPr id="262" name="Shape 262"/>
            <p:cNvSpPr txBox="1"/>
            <p:nvPr/>
          </p:nvSpPr>
          <p:spPr>
            <a:xfrm>
              <a:off x="4148335" y="908720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263" name="Shape 263"/>
          <p:cNvGrpSpPr/>
          <p:nvPr/>
        </p:nvGrpSpPr>
        <p:grpSpPr>
          <a:xfrm>
            <a:off x="3131839" y="2959524"/>
            <a:ext cx="1880510" cy="1292662"/>
            <a:chOff x="4148335" y="1988840"/>
            <a:chExt cx="1880510" cy="1292662"/>
          </a:xfrm>
        </p:grpSpPr>
        <p:sp>
          <p:nvSpPr>
            <p:cNvPr id="264" name="Shape 264"/>
            <p:cNvSpPr txBox="1"/>
            <p:nvPr/>
          </p:nvSpPr>
          <p:spPr>
            <a:xfrm>
              <a:off x="4148335" y="1988840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2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Steering</a:t>
              </a:r>
            </a:p>
          </p:txBody>
        </p:sp>
        <p:sp>
          <p:nvSpPr>
            <p:cNvPr id="265" name="Shape 265"/>
            <p:cNvSpPr txBox="1"/>
            <p:nvPr/>
          </p:nvSpPr>
          <p:spPr>
            <a:xfrm>
              <a:off x="4160226" y="263517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266" name="Shape 266"/>
          <p:cNvGrpSpPr/>
          <p:nvPr/>
        </p:nvGrpSpPr>
        <p:grpSpPr>
          <a:xfrm>
            <a:off x="831172" y="4296708"/>
            <a:ext cx="1872206" cy="1292663"/>
            <a:chOff x="4282085" y="3753905"/>
            <a:chExt cx="1872206" cy="1292663"/>
          </a:xfrm>
        </p:grpSpPr>
        <p:sp>
          <p:nvSpPr>
            <p:cNvPr id="267" name="Shape 267"/>
            <p:cNvSpPr txBox="1"/>
            <p:nvPr/>
          </p:nvSpPr>
          <p:spPr>
            <a:xfrm>
              <a:off x="4282085" y="3753905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3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Aim Gun</a:t>
              </a:r>
            </a:p>
          </p:txBody>
        </p:sp>
        <p:sp>
          <p:nvSpPr>
            <p:cNvPr id="268" name="Shape 268"/>
            <p:cNvSpPr txBox="1"/>
            <p:nvPr/>
          </p:nvSpPr>
          <p:spPr>
            <a:xfrm>
              <a:off x="4285673" y="4400237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269" name="Shape 269"/>
          <p:cNvGrpSpPr/>
          <p:nvPr/>
        </p:nvGrpSpPr>
        <p:grpSpPr>
          <a:xfrm>
            <a:off x="3145559" y="4313170"/>
            <a:ext cx="1872206" cy="1306032"/>
            <a:chOff x="2123726" y="4599819"/>
            <a:chExt cx="1872206" cy="1306032"/>
          </a:xfrm>
        </p:grpSpPr>
        <p:sp>
          <p:nvSpPr>
            <p:cNvPr id="270" name="Shape 270"/>
            <p:cNvSpPr txBox="1"/>
            <p:nvPr/>
          </p:nvSpPr>
          <p:spPr>
            <a:xfrm>
              <a:off x="2123726" y="4599819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4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Fire Gun</a:t>
              </a:r>
            </a:p>
          </p:txBody>
        </p:sp>
        <p:sp>
          <p:nvSpPr>
            <p:cNvPr id="271" name="Shape 271"/>
            <p:cNvSpPr txBox="1"/>
            <p:nvPr/>
          </p:nvSpPr>
          <p:spPr>
            <a:xfrm>
              <a:off x="2123726" y="525952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sp>
        <p:nvSpPr>
          <p:cNvPr id="272" name="Shape 272"/>
          <p:cNvSpPr/>
          <p:nvPr/>
        </p:nvSpPr>
        <p:spPr>
          <a:xfrm>
            <a:off x="971600" y="980728"/>
            <a:ext cx="4032448" cy="792086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GB"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Accumulator</a:t>
            </a:r>
          </a:p>
        </p:txBody>
      </p:sp>
      <p:sp>
        <p:nvSpPr>
          <p:cNvPr id="273" name="Shape 273"/>
          <p:cNvSpPr/>
          <p:nvPr/>
        </p:nvSpPr>
        <p:spPr>
          <a:xfrm>
            <a:off x="971600" y="1772816"/>
            <a:ext cx="4032448" cy="79208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6804246" y="722875"/>
            <a:ext cx="1944216" cy="53553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Labels</a:t>
            </a:r>
            <a:endParaRPr lang="en-GB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 DAT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North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East DAT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DAT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West DAT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5" name="Shape 275"/>
          <p:cNvGrpSpPr/>
          <p:nvPr/>
        </p:nvGrpSpPr>
        <p:grpSpPr>
          <a:xfrm>
            <a:off x="5743781" y="5169642"/>
            <a:ext cx="668821" cy="694775"/>
            <a:chOff x="1454904" y="1608749"/>
            <a:chExt cx="3693157" cy="3836473"/>
          </a:xfrm>
        </p:grpSpPr>
        <p:pic>
          <p:nvPicPr>
            <p:cNvPr id="276" name="Shape 27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47662" y="1844824"/>
              <a:ext cx="3600398" cy="3600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Shape 27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54904" y="1608749"/>
              <a:ext cx="3672406" cy="3672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1524</Words>
  <Application>Microsoft Office PowerPoint</Application>
  <PresentationFormat>On-screen Show (4:3)</PresentationFormat>
  <Paragraphs>738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Verdana</vt:lpstr>
      <vt:lpstr>Office Theme</vt:lpstr>
      <vt:lpstr>Output Channels</vt:lpstr>
      <vt:lpstr>Moving the Tank/Turtle</vt:lpstr>
      <vt:lpstr>Moving the Tank/Turtle Forward</vt:lpstr>
      <vt:lpstr>PowerPoint Presentation</vt:lpstr>
      <vt:lpstr>PowerPoint Presentation</vt:lpstr>
      <vt:lpstr>PowerPoint Presentation</vt:lpstr>
      <vt:lpstr>PowerPoint Presentation</vt:lpstr>
      <vt:lpstr>Moving the Tank Forward 2 spaces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Moving the Tank Forward 2 spaces turning right and moving forward 2 more spaces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Tanks/Turtles  A Simplified Visual Representation of what is going when you program the CPU</dc:title>
  <cp:lastModifiedBy>John Evason</cp:lastModifiedBy>
  <cp:revision>2</cp:revision>
  <dcterms:modified xsi:type="dcterms:W3CDTF">2016-11-25T09:50:12Z</dcterms:modified>
</cp:coreProperties>
</file>