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81" r:id="rId4"/>
    <p:sldId id="284" r:id="rId5"/>
    <p:sldId id="285" r:id="rId6"/>
    <p:sldId id="286" r:id="rId7"/>
    <p:sldId id="289" r:id="rId8"/>
    <p:sldId id="290" r:id="rId9"/>
    <p:sldId id="287" r:id="rId10"/>
    <p:sldId id="291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8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3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3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F896-30FB-4712-BE9F-12BA607C24C9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1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3672408"/>
          </a:xfrm>
        </p:spPr>
        <p:txBody>
          <a:bodyPr>
            <a:normAutofit fontScale="90000"/>
          </a:bodyPr>
          <a:lstStyle/>
          <a:p>
            <a:r>
              <a:rPr lang="en-GB" sz="8000" b="1" dirty="0"/>
              <a:t>Battle Turtles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Simplified Visual Representation of what is going when you program the CPU</a:t>
            </a:r>
          </a:p>
        </p:txBody>
      </p:sp>
    </p:spTree>
    <p:extLst>
      <p:ext uri="{BB962C8B-B14F-4D97-AF65-F5344CB8AC3E}">
        <p14:creationId xmlns:p14="http://schemas.microsoft.com/office/powerpoint/2010/main" val="211631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78633"/>
            <a:ext cx="1946079" cy="193754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84984"/>
            <a:ext cx="1962424" cy="19624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47" y="2132856"/>
            <a:ext cx="1962424" cy="195273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9845"/>
            <a:ext cx="1943990" cy="192513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98" y="1185549"/>
            <a:ext cx="199100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" y="0"/>
            <a:ext cx="3538736" cy="969903"/>
          </a:xfrm>
        </p:spPr>
        <p:txBody>
          <a:bodyPr/>
          <a:lstStyle/>
          <a:p>
            <a:r>
              <a:rPr lang="en-GB" dirty="0"/>
              <a:t>Tips and tricks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4"/>
          <a:stretch/>
        </p:blipFill>
        <p:spPr>
          <a:xfrm>
            <a:off x="5584036" y="620688"/>
            <a:ext cx="3668484" cy="30630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" y="969903"/>
            <a:ext cx="5588495" cy="2675121"/>
          </a:xfrm>
        </p:spPr>
        <p:txBody>
          <a:bodyPr/>
          <a:lstStyle/>
          <a:p>
            <a:r>
              <a:rPr lang="en-GB" dirty="0"/>
              <a:t>If you have run a program and it didn't quite work, you will need to </a:t>
            </a:r>
            <a:r>
              <a:rPr lang="en-GB" b="1" dirty="0">
                <a:solidFill>
                  <a:srgbClr val="FF0000"/>
                </a:solidFill>
              </a:rPr>
              <a:t>Restart</a:t>
            </a:r>
            <a:r>
              <a:rPr lang="en-GB" dirty="0"/>
              <a:t> the CPU.</a:t>
            </a:r>
          </a:p>
          <a:p>
            <a:r>
              <a:rPr lang="en-GB" dirty="0"/>
              <a:t>This will set the Program Counter back to 0.</a:t>
            </a:r>
          </a:p>
        </p:txBody>
      </p:sp>
      <p:sp>
        <p:nvSpPr>
          <p:cNvPr id="5" name="Oval 4"/>
          <p:cNvSpPr/>
          <p:nvPr/>
        </p:nvSpPr>
        <p:spPr>
          <a:xfrm>
            <a:off x="6660231" y="2863761"/>
            <a:ext cx="1440160" cy="9931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584035" y="1222584"/>
            <a:ext cx="2156316" cy="633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6" y="4206081"/>
            <a:ext cx="9115044" cy="250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labels must be at the bottom of your program.</a:t>
            </a:r>
          </a:p>
          <a:p>
            <a:r>
              <a:rPr lang="en-GB" dirty="0"/>
              <a:t>Instructions: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 / OUT 1</a:t>
            </a:r>
          </a:p>
          <a:p>
            <a:r>
              <a:rPr lang="en-GB" dirty="0"/>
              <a:t>End of program: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r>
              <a:rPr lang="en-GB" dirty="0"/>
              <a:t>Finally, data labels: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Forward DAT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5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060554"/>
            <a:ext cx="3754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49435"/>
            <a:ext cx="2423051" cy="5460559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6948265" y="2707824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55776" y="-27709"/>
            <a:ext cx="6588224" cy="805003"/>
          </a:xfrm>
        </p:spPr>
        <p:txBody>
          <a:bodyPr/>
          <a:lstStyle/>
          <a:p>
            <a:r>
              <a:rPr lang="en-GB" dirty="0"/>
              <a:t>What does the program do?</a:t>
            </a:r>
          </a:p>
        </p:txBody>
      </p:sp>
    </p:spTree>
    <p:extLst>
      <p:ext uri="{BB962C8B-B14F-4D97-AF65-F5344CB8AC3E}">
        <p14:creationId xmlns:p14="http://schemas.microsoft.com/office/powerpoint/2010/main" val="37632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060554"/>
            <a:ext cx="3754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49435"/>
            <a:ext cx="2423051" cy="5460559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6948265" y="2707824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>
            <a:off x="6948264" y="2031588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55776" y="-27709"/>
            <a:ext cx="6588224" cy="805003"/>
          </a:xfrm>
        </p:spPr>
        <p:txBody>
          <a:bodyPr/>
          <a:lstStyle/>
          <a:p>
            <a:r>
              <a:rPr lang="en-GB" dirty="0"/>
              <a:t>What does the program do?</a:t>
            </a:r>
          </a:p>
        </p:txBody>
      </p:sp>
    </p:spTree>
    <p:extLst>
      <p:ext uri="{BB962C8B-B14F-4D97-AF65-F5344CB8AC3E}">
        <p14:creationId xmlns:p14="http://schemas.microsoft.com/office/powerpoint/2010/main" val="41573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060554"/>
            <a:ext cx="3754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49435"/>
            <a:ext cx="2423051" cy="5460559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6948265" y="2707824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>
            <a:off x="6948264" y="2031588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/>
          <p:cNvSpPr/>
          <p:nvPr/>
        </p:nvSpPr>
        <p:spPr>
          <a:xfrm>
            <a:off x="6945328" y="12542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y 2"/>
          <p:cNvSpPr/>
          <p:nvPr/>
        </p:nvSpPr>
        <p:spPr>
          <a:xfrm>
            <a:off x="4078288" y="1043410"/>
            <a:ext cx="2736304" cy="27363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55776" y="-27709"/>
            <a:ext cx="6588224" cy="805003"/>
          </a:xfrm>
        </p:spPr>
        <p:txBody>
          <a:bodyPr/>
          <a:lstStyle/>
          <a:p>
            <a:r>
              <a:rPr lang="en-GB" dirty="0"/>
              <a:t>What does the program do?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8684" y="145516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393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060554"/>
            <a:ext cx="3754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Backward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49435"/>
            <a:ext cx="2423051" cy="5460559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0800000">
            <a:off x="6945328" y="430013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>
            <a:off x="7119564" y="3522842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/>
          <p:cNvSpPr/>
          <p:nvPr/>
        </p:nvSpPr>
        <p:spPr>
          <a:xfrm>
            <a:off x="6945328" y="274554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55776" y="-27709"/>
            <a:ext cx="6588224" cy="80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What does the program do?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9168" y="974333"/>
            <a:ext cx="3754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West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East   DAT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South  DAT 4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West   DAT 6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55776" y="-27709"/>
            <a:ext cx="6588224" cy="80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What does the program do?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10891"/>
            <a:ext cx="1946079" cy="1937549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64" y="3815895"/>
            <a:ext cx="1962424" cy="196242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46559"/>
            <a:ext cx="1962424" cy="195273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674153"/>
            <a:ext cx="1943990" cy="192513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90764" y="121516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7416776" y="1214511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455416" y="526083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78080" y="531639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2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9168" y="667717"/>
            <a:ext cx="37547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West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South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East   DAT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South  DAT 4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West   DAT 6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55776" y="-27709"/>
            <a:ext cx="6588224" cy="80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What does the program do?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10891"/>
            <a:ext cx="1946079" cy="1937549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64" y="3815895"/>
            <a:ext cx="1962424" cy="196242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46559"/>
            <a:ext cx="1962424" cy="195273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674153"/>
            <a:ext cx="1943990" cy="192513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90764" y="121516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7416776" y="1214511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455416" y="5260837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78080" y="531639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91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-27709"/>
            <a:ext cx="6588224" cy="805003"/>
          </a:xfrm>
        </p:spPr>
        <p:txBody>
          <a:bodyPr/>
          <a:lstStyle/>
          <a:p>
            <a:r>
              <a:rPr lang="en-GB" dirty="0"/>
              <a:t>What does the program do?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5" y="404664"/>
            <a:ext cx="37547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Commands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East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LDA Forward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1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labels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 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Backward  DAT 1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  DAT 0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East   DAT 2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South  DAT 4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West   DAT 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49435"/>
            <a:ext cx="2423051" cy="5460559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6945328" y="274554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5400000">
            <a:off x="7708374" y="2745550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/>
          <p:cNvSpPr/>
          <p:nvPr/>
        </p:nvSpPr>
        <p:spPr>
          <a:xfrm rot="5400000">
            <a:off x="6945328" y="2745549"/>
            <a:ext cx="336291" cy="505152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/>
          <p:cNvSpPr/>
          <p:nvPr/>
        </p:nvSpPr>
        <p:spPr>
          <a:xfrm>
            <a:off x="2051720" y="777294"/>
            <a:ext cx="504056" cy="75509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1547664" y="1587212"/>
            <a:ext cx="504056" cy="755090"/>
          </a:xfrm>
          <a:prstGeom prst="rightBrace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ight Brace 12"/>
          <p:cNvSpPr/>
          <p:nvPr/>
        </p:nvSpPr>
        <p:spPr>
          <a:xfrm>
            <a:off x="2051720" y="2266286"/>
            <a:ext cx="504056" cy="75509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3" grpId="0" animBg="1"/>
      <p:bldP spid="3" grpId="1" animBg="1"/>
      <p:bldP spid="12" grpId="0" animBg="1"/>
      <p:bldP spid="12" grpId="1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297</Words>
  <Application>Microsoft Office PowerPoint</Application>
  <PresentationFormat>On-screen Show (4:3)</PresentationFormat>
  <Paragraphs>108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Battle Turtles  A Simplified Visual Representation of what is going when you program the CPU</vt:lpstr>
      <vt:lpstr>Tips and tricks</vt:lpstr>
      <vt:lpstr>What does the program do?</vt:lpstr>
      <vt:lpstr>What does the program do?</vt:lpstr>
      <vt:lpstr>What does the program do?</vt:lpstr>
      <vt:lpstr>PowerPoint Presentation</vt:lpstr>
      <vt:lpstr>PowerPoint Presentation</vt:lpstr>
      <vt:lpstr>PowerPoint Presentation</vt:lpstr>
      <vt:lpstr>What does the program do?</vt:lpstr>
      <vt:lpstr>PowerPoint Presentation</vt:lpstr>
      <vt:lpstr>Hidden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</dc:creator>
  <cp:lastModifiedBy>John Evason</cp:lastModifiedBy>
  <cp:revision>27</cp:revision>
  <dcterms:created xsi:type="dcterms:W3CDTF">2015-11-06T19:04:50Z</dcterms:created>
  <dcterms:modified xsi:type="dcterms:W3CDTF">2016-11-25T09:48:13Z</dcterms:modified>
</cp:coreProperties>
</file>