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dring.github.io/cpu-battle-ta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vhs-comp.github.io/cpu-battle-tan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1112167"/>
            <a:ext cx="7772400" cy="485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7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Battle Tanks/Turtles</a:t>
            </a:r>
            <a:b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visual representation of what is going when you program the CPU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158" name="Shape 15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161" name="Shape 16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164" name="Shape 16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167" name="Shape 16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70" name="Shape 17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182" name="Shape 182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185" name="Shape 185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188" name="Shape 188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191" name="Shape 191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94" name="Shape 194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04246" y="722875"/>
            <a:ext cx="1944216" cy="50748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197" name="Shape 1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Shape 19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06" name="Shape 206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09" name="Shape 209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12" name="Shape 212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15" name="Shape 215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17" name="Shape 217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18" name="Shape 218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230" name="Shape 23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33" name="Shape 23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36" name="Shape 23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38" name="Shape 238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39" name="Shape 23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41" name="Shape 241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42" name="Shape 242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804246" y="722875"/>
            <a:ext cx="1944216" cy="5078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Shape 244"/>
          <p:cNvGrpSpPr/>
          <p:nvPr/>
        </p:nvGrpSpPr>
        <p:grpSpPr>
          <a:xfrm>
            <a:off x="5739240" y="4571426"/>
            <a:ext cx="668821" cy="694775"/>
            <a:chOff x="1454904" y="1608749"/>
            <a:chExt cx="3693157" cy="3836473"/>
          </a:xfrm>
        </p:grpSpPr>
        <p:pic>
          <p:nvPicPr>
            <p:cNvPr id="245" name="Shape 24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Shape 247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 Forward 2 spaces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Shape 260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61" name="Shape 261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64" name="Shape 264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67" name="Shape 267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70" name="Shape 270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73" name="Shape 273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Shape 275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Shape 28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285" name="Shape 285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288" name="Shape 288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291" name="Shape 291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294" name="Shape 294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296" name="Shape 296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297" name="Shape 297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804246" y="722875"/>
            <a:ext cx="1944216" cy="52936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  DAT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Shape 299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309" name="Shape 30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12" name="Shape 31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15" name="Shape 31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18" name="Shape 31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20" name="Shape 32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21" name="Shape 32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804246" y="722874"/>
            <a:ext cx="1944216" cy="52693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 DAT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5743781" y="5169642"/>
            <a:ext cx="668821" cy="694775"/>
            <a:chOff x="1454904" y="1608749"/>
            <a:chExt cx="3693157" cy="3836473"/>
          </a:xfrm>
        </p:grpSpPr>
        <p:pic>
          <p:nvPicPr>
            <p:cNvPr id="324" name="Shape 3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Shape 33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Shape 332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333" name="Shape 33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36" name="Shape 33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39" name="Shape 33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42" name="Shape 34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45" name="Shape 34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 DAT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 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 DAT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5739240" y="4571426"/>
            <a:ext cx="668821" cy="694775"/>
            <a:chOff x="1454904" y="1608749"/>
            <a:chExt cx="3693157" cy="3836473"/>
          </a:xfrm>
        </p:grpSpPr>
        <p:pic>
          <p:nvPicPr>
            <p:cNvPr id="348" name="Shape 3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Shape 3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Shape 350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5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Shape 357"/>
          <p:cNvGrpSpPr/>
          <p:nvPr/>
        </p:nvGrpSpPr>
        <p:grpSpPr>
          <a:xfrm>
            <a:off x="827583" y="2952805"/>
            <a:ext cx="1872206" cy="1232847"/>
            <a:chOff x="4144748" y="260646"/>
            <a:chExt cx="1872206" cy="1232847"/>
          </a:xfrm>
        </p:grpSpPr>
        <p:sp>
          <p:nvSpPr>
            <p:cNvPr id="358" name="Shape 35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4148335" y="908720"/>
              <a:ext cx="1868619" cy="58477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2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lang="en-GB" sz="32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61" name="Shape 36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64" name="Shape 36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67" name="Shape 36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370" name="Shape 37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6804246" y="722875"/>
            <a:ext cx="1944216" cy="53553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  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    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  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   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Shape 372"/>
          <p:cNvGrpSpPr/>
          <p:nvPr/>
        </p:nvGrpSpPr>
        <p:grpSpPr>
          <a:xfrm>
            <a:off x="5723328" y="3933747"/>
            <a:ext cx="668821" cy="694775"/>
            <a:chOff x="1454904" y="1608749"/>
            <a:chExt cx="3693157" cy="3836473"/>
          </a:xfrm>
        </p:grpSpPr>
        <p:pic>
          <p:nvPicPr>
            <p:cNvPr id="373" name="Shape 37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Shape 3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Shape 375"/>
          <p:cNvSpPr/>
          <p:nvPr/>
        </p:nvSpPr>
        <p:spPr>
          <a:xfrm>
            <a:off x="5923498" y="5301248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5910048" y="4636335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Curriculum Context - KS3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29213"/>
          <a:stretch/>
        </p:blipFill>
        <p:spPr>
          <a:xfrm>
            <a:off x="395536" y="1268759"/>
            <a:ext cx="5382021" cy="429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60285" r="9864" b="34751"/>
          <a:stretch/>
        </p:blipFill>
        <p:spPr>
          <a:xfrm>
            <a:off x="179511" y="5635861"/>
            <a:ext cx="8789391" cy="5460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611560" y="4941167"/>
            <a:ext cx="4608512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 Forward 2 spaces turning right and moving forward 2 more spaces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390" name="Shape 39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393" name="Shape 39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396" name="Shape 39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399" name="Shape 39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00" name="Shape 40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02" name="Shape 402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5148063" y="5212397"/>
            <a:ext cx="668821" cy="694775"/>
            <a:chOff x="1454904" y="1608749"/>
            <a:chExt cx="3693157" cy="3836473"/>
          </a:xfrm>
        </p:grpSpPr>
        <p:pic>
          <p:nvPicPr>
            <p:cNvPr id="405" name="Shape 4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414" name="Shape 414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17" name="Shape 417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20" name="Shape 420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23" name="Shape 423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25" name="Shape 425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26" name="Shape 426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28" name="Shape 428"/>
          <p:cNvGrpSpPr/>
          <p:nvPr/>
        </p:nvGrpSpPr>
        <p:grpSpPr>
          <a:xfrm>
            <a:off x="5148063" y="5212397"/>
            <a:ext cx="668821" cy="694775"/>
            <a:chOff x="1454904" y="1608749"/>
            <a:chExt cx="3693157" cy="3836473"/>
          </a:xfrm>
        </p:grpSpPr>
        <p:pic>
          <p:nvPicPr>
            <p:cNvPr id="429" name="Shape 4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Shape 4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Shape 437"/>
          <p:cNvGrpSpPr/>
          <p:nvPr/>
        </p:nvGrpSpPr>
        <p:grpSpPr>
          <a:xfrm>
            <a:off x="827583" y="2952804"/>
            <a:ext cx="1872206" cy="1299380"/>
            <a:chOff x="4144748" y="260646"/>
            <a:chExt cx="1872206" cy="1171292"/>
          </a:xfrm>
        </p:grpSpPr>
        <p:sp>
          <p:nvSpPr>
            <p:cNvPr id="438" name="Shape 438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4148335" y="908720"/>
              <a:ext cx="1868619" cy="52321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28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41" name="Shape 441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44" name="Shape 444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47" name="Shape 447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49" name="Shape 449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50" name="Shape 450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5156462" y="4571426"/>
            <a:ext cx="668821" cy="694775"/>
            <a:chOff x="1454904" y="1608749"/>
            <a:chExt cx="3693157" cy="3836473"/>
          </a:xfrm>
        </p:grpSpPr>
        <p:pic>
          <p:nvPicPr>
            <p:cNvPr id="453" name="Shape 4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Shape 4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Shape 455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Shape 46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Shape 462"/>
          <p:cNvGrpSpPr/>
          <p:nvPr/>
        </p:nvGrpSpPr>
        <p:grpSpPr>
          <a:xfrm>
            <a:off x="827583" y="2952804"/>
            <a:ext cx="1872206" cy="1299380"/>
            <a:chOff x="4144748" y="260646"/>
            <a:chExt cx="1872206" cy="1171292"/>
          </a:xfrm>
        </p:grpSpPr>
        <p:sp>
          <p:nvSpPr>
            <p:cNvPr id="463" name="Shape 46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64" name="Shape 464"/>
            <p:cNvSpPr txBox="1"/>
            <p:nvPr/>
          </p:nvSpPr>
          <p:spPr>
            <a:xfrm>
              <a:off x="4148335" y="908720"/>
              <a:ext cx="1868619" cy="52321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28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66" name="Shape 46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67" name="Shape 46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69" name="Shape 46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72" name="Shape 47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475" name="Shape 47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478" name="Shape 4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0" name="Shape 480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Shape 488"/>
          <p:cNvGrpSpPr/>
          <p:nvPr/>
        </p:nvGrpSpPr>
        <p:grpSpPr>
          <a:xfrm>
            <a:off x="827583" y="2952803"/>
            <a:ext cx="1872206" cy="1519163"/>
            <a:chOff x="4144748" y="260646"/>
            <a:chExt cx="1872206" cy="1369408"/>
          </a:xfrm>
        </p:grpSpPr>
        <p:sp>
          <p:nvSpPr>
            <p:cNvPr id="489" name="Shape 48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4148335" y="908720"/>
              <a:ext cx="1868619" cy="721335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492" name="Shape 49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495" name="Shape 49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498" name="Shape 49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00" name="Shape 50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01" name="Shape 50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03" name="Shape 503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Shape 50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6" name="Shape 506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Shape 51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Shape 514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15" name="Shape 515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18" name="Shape 518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21" name="Shape 521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22" name="Shape 522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24" name="Shape 524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26" name="Shape 526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27" name="Shape 527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29" name="Shape 529"/>
          <p:cNvGrpSpPr/>
          <p:nvPr/>
        </p:nvGrpSpPr>
        <p:grpSpPr>
          <a:xfrm>
            <a:off x="5125562" y="3965781"/>
            <a:ext cx="668821" cy="694775"/>
            <a:chOff x="1454904" y="1608749"/>
            <a:chExt cx="3693157" cy="3836473"/>
          </a:xfrm>
        </p:grpSpPr>
        <p:pic>
          <p:nvPicPr>
            <p:cNvPr id="530" name="Shape 5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Shape 5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2" name="Shape 532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hape 53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41" name="Shape 541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44" name="Shape 544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47" name="Shape 547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50" name="Shape 550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52" name="Shape 552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53" name="Shape 553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55" name="Shape 555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556" name="Shape 5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Shape 55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8" name="Shape 558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Shape 56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Shape 566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67" name="Shape 567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68" name="Shape 568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70" name="Shape 570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73" name="Shape 573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574" name="Shape 574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576" name="Shape 576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578" name="Shape 578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579" name="Shape 579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581" name="Shape 581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582" name="Shape 5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Shape 5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4" name="Shape 584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Shape 592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593" name="Shape 593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596" name="Shape 596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597" name="Shape 597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599" name="Shape 599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02" name="Shape 602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03" name="Shape 603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04" name="Shape 604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05" name="Shape 605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07" name="Shape 607"/>
          <p:cNvGrpSpPr/>
          <p:nvPr/>
        </p:nvGrpSpPr>
        <p:grpSpPr>
          <a:xfrm rot="5400000">
            <a:off x="5125560" y="3965781"/>
            <a:ext cx="668821" cy="694775"/>
            <a:chOff x="1454904" y="1608749"/>
            <a:chExt cx="3693157" cy="3836473"/>
          </a:xfrm>
        </p:grpSpPr>
        <p:pic>
          <p:nvPicPr>
            <p:cNvPr id="608" name="Shape 6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Shape 6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Shape 610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Curriculum Context - KS3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instructions are stored and executed within a computer system.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Processors have instruction sets and they relate to low-level instructions carried out by a computer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experience of a low-level programming language.</a:t>
            </a: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behind the fetch-execute cycle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Shape 61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Shape 617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619" name="Shape 619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622" name="Shape 622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24" name="Shape 624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625" name="Shape 625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28" name="Shape 628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30" name="Shape 630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31" name="Shape 631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33" name="Shape 633"/>
          <p:cNvGrpSpPr/>
          <p:nvPr/>
        </p:nvGrpSpPr>
        <p:grpSpPr>
          <a:xfrm rot="5400000">
            <a:off x="5761680" y="3921147"/>
            <a:ext cx="668821" cy="694775"/>
            <a:chOff x="1454904" y="1608749"/>
            <a:chExt cx="3693157" cy="3836473"/>
          </a:xfrm>
        </p:grpSpPr>
        <p:pic>
          <p:nvPicPr>
            <p:cNvPr id="634" name="Shape 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Shape 6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6" name="Shape 636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 rot="5400000">
            <a:off x="5304503" y="4014080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Shape 64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5562" y="3333819"/>
            <a:ext cx="1905266" cy="257210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>
            <a:off x="755575" y="722875"/>
            <a:ext cx="4392488" cy="518965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Shape 645"/>
          <p:cNvGrpSpPr/>
          <p:nvPr/>
        </p:nvGrpSpPr>
        <p:grpSpPr>
          <a:xfrm>
            <a:off x="827583" y="2952805"/>
            <a:ext cx="1872206" cy="1294404"/>
            <a:chOff x="4144748" y="260646"/>
            <a:chExt cx="1872206" cy="1294404"/>
          </a:xfrm>
        </p:grpSpPr>
        <p:sp>
          <p:nvSpPr>
            <p:cNvPr id="646" name="Shape 646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Verdana"/>
                <a:buNone/>
              </a:pPr>
              <a:r>
                <a:rPr lang="en-GB" sz="3600" b="1" i="0" u="none" strike="noStrike" cap="none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131839" y="2959524"/>
            <a:ext cx="1880510" cy="1292662"/>
            <a:chOff x="4148335" y="1988840"/>
            <a:chExt cx="1880510" cy="1292662"/>
          </a:xfrm>
        </p:grpSpPr>
        <p:sp>
          <p:nvSpPr>
            <p:cNvPr id="649" name="Shape 649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831172" y="4296708"/>
            <a:ext cx="1872206" cy="1292663"/>
            <a:chOff x="4282085" y="3753905"/>
            <a:chExt cx="1872206" cy="1292663"/>
          </a:xfrm>
        </p:grpSpPr>
        <p:sp>
          <p:nvSpPr>
            <p:cNvPr id="652" name="Shape 652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3145559" y="4313170"/>
            <a:ext cx="1872206" cy="1306032"/>
            <a:chOff x="2123726" y="4599819"/>
            <a:chExt cx="1872206" cy="1306032"/>
          </a:xfrm>
        </p:grpSpPr>
        <p:sp>
          <p:nvSpPr>
            <p:cNvPr id="655" name="Shape 655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657" name="Shape 657"/>
          <p:cNvSpPr/>
          <p:nvPr/>
        </p:nvSpPr>
        <p:spPr>
          <a:xfrm>
            <a:off x="971600" y="98072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658" name="Shape 658"/>
          <p:cNvSpPr/>
          <p:nvPr/>
        </p:nvSpPr>
        <p:spPr>
          <a:xfrm>
            <a:off x="971600" y="1772816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59" name="Shape 659"/>
          <p:cNvSpPr txBox="1"/>
          <p:nvPr/>
        </p:nvSpPr>
        <p:spPr>
          <a:xfrm>
            <a:off x="7022464" y="640049"/>
            <a:ext cx="1944216" cy="5632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Turning the tank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East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the Tank Move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 Forward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GB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Labels</a:t>
            </a:r>
            <a:endParaRPr lang="en-GB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DAT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DAT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DAT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DAT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DAT 6</a:t>
            </a:r>
          </a:p>
        </p:txBody>
      </p:sp>
      <p:grpSp>
        <p:nvGrpSpPr>
          <p:cNvPr id="660" name="Shape 660"/>
          <p:cNvGrpSpPr/>
          <p:nvPr/>
        </p:nvGrpSpPr>
        <p:grpSpPr>
          <a:xfrm rot="5400000">
            <a:off x="6413705" y="3943213"/>
            <a:ext cx="668821" cy="694775"/>
            <a:chOff x="1454904" y="1608749"/>
            <a:chExt cx="3693157" cy="3836473"/>
          </a:xfrm>
        </p:grpSpPr>
        <p:pic>
          <p:nvPicPr>
            <p:cNvPr id="661" name="Shape 6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Shape 66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3" name="Shape 663"/>
          <p:cNvSpPr/>
          <p:nvPr/>
        </p:nvSpPr>
        <p:spPr>
          <a:xfrm>
            <a:off x="5320848" y="5336794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5320846" y="4660557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/>
          <p:nvPr/>
        </p:nvSpPr>
        <p:spPr>
          <a:xfrm rot="5400000">
            <a:off x="5304503" y="4014080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/>
          <p:nvPr/>
        </p:nvSpPr>
        <p:spPr>
          <a:xfrm rot="5400000">
            <a:off x="5951478" y="4016389"/>
            <a:ext cx="336291" cy="50515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Battle Tanks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 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Dring</a:t>
            </a:r>
            <a:endParaRPr lang="en-GB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https://pddring.github.io/cpu-battle-tank/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 to introduce low level programming in an engaging context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level allows the use the screen based controls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a steep learning curve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LMC instruction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Battle turtles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remix of Pete </a:t>
            </a:r>
            <a:r>
              <a:rPr lang="en-GB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Dring’s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original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http://uvhs-comp.github.io/cpu-battle-tank/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 to make the learning curve shallower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documentation to help explain the concepts and interface to non-specialists and specialists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lesson ideas/resources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465" y="5010962"/>
            <a:ext cx="286479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GB" sz="2000" u="sng" dirty="0"/>
              <a:t>Focus on</a:t>
            </a:r>
          </a:p>
          <a:p>
            <a:pPr lvl="0"/>
            <a:r>
              <a:rPr lang="en-GB" sz="2000" dirty="0"/>
              <a:t>Accumulator</a:t>
            </a:r>
          </a:p>
          <a:p>
            <a:pPr lvl="0"/>
            <a:r>
              <a:rPr lang="en-GB" sz="2000" dirty="0"/>
              <a:t>LDA / OUT / HLT / DAT</a:t>
            </a:r>
          </a:p>
          <a:p>
            <a:pPr lvl="0"/>
            <a:r>
              <a:rPr lang="en-GB" sz="2000" dirty="0"/>
              <a:t>Output channel / device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00017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Paper based intro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Output: movement, steering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marL="457200" lvl="0" indent="-228600">
              <a:spcBef>
                <a:spcPts val="0"/>
              </a:spcBef>
              <a:buChar char="+"/>
            </a:pPr>
            <a:r>
              <a:rPr lang="en-GB" dirty="0"/>
              <a:t>Instructions stored in memory, FEC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Input: radar, collision detection</a:t>
            </a:r>
          </a:p>
          <a:p>
            <a:pPr lvl="0">
              <a:spcBef>
                <a:spcPts val="0"/>
              </a:spcBef>
              <a:buNone/>
            </a:pPr>
            <a:endParaRPr lang="en-GB" dirty="0"/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Output: turret, fire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94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Shape 116"/>
          <p:cNvGrpSpPr/>
          <p:nvPr/>
        </p:nvGrpSpPr>
        <p:grpSpPr>
          <a:xfrm>
            <a:off x="2474895" y="1188932"/>
            <a:ext cx="3693157" cy="3836473"/>
            <a:chOff x="1454904" y="1608749"/>
            <a:chExt cx="3693157" cy="383647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7662" y="1844824"/>
              <a:ext cx="3600398" cy="3600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4904" y="1608749"/>
              <a:ext cx="3672406" cy="36724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119"/>
          <p:cNvGrpSpPr/>
          <p:nvPr/>
        </p:nvGrpSpPr>
        <p:grpSpPr>
          <a:xfrm>
            <a:off x="219987" y="1431638"/>
            <a:ext cx="1872206" cy="1294404"/>
            <a:chOff x="4144748" y="260646"/>
            <a:chExt cx="1872206" cy="1294404"/>
          </a:xfrm>
        </p:grpSpPr>
        <p:sp>
          <p:nvSpPr>
            <p:cNvPr id="120" name="Shape 120"/>
            <p:cNvSpPr txBox="1"/>
            <p:nvPr/>
          </p:nvSpPr>
          <p:spPr>
            <a:xfrm>
              <a:off x="4144748" y="260646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4148335" y="908720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23575" y="4077072"/>
            <a:ext cx="1880510" cy="1292662"/>
            <a:chOff x="4148335" y="1988840"/>
            <a:chExt cx="1880510" cy="1292662"/>
          </a:xfrm>
        </p:grpSpPr>
        <p:sp>
          <p:nvSpPr>
            <p:cNvPr id="123" name="Shape 123"/>
            <p:cNvSpPr txBox="1"/>
            <p:nvPr/>
          </p:nvSpPr>
          <p:spPr>
            <a:xfrm>
              <a:off x="4148335" y="1988840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2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Steering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160226" y="263517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804248" y="1409056"/>
            <a:ext cx="1872206" cy="1292663"/>
            <a:chOff x="4282085" y="3753905"/>
            <a:chExt cx="1872206" cy="1292663"/>
          </a:xfrm>
        </p:grpSpPr>
        <p:sp>
          <p:nvSpPr>
            <p:cNvPr id="126" name="Shape 126"/>
            <p:cNvSpPr txBox="1"/>
            <p:nvPr/>
          </p:nvSpPr>
          <p:spPr>
            <a:xfrm>
              <a:off x="4282085" y="3753905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3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Aim Gun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4285673" y="4400237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6832837" y="3318103"/>
            <a:ext cx="1872206" cy="1306032"/>
            <a:chOff x="2123726" y="4599819"/>
            <a:chExt cx="1872206" cy="1306032"/>
          </a:xfrm>
        </p:grpSpPr>
        <p:sp>
          <p:nvSpPr>
            <p:cNvPr id="129" name="Shape 129"/>
            <p:cNvSpPr txBox="1"/>
            <p:nvPr/>
          </p:nvSpPr>
          <p:spPr>
            <a:xfrm>
              <a:off x="2123726" y="4599819"/>
              <a:ext cx="1872206" cy="64633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4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Fire Gun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123726" y="5259521"/>
              <a:ext cx="1868619" cy="646331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Channel 1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Verdana"/>
                <a:buNone/>
              </a:pPr>
              <a:r>
                <a:rPr lang="en-GB" sz="1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Movement</a:t>
              </a:r>
            </a:p>
          </p:txBody>
        </p:sp>
      </p:grpSp>
      <p:sp>
        <p:nvSpPr>
          <p:cNvPr id="131" name="Shape 131"/>
          <p:cNvSpPr/>
          <p:nvPr/>
        </p:nvSpPr>
        <p:spPr>
          <a:xfrm rot="10800000">
            <a:off x="2092195" y="4077070"/>
            <a:ext cx="739721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90794" y="1732222"/>
            <a:ext cx="1497429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 rot="10800000">
            <a:off x="2256486" y="2207788"/>
            <a:ext cx="739721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243194" y="3225207"/>
            <a:ext cx="1497429" cy="57345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Channels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537025" y="5242498"/>
            <a:ext cx="4032448" cy="792086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GB" sz="2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Accumulator</a:t>
            </a:r>
          </a:p>
        </p:txBody>
      </p:sp>
      <p:sp>
        <p:nvSpPr>
          <p:cNvPr id="138" name="Shape 138"/>
          <p:cNvSpPr/>
          <p:nvPr/>
        </p:nvSpPr>
        <p:spPr>
          <a:xfrm>
            <a:off x="2537025" y="6034587"/>
            <a:ext cx="4032448" cy="792086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the tank gets its instructions from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Tank/Turtle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 you will have to give an instruction to 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Channel 1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controls movement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1 can accept 2 different instructions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Moves the Tank Forwards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Moves The Tank Backwards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the Tank/Turtle </a:t>
            </a:r>
            <a:r>
              <a:rPr lang="en-GB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achieve this the correct number for the direction (in this case 0) must be loaded into the </a:t>
            </a:r>
            <a:r>
              <a:rPr lang="en-GB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Accumulator </a:t>
            </a: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contents of this register then need to be output to the correct Output Channel - in this case channel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1704</Words>
  <Application>Microsoft Office PowerPoint</Application>
  <PresentationFormat>On-screen Show (4:3)</PresentationFormat>
  <Paragraphs>771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Office Theme</vt:lpstr>
      <vt:lpstr>Battle Tanks/Turtles  A simplified visual representation of what is going when you program the CPU</vt:lpstr>
      <vt:lpstr>National Curriculum Context - KS3</vt:lpstr>
      <vt:lpstr>National Curriculum Context - KS3</vt:lpstr>
      <vt:lpstr>CPU Battle Tanks</vt:lpstr>
      <vt:lpstr>CPU Battle turtles</vt:lpstr>
      <vt:lpstr>PowerPoint Presentation</vt:lpstr>
      <vt:lpstr>Output Channels</vt:lpstr>
      <vt:lpstr>Moving the Tank/Turtle</vt:lpstr>
      <vt:lpstr>Moving the Tank/Turtle Forward</vt:lpstr>
      <vt:lpstr>PowerPoint Presentation</vt:lpstr>
      <vt:lpstr>PowerPoint Presentation</vt:lpstr>
      <vt:lpstr>PowerPoint Presentation</vt:lpstr>
      <vt:lpstr>PowerPoint Presentation</vt:lpstr>
      <vt:lpstr>Moving the Tank Forward 2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the Tank Forward 2 spaces turning right and moving forward 2 more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Tanks/Turtles  A Simplified Visual Representation of what is going when you program the CPU</dc:title>
  <cp:lastModifiedBy>John Evason</cp:lastModifiedBy>
  <cp:revision>5</cp:revision>
  <dcterms:modified xsi:type="dcterms:W3CDTF">2016-11-25T10:49:28Z</dcterms:modified>
</cp:coreProperties>
</file>