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5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8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8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1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2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6770-BE00-4EA7-AA86-3DBEB6963F68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EE69-35AC-4E06-A920-9280BDA62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What should we teach regarding…</a:t>
            </a:r>
          </a:p>
          <a:p>
            <a:endParaRPr lang="en-GB" sz="2800" dirty="0"/>
          </a:p>
          <a:p>
            <a:r>
              <a:rPr lang="en-GB" sz="2800" dirty="0" smtClean="0"/>
              <a:t>“Understand </a:t>
            </a:r>
            <a:r>
              <a:rPr lang="en-GB" sz="2800" dirty="0"/>
              <a:t>how instructions are stored and executed within a computer system; </a:t>
            </a:r>
            <a:r>
              <a:rPr lang="en-GB" sz="2800" dirty="0" smtClean="0"/>
              <a:t>“?</a:t>
            </a:r>
          </a:p>
          <a:p>
            <a:endParaRPr lang="en-GB" sz="2800" dirty="0"/>
          </a:p>
          <a:p>
            <a:r>
              <a:rPr lang="en-GB" sz="2800" dirty="0" smtClean="0"/>
              <a:t>+++++++++++++++++++++++++++++++++++++++++++</a:t>
            </a:r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Does the activity support the ‘tick list’?</a:t>
            </a:r>
          </a:p>
          <a:p>
            <a:endParaRPr lang="en-GB" sz="2800" dirty="0"/>
          </a:p>
          <a:p>
            <a:r>
              <a:rPr lang="en-GB" sz="2800" dirty="0"/>
              <a:t>H</a:t>
            </a:r>
            <a:r>
              <a:rPr lang="en-GB" sz="2800" dirty="0" smtClean="0"/>
              <a:t>ow can we improve it?</a:t>
            </a:r>
          </a:p>
          <a:p>
            <a:endParaRPr lang="en-GB" sz="2800" dirty="0"/>
          </a:p>
          <a:p>
            <a:r>
              <a:rPr lang="en-GB" sz="2800" dirty="0" smtClean="0"/>
              <a:t>Can we walk away from today with the ‘blueprint’ for a successful lesson or two?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76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How Computers Work – Lesson 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 </a:t>
            </a:r>
            <a:r>
              <a:rPr lang="en-GB" sz="2800" dirty="0" smtClean="0"/>
              <a:t>How many places are there in the memory?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Find a definition for accumulate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Find out what an accumulator does in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What is a bus in a computer?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What does opcode 6 do?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What does opcode 3 do?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Instruction 615 means do opcode 6 and the address is 15 – no choice</a:t>
            </a:r>
            <a:r>
              <a:rPr lang="en-GB" sz="2800" smtClean="0"/>
              <a:t>, just go </a:t>
            </a:r>
            <a:r>
              <a:rPr lang="en-GB" sz="2800" dirty="0" smtClean="0"/>
              <a:t>straight to memory 15 now.  What does instruction 107 mean?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What is the opcode for stopping a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What is the opcode for loading data from memory into the accumulator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875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INPUT – write the input directly to the accumulator</a:t>
            </a:r>
          </a:p>
          <a:p>
            <a:endParaRPr lang="en-GB" sz="2800" dirty="0"/>
          </a:p>
          <a:p>
            <a:r>
              <a:rPr lang="en-GB" sz="2800" dirty="0" smtClean="0"/>
              <a:t>OUTPUT – draw a monitor and write in it</a:t>
            </a:r>
          </a:p>
          <a:p>
            <a:endParaRPr lang="en-GB" sz="2800" dirty="0"/>
          </a:p>
          <a:p>
            <a:r>
              <a:rPr lang="en-GB" sz="2800" dirty="0" smtClean="0"/>
              <a:t>ACCUMULATOR – write in the </a:t>
            </a:r>
            <a:r>
              <a:rPr lang="en-GB" sz="2800" dirty="0" err="1" smtClean="0"/>
              <a:t>acc</a:t>
            </a:r>
            <a:r>
              <a:rPr lang="en-GB" sz="2800" dirty="0" smtClean="0"/>
              <a:t> to do your maths.</a:t>
            </a:r>
          </a:p>
          <a:p>
            <a:endParaRPr lang="en-GB" sz="2800" dirty="0"/>
          </a:p>
          <a:p>
            <a:r>
              <a:rPr lang="en-GB" sz="2800" dirty="0" smtClean="0"/>
              <a:t>Run through Program 1 </a:t>
            </a:r>
          </a:p>
          <a:p>
            <a:endParaRPr lang="en-GB" sz="2800" dirty="0"/>
          </a:p>
          <a:p>
            <a:r>
              <a:rPr lang="en-GB" sz="2800" dirty="0" smtClean="0"/>
              <a:t>What does this simple program do?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2704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194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Revell</dc:creator>
  <cp:lastModifiedBy>Paul Revell</cp:lastModifiedBy>
  <cp:revision>3</cp:revision>
  <dcterms:created xsi:type="dcterms:W3CDTF">2016-11-09T14:29:53Z</dcterms:created>
  <dcterms:modified xsi:type="dcterms:W3CDTF">2016-11-09T14:56:45Z</dcterms:modified>
</cp:coreProperties>
</file>