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65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9" r:id="rId19"/>
    <p:sldId id="277" r:id="rId20"/>
    <p:sldId id="272" r:id="rId21"/>
    <p:sldId id="273" r:id="rId22"/>
    <p:sldId id="274" r:id="rId23"/>
    <p:sldId id="275" r:id="rId24"/>
    <p:sldId id="276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3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4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9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8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3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7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15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3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F896-30FB-4712-BE9F-12BA607C24C9}" type="datetimeFigureOut">
              <a:rPr lang="en-GB" smtClean="0"/>
              <a:t>18/11/2015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9E19-89CA-47DB-AAB9-37464434D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1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3672408"/>
          </a:xfrm>
        </p:spPr>
        <p:txBody>
          <a:bodyPr>
            <a:normAutofit fontScale="90000"/>
          </a:bodyPr>
          <a:lstStyle/>
          <a:p>
            <a:r>
              <a:rPr lang="en-GB" sz="8000" b="1" dirty="0" smtClean="0"/>
              <a:t>Battle Tanks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 Simplified Visual Representation of what is going when you program the CPU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31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804248" y="722876"/>
            <a:ext cx="194421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LDA Forward</a:t>
            </a:r>
          </a:p>
          <a:p>
            <a:r>
              <a:rPr lang="en-GB" dirty="0" smtClean="0"/>
              <a:t>OUT 1</a:t>
            </a:r>
            <a:endParaRPr lang="en-GB" dirty="0"/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 smtClean="0"/>
              <a:t>DAT Forward 0</a:t>
            </a:r>
          </a:p>
          <a:p>
            <a:r>
              <a:rPr lang="en-GB" dirty="0" smtClean="0"/>
              <a:t>DAT Backward 1</a:t>
            </a:r>
          </a:p>
          <a:p>
            <a:endParaRPr lang="en-GB" dirty="0"/>
          </a:p>
          <a:p>
            <a:r>
              <a:rPr lang="en-GB" dirty="0"/>
              <a:t>DAT North   0</a:t>
            </a:r>
          </a:p>
          <a:p>
            <a:r>
              <a:rPr lang="en-GB" dirty="0"/>
              <a:t>DAT East      2</a:t>
            </a:r>
          </a:p>
          <a:p>
            <a:r>
              <a:rPr lang="en-GB" dirty="0"/>
              <a:t>DAT South   4</a:t>
            </a:r>
          </a:p>
          <a:p>
            <a:r>
              <a:rPr lang="en-GB" dirty="0"/>
              <a:t>DAT West    6</a:t>
            </a:r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5743783" y="5169644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8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rgbClr val="FF0000"/>
                </a:solidFill>
              </a:rPr>
              <a:t>0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4248" y="722876"/>
            <a:ext cx="194421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/>
              <a:t>LDA Forward</a:t>
            </a:r>
          </a:p>
          <a:p>
            <a:r>
              <a:rPr lang="en-GB" dirty="0" smtClean="0"/>
              <a:t>OUT 1</a:t>
            </a:r>
            <a:endParaRPr lang="en-GB" dirty="0"/>
          </a:p>
          <a:p>
            <a:r>
              <a:rPr lang="en-GB" dirty="0"/>
              <a:t>OUT 1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b="1" dirty="0">
                <a:solidFill>
                  <a:srgbClr val="FF0000"/>
                </a:solidFill>
              </a:rPr>
              <a:t>DAT Forward 0</a:t>
            </a:r>
          </a:p>
          <a:p>
            <a:r>
              <a:rPr lang="en-GB" dirty="0"/>
              <a:t>DAT Backward 1</a:t>
            </a:r>
          </a:p>
          <a:p>
            <a:endParaRPr lang="en-GB" dirty="0"/>
          </a:p>
          <a:p>
            <a:r>
              <a:rPr lang="en-GB" dirty="0"/>
              <a:t>DAT North   0</a:t>
            </a:r>
          </a:p>
          <a:p>
            <a:r>
              <a:rPr lang="en-GB" dirty="0"/>
              <a:t>DAT East      2</a:t>
            </a:r>
          </a:p>
          <a:p>
            <a:r>
              <a:rPr lang="en-GB" dirty="0"/>
              <a:t>DAT South   4</a:t>
            </a:r>
          </a:p>
          <a:p>
            <a:r>
              <a:rPr lang="en-GB" dirty="0"/>
              <a:t>DAT West    6</a:t>
            </a:r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5743783" y="5169644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0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32847"/>
            <a:chOff x="4144748" y="260648"/>
            <a:chExt cx="1872208" cy="1232847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r>
                <a:rPr lang="en-GB" sz="32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chemeClr val="tx1"/>
                </a:solidFill>
              </a:rPr>
              <a:t>0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4248" y="722876"/>
            <a:ext cx="194421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/>
              <a:t>LDA Forward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OUT 1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DAT Forward 0</a:t>
            </a:r>
          </a:p>
          <a:p>
            <a:r>
              <a:rPr lang="en-GB" dirty="0"/>
              <a:t>DAT Backward 1</a:t>
            </a:r>
          </a:p>
          <a:p>
            <a:endParaRPr lang="en-GB" dirty="0"/>
          </a:p>
          <a:p>
            <a:r>
              <a:rPr lang="en-GB" dirty="0"/>
              <a:t>DAT North   0</a:t>
            </a:r>
          </a:p>
          <a:p>
            <a:r>
              <a:rPr lang="en-GB" dirty="0"/>
              <a:t>DAT East      2</a:t>
            </a:r>
          </a:p>
          <a:p>
            <a:r>
              <a:rPr lang="en-GB" dirty="0"/>
              <a:t>DAT South   4</a:t>
            </a:r>
          </a:p>
          <a:p>
            <a:r>
              <a:rPr lang="en-GB" dirty="0"/>
              <a:t>DAT West    6</a:t>
            </a:r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5739241" y="4571428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2" name="Up Arrow 1"/>
          <p:cNvSpPr/>
          <p:nvPr/>
        </p:nvSpPr>
        <p:spPr>
          <a:xfrm>
            <a:off x="5923498" y="530124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32847"/>
            <a:chOff x="4144748" y="260648"/>
            <a:chExt cx="1872208" cy="1232847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r>
                <a:rPr lang="en-GB" sz="32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chemeClr val="tx1"/>
                </a:solidFill>
              </a:rPr>
              <a:t>0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4248" y="722876"/>
            <a:ext cx="194421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/>
              <a:t>LDA Forward</a:t>
            </a:r>
          </a:p>
          <a:p>
            <a:r>
              <a:rPr lang="en-GB" dirty="0"/>
              <a:t>OUT 1</a:t>
            </a:r>
          </a:p>
          <a:p>
            <a:r>
              <a:rPr lang="en-GB" b="1" dirty="0">
                <a:solidFill>
                  <a:srgbClr val="FF0000"/>
                </a:solidFill>
              </a:rPr>
              <a:t>OUT 1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DAT Forward 0</a:t>
            </a:r>
          </a:p>
          <a:p>
            <a:r>
              <a:rPr lang="en-GB" dirty="0"/>
              <a:t>DAT Backward 1</a:t>
            </a:r>
          </a:p>
          <a:p>
            <a:endParaRPr lang="en-GB" dirty="0"/>
          </a:p>
          <a:p>
            <a:r>
              <a:rPr lang="en-GB" dirty="0"/>
              <a:t>DAT North   0</a:t>
            </a:r>
          </a:p>
          <a:p>
            <a:r>
              <a:rPr lang="en-GB" dirty="0"/>
              <a:t>DAT East      2</a:t>
            </a:r>
          </a:p>
          <a:p>
            <a:r>
              <a:rPr lang="en-GB" dirty="0"/>
              <a:t>DAT South   4</a:t>
            </a:r>
          </a:p>
          <a:p>
            <a:r>
              <a:rPr lang="en-GB" dirty="0"/>
              <a:t>DAT West    6</a:t>
            </a:r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5723329" y="3933748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2" name="Up Arrow 1"/>
          <p:cNvSpPr/>
          <p:nvPr/>
        </p:nvSpPr>
        <p:spPr>
          <a:xfrm>
            <a:off x="5923498" y="530124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Up Arrow 36"/>
          <p:cNvSpPr/>
          <p:nvPr/>
        </p:nvSpPr>
        <p:spPr>
          <a:xfrm>
            <a:off x="5910049" y="4636336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Moving the Tank Forward 2 spaces turning right and moving forward 2 more spaces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1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dirty="0"/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5148064" y="5212397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rgbClr val="FF0000"/>
                </a:solidFill>
              </a:rPr>
              <a:t>0</a:t>
            </a:r>
            <a:endParaRPr lang="en-GB" sz="5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dirty="0"/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b="1" dirty="0">
                <a:solidFill>
                  <a:srgbClr val="FF0000"/>
                </a:solidFill>
              </a:rPr>
              <a:t>Forward </a:t>
            </a:r>
            <a:r>
              <a:rPr lang="en-GB" b="1" dirty="0" smtClean="0">
                <a:solidFill>
                  <a:srgbClr val="FF0000"/>
                </a:solidFill>
              </a:rPr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5148064" y="5212397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62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4"/>
            <a:ext cx="1872208" cy="1299381"/>
            <a:chOff x="4144748" y="260648"/>
            <a:chExt cx="1872208" cy="1171292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523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dirty="0"/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5156462" y="4571428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37" name="Up Arrow 36"/>
          <p:cNvSpPr/>
          <p:nvPr/>
        </p:nvSpPr>
        <p:spPr>
          <a:xfrm>
            <a:off x="5320848" y="53367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4"/>
            <a:ext cx="1872208" cy="1299381"/>
            <a:chOff x="4144748" y="260648"/>
            <a:chExt cx="1872208" cy="1171292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523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dirty="0"/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5125562" y="3965782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37" name="Up Arrow 36"/>
          <p:cNvSpPr/>
          <p:nvPr/>
        </p:nvSpPr>
        <p:spPr>
          <a:xfrm>
            <a:off x="5320848" y="53367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Up Arrow 38"/>
          <p:cNvSpPr/>
          <p:nvPr/>
        </p:nvSpPr>
        <p:spPr>
          <a:xfrm>
            <a:off x="5320847" y="466055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4"/>
            <a:ext cx="1872208" cy="1519163"/>
            <a:chOff x="4144748" y="260648"/>
            <a:chExt cx="1872208" cy="1369408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721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dirty="0"/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>
            <a:off x="5125562" y="3965782"/>
            <a:ext cx="668823" cy="694777"/>
            <a:chOff x="1454905" y="1608749"/>
            <a:chExt cx="3693159" cy="383647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41" name="Up Arrow 40"/>
          <p:cNvSpPr/>
          <p:nvPr/>
        </p:nvSpPr>
        <p:spPr>
          <a:xfrm>
            <a:off x="5320848" y="53367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Up Arrow 41"/>
          <p:cNvSpPr/>
          <p:nvPr/>
        </p:nvSpPr>
        <p:spPr>
          <a:xfrm>
            <a:off x="5320847" y="466055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1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74896" y="1188932"/>
            <a:ext cx="3693159" cy="3836475"/>
            <a:chOff x="1454905" y="1608749"/>
            <a:chExt cx="3693159" cy="3836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19988" y="1431640"/>
            <a:ext cx="1872208" cy="1294403"/>
            <a:chOff x="4144748" y="260648"/>
            <a:chExt cx="1872208" cy="1294403"/>
          </a:xfrm>
        </p:grpSpPr>
        <p:sp>
          <p:nvSpPr>
            <p:cNvPr id="6" name="TextBox 5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3576" y="4077072"/>
            <a:ext cx="1880510" cy="1292662"/>
            <a:chOff x="4148336" y="1988840"/>
            <a:chExt cx="1880510" cy="1292662"/>
          </a:xfrm>
        </p:grpSpPr>
        <p:sp>
          <p:nvSpPr>
            <p:cNvPr id="7" name="TextBox 6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1409057"/>
            <a:ext cx="1872208" cy="1292662"/>
            <a:chOff x="4282085" y="3753906"/>
            <a:chExt cx="1872208" cy="1292662"/>
          </a:xfrm>
        </p:grpSpPr>
        <p:sp>
          <p:nvSpPr>
            <p:cNvPr id="8" name="TextBox 7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32838" y="3318104"/>
            <a:ext cx="1872208" cy="1306032"/>
            <a:chOff x="2123728" y="4599820"/>
            <a:chExt cx="1872208" cy="1306032"/>
          </a:xfrm>
        </p:grpSpPr>
        <p:sp>
          <p:nvSpPr>
            <p:cNvPr id="9" name="TextBox 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Left Arrow 16"/>
          <p:cNvSpPr/>
          <p:nvPr/>
        </p:nvSpPr>
        <p:spPr>
          <a:xfrm rot="10800000">
            <a:off x="2092196" y="4077072"/>
            <a:ext cx="739722" cy="5734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Arrow 17"/>
          <p:cNvSpPr/>
          <p:nvPr/>
        </p:nvSpPr>
        <p:spPr>
          <a:xfrm>
            <a:off x="5090794" y="1732222"/>
            <a:ext cx="1497430" cy="5734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Arrow 19"/>
          <p:cNvSpPr/>
          <p:nvPr/>
        </p:nvSpPr>
        <p:spPr>
          <a:xfrm rot="10800000">
            <a:off x="2256486" y="2207788"/>
            <a:ext cx="739722" cy="5734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Arrow 20"/>
          <p:cNvSpPr/>
          <p:nvPr/>
        </p:nvSpPr>
        <p:spPr>
          <a:xfrm>
            <a:off x="5243194" y="3225207"/>
            <a:ext cx="1497430" cy="5734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9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rgbClr val="FF0000"/>
                </a:solidFill>
              </a:rPr>
              <a:t>2</a:t>
            </a:r>
            <a:endParaRPr lang="en-GB" sz="5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dirty="0"/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East </a:t>
            </a:r>
            <a:r>
              <a:rPr lang="en-GB" b="1" dirty="0" smtClean="0">
                <a:solidFill>
                  <a:srgbClr val="FF0000"/>
                </a:solidFill>
              </a:rPr>
              <a:t>DAT 2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>
            <a:off x="5125562" y="3965782"/>
            <a:ext cx="668823" cy="694777"/>
            <a:chOff x="1454905" y="1608749"/>
            <a:chExt cx="3693159" cy="383647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41" name="Up Arrow 40"/>
          <p:cNvSpPr/>
          <p:nvPr/>
        </p:nvSpPr>
        <p:spPr>
          <a:xfrm>
            <a:off x="5320848" y="53367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Up Arrow 41"/>
          <p:cNvSpPr/>
          <p:nvPr/>
        </p:nvSpPr>
        <p:spPr>
          <a:xfrm>
            <a:off x="5320847" y="466055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chemeClr val="tx1"/>
                </a:solidFill>
              </a:rPr>
              <a:t>2</a:t>
            </a:r>
            <a:endParaRPr lang="en-GB" sz="54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dirty="0"/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5125562" y="3965782"/>
            <a:ext cx="668823" cy="694777"/>
            <a:chOff x="1454905" y="1608749"/>
            <a:chExt cx="3693159" cy="383647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41" name="Up Arrow 40"/>
          <p:cNvSpPr/>
          <p:nvPr/>
        </p:nvSpPr>
        <p:spPr>
          <a:xfrm>
            <a:off x="5320848" y="53367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Up Arrow 41"/>
          <p:cNvSpPr/>
          <p:nvPr/>
        </p:nvSpPr>
        <p:spPr>
          <a:xfrm>
            <a:off x="5320847" y="466055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b="1" dirty="0">
                <a:solidFill>
                  <a:srgbClr val="FF0000"/>
                </a:solidFill>
              </a:rPr>
              <a:t>LDA </a:t>
            </a:r>
            <a:r>
              <a:rPr lang="en-GB" b="1" dirty="0" smtClean="0">
                <a:solidFill>
                  <a:srgbClr val="FF0000"/>
                </a:solidFill>
              </a:rPr>
              <a:t>Forward</a:t>
            </a:r>
          </a:p>
          <a:p>
            <a:r>
              <a:rPr lang="en-GB" dirty="0"/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5125562" y="3965782"/>
            <a:ext cx="668823" cy="694777"/>
            <a:chOff x="1454905" y="1608749"/>
            <a:chExt cx="3693159" cy="383647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41" name="Up Arrow 40"/>
          <p:cNvSpPr/>
          <p:nvPr/>
        </p:nvSpPr>
        <p:spPr>
          <a:xfrm>
            <a:off x="5320848" y="53367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Up Arrow 41"/>
          <p:cNvSpPr/>
          <p:nvPr/>
        </p:nvSpPr>
        <p:spPr>
          <a:xfrm>
            <a:off x="5320847" y="466055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4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rgbClr val="FF0000"/>
                </a:solidFill>
              </a:rPr>
              <a:t>0</a:t>
            </a:r>
            <a:endParaRPr lang="en-GB" sz="5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dirty="0"/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b="1" dirty="0">
                <a:solidFill>
                  <a:srgbClr val="FF0000"/>
                </a:solidFill>
              </a:rPr>
              <a:t>Forward </a:t>
            </a:r>
            <a:r>
              <a:rPr lang="en-GB" b="1" dirty="0" smtClean="0">
                <a:solidFill>
                  <a:srgbClr val="FF0000"/>
                </a:solidFill>
              </a:rPr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5125562" y="3965782"/>
            <a:ext cx="668823" cy="694777"/>
            <a:chOff x="1454905" y="1608749"/>
            <a:chExt cx="3693159" cy="383647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41" name="Up Arrow 40"/>
          <p:cNvSpPr/>
          <p:nvPr/>
        </p:nvSpPr>
        <p:spPr>
          <a:xfrm>
            <a:off x="5320848" y="53367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Up Arrow 41"/>
          <p:cNvSpPr/>
          <p:nvPr/>
        </p:nvSpPr>
        <p:spPr>
          <a:xfrm>
            <a:off x="5320847" y="466055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en-GB" sz="3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b="1" dirty="0">
                <a:solidFill>
                  <a:srgbClr val="FF0000"/>
                </a:solidFill>
              </a:rPr>
              <a:t>OUT 1</a:t>
            </a:r>
          </a:p>
          <a:p>
            <a:r>
              <a:rPr lang="en-GB" dirty="0"/>
              <a:t>OUT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5761682" y="3921148"/>
            <a:ext cx="668823" cy="694777"/>
            <a:chOff x="1454905" y="1608749"/>
            <a:chExt cx="3693159" cy="383647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41" name="Up Arrow 40"/>
          <p:cNvSpPr/>
          <p:nvPr/>
        </p:nvSpPr>
        <p:spPr>
          <a:xfrm>
            <a:off x="5320848" y="53367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Up Arrow 41"/>
          <p:cNvSpPr/>
          <p:nvPr/>
        </p:nvSpPr>
        <p:spPr>
          <a:xfrm>
            <a:off x="5320847" y="466055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Up Arrow 42"/>
          <p:cNvSpPr/>
          <p:nvPr/>
        </p:nvSpPr>
        <p:spPr>
          <a:xfrm rot="5400000">
            <a:off x="5304503" y="4014081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endParaRPr lang="en-GB" sz="3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2465" y="640049"/>
            <a:ext cx="194421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// </a:t>
            </a:r>
            <a:r>
              <a:rPr lang="en-GB" sz="1200" dirty="0"/>
              <a:t>Turning the tank</a:t>
            </a:r>
          </a:p>
          <a:p>
            <a:r>
              <a:rPr lang="en-GB" dirty="0" smtClean="0"/>
              <a:t>LDA East</a:t>
            </a:r>
          </a:p>
          <a:p>
            <a:r>
              <a:rPr lang="en-GB" dirty="0" smtClean="0"/>
              <a:t>OUT 2</a:t>
            </a:r>
          </a:p>
          <a:p>
            <a:r>
              <a:rPr lang="en-GB" dirty="0"/>
              <a:t>// </a:t>
            </a:r>
            <a:r>
              <a:rPr lang="en-GB" sz="1200" dirty="0"/>
              <a:t>Making the Tank Move</a:t>
            </a:r>
          </a:p>
          <a:p>
            <a:r>
              <a:rPr lang="en-GB" dirty="0"/>
              <a:t>LDA </a:t>
            </a:r>
            <a:r>
              <a:rPr lang="en-GB" dirty="0" smtClean="0"/>
              <a:t>Forward</a:t>
            </a:r>
          </a:p>
          <a:p>
            <a:r>
              <a:rPr lang="en-GB" b="1" dirty="0"/>
              <a:t>OUT 1</a:t>
            </a:r>
          </a:p>
          <a:p>
            <a:r>
              <a:rPr lang="en-GB" b="1" dirty="0">
                <a:solidFill>
                  <a:srgbClr val="FF0000"/>
                </a:solidFill>
              </a:rPr>
              <a:t>OUT 1</a:t>
            </a:r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 rot="5400000">
            <a:off x="6413707" y="3943214"/>
            <a:ext cx="668823" cy="694777"/>
            <a:chOff x="1454905" y="1608749"/>
            <a:chExt cx="3693159" cy="383647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46" name="Up Arrow 45"/>
          <p:cNvSpPr/>
          <p:nvPr/>
        </p:nvSpPr>
        <p:spPr>
          <a:xfrm>
            <a:off x="5320848" y="5336795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Up Arrow 46"/>
          <p:cNvSpPr/>
          <p:nvPr/>
        </p:nvSpPr>
        <p:spPr>
          <a:xfrm>
            <a:off x="5320847" y="466055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Up Arrow 47"/>
          <p:cNvSpPr/>
          <p:nvPr/>
        </p:nvSpPr>
        <p:spPr>
          <a:xfrm rot="5400000">
            <a:off x="5304503" y="4014081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Up Arrow 48"/>
          <p:cNvSpPr/>
          <p:nvPr/>
        </p:nvSpPr>
        <p:spPr>
          <a:xfrm rot="5400000">
            <a:off x="5951478" y="4016390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the Tank Forward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804248" y="722876"/>
            <a:ext cx="194421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 smtClean="0"/>
              <a:t>Backward 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 smtClean="0"/>
              <a:t>South 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5743783" y="5169644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3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804248" y="722876"/>
            <a:ext cx="1944216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LDA Forward</a:t>
            </a:r>
          </a:p>
          <a:p>
            <a:r>
              <a:rPr lang="en-GB" dirty="0" smtClean="0"/>
              <a:t>OUT 1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 smtClean="0"/>
              <a:t>South 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  <a:p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5743783" y="5169644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rgbClr val="FF0000"/>
                </a:solidFill>
              </a:rPr>
              <a:t>0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4248" y="722876"/>
            <a:ext cx="194421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/>
              <a:t>LDA Forward</a:t>
            </a:r>
          </a:p>
          <a:p>
            <a:r>
              <a:rPr lang="en-GB" dirty="0" smtClean="0"/>
              <a:t>OUT 1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b="1" dirty="0">
                <a:solidFill>
                  <a:srgbClr val="FF0000"/>
                </a:solidFill>
              </a:rPr>
              <a:t>Forward </a:t>
            </a:r>
            <a:r>
              <a:rPr lang="en-GB" b="1" dirty="0" smtClean="0">
                <a:solidFill>
                  <a:srgbClr val="FF0000"/>
                </a:solidFill>
              </a:rPr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 smtClean="0"/>
              <a:t>South 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5743783" y="5169644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75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32847"/>
            <a:chOff x="4144748" y="260648"/>
            <a:chExt cx="1872208" cy="1232847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r>
                <a:rPr lang="en-GB" sz="32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chemeClr val="tx1"/>
                </a:solidFill>
              </a:rPr>
              <a:t>0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4248" y="722876"/>
            <a:ext cx="194421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/>
              <a:t>LDA Forward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OUT 1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 smtClean="0"/>
              <a:t>North 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 smtClean="0"/>
              <a:t>South 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5739241" y="4571428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  <p:sp>
        <p:nvSpPr>
          <p:cNvPr id="2" name="Up Arrow 1"/>
          <p:cNvSpPr/>
          <p:nvPr/>
        </p:nvSpPr>
        <p:spPr>
          <a:xfrm>
            <a:off x="5923498" y="5301249"/>
            <a:ext cx="336291" cy="50515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0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the Tank Forward 2 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2" y="3333819"/>
            <a:ext cx="1905266" cy="25721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55576" y="722876"/>
            <a:ext cx="4392488" cy="518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827584" y="2952805"/>
            <a:ext cx="1872208" cy="1294403"/>
            <a:chOff x="4144748" y="260648"/>
            <a:chExt cx="1872208" cy="1294403"/>
          </a:xfrm>
        </p:grpSpPr>
        <p:sp>
          <p:nvSpPr>
            <p:cNvPr id="20" name="TextBox 19"/>
            <p:cNvSpPr txBox="1"/>
            <p:nvPr/>
          </p:nvSpPr>
          <p:spPr>
            <a:xfrm>
              <a:off x="4144748" y="260648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8336" y="908720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959524"/>
            <a:ext cx="1880510" cy="1292662"/>
            <a:chOff x="4148336" y="1988840"/>
            <a:chExt cx="188051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4148336" y="198884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2</a:t>
              </a:r>
            </a:p>
            <a:p>
              <a:r>
                <a:rPr lang="en-GB" dirty="0"/>
                <a:t>Steering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60226" y="263517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172" y="4296709"/>
            <a:ext cx="1872208" cy="1292662"/>
            <a:chOff x="4282085" y="3753906"/>
            <a:chExt cx="1872208" cy="1292662"/>
          </a:xfrm>
        </p:grpSpPr>
        <p:sp>
          <p:nvSpPr>
            <p:cNvPr id="26" name="TextBox 25"/>
            <p:cNvSpPr txBox="1"/>
            <p:nvPr/>
          </p:nvSpPr>
          <p:spPr>
            <a:xfrm>
              <a:off x="4282085" y="3753906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3</a:t>
              </a:r>
            </a:p>
            <a:p>
              <a:r>
                <a:rPr lang="en-GB" dirty="0" smtClean="0"/>
                <a:t>Aim Gun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673" y="4400237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5561" y="4313171"/>
            <a:ext cx="1872208" cy="1306032"/>
            <a:chOff x="2123728" y="4599820"/>
            <a:chExt cx="1872208" cy="1306032"/>
          </a:xfrm>
        </p:grpSpPr>
        <p:sp>
          <p:nvSpPr>
            <p:cNvPr id="29" name="TextBox 28"/>
            <p:cNvSpPr txBox="1"/>
            <p:nvPr/>
          </p:nvSpPr>
          <p:spPr>
            <a:xfrm>
              <a:off x="2123728" y="4599820"/>
              <a:ext cx="1872208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r>
                <a:rPr lang="en-GB" dirty="0"/>
                <a:t>Channel 4</a:t>
              </a:r>
            </a:p>
            <a:p>
              <a:r>
                <a:rPr lang="en-GB" dirty="0" smtClean="0"/>
                <a:t>Fire Gun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5259521"/>
              <a:ext cx="1868620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Channel 1</a:t>
              </a:r>
            </a:p>
            <a:p>
              <a:pPr algn="ctr"/>
              <a:r>
                <a:rPr lang="en-GB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Movement</a:t>
              </a:r>
              <a:endParaRPr lang="en-GB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1600" y="980728"/>
            <a:ext cx="4032448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Accumulator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71600" y="1772816"/>
            <a:ext cx="4032448" cy="7920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804248" y="722876"/>
            <a:ext cx="194421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// </a:t>
            </a:r>
            <a:r>
              <a:rPr lang="en-GB" sz="1200" dirty="0" smtClean="0"/>
              <a:t>Making the Tank Move</a:t>
            </a:r>
          </a:p>
          <a:p>
            <a:r>
              <a:rPr lang="en-GB" dirty="0" smtClean="0"/>
              <a:t>LDA Forward</a:t>
            </a:r>
          </a:p>
          <a:p>
            <a:r>
              <a:rPr lang="en-GB" dirty="0" smtClean="0"/>
              <a:t>OUT 1</a:t>
            </a:r>
          </a:p>
          <a:p>
            <a:r>
              <a:rPr lang="en-GB" dirty="0" smtClean="0"/>
              <a:t>OUT 1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// </a:t>
            </a:r>
          </a:p>
          <a:p>
            <a:r>
              <a:rPr lang="en-GB" dirty="0"/>
              <a:t>Forward </a:t>
            </a:r>
            <a:r>
              <a:rPr lang="en-GB" dirty="0" smtClean="0"/>
              <a:t>DAT 0</a:t>
            </a:r>
          </a:p>
          <a:p>
            <a:r>
              <a:rPr lang="en-GB" dirty="0"/>
              <a:t>Backward </a:t>
            </a:r>
            <a:r>
              <a:rPr lang="en-GB" dirty="0" smtClean="0"/>
              <a:t>DAT 1</a:t>
            </a:r>
          </a:p>
          <a:p>
            <a:endParaRPr lang="en-GB" dirty="0"/>
          </a:p>
          <a:p>
            <a:r>
              <a:rPr lang="en-GB" dirty="0"/>
              <a:t>North </a:t>
            </a:r>
            <a:r>
              <a:rPr lang="en-GB" dirty="0" smtClean="0"/>
              <a:t>DAT 0</a:t>
            </a:r>
            <a:endParaRPr lang="en-GB" dirty="0"/>
          </a:p>
          <a:p>
            <a:r>
              <a:rPr lang="en-GB" dirty="0"/>
              <a:t>East </a:t>
            </a:r>
            <a:r>
              <a:rPr lang="en-GB" dirty="0" smtClean="0"/>
              <a:t>DAT 2</a:t>
            </a:r>
            <a:endParaRPr lang="en-GB" dirty="0"/>
          </a:p>
          <a:p>
            <a:r>
              <a:rPr lang="en-GB" dirty="0"/>
              <a:t>South </a:t>
            </a:r>
            <a:r>
              <a:rPr lang="en-GB" dirty="0" smtClean="0"/>
              <a:t>DAT 4</a:t>
            </a:r>
            <a:endParaRPr lang="en-GB" dirty="0"/>
          </a:p>
          <a:p>
            <a:r>
              <a:rPr lang="en-GB" dirty="0"/>
              <a:t>West </a:t>
            </a:r>
            <a:r>
              <a:rPr lang="en-GB" dirty="0" smtClean="0"/>
              <a:t>DAT 6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5743783" y="5169644"/>
            <a:ext cx="668823" cy="694777"/>
            <a:chOff x="1454905" y="1608749"/>
            <a:chExt cx="3693159" cy="38364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844824"/>
              <a:ext cx="3600400" cy="36004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905" y="1608749"/>
              <a:ext cx="3672408" cy="3672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1388</Words>
  <Application>Microsoft Office PowerPoint</Application>
  <PresentationFormat>On-screen Show (4:3)</PresentationFormat>
  <Paragraphs>728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Office Theme</vt:lpstr>
      <vt:lpstr>Battle Tanks  A Simplified Visual Representation of what is going when you program the CPU</vt:lpstr>
      <vt:lpstr>PowerPoint Presentation</vt:lpstr>
      <vt:lpstr>Moving the Tank Forward</vt:lpstr>
      <vt:lpstr>PowerPoint Presentation</vt:lpstr>
      <vt:lpstr>PowerPoint Presentation</vt:lpstr>
      <vt:lpstr>PowerPoint Presentation</vt:lpstr>
      <vt:lpstr>PowerPoint Presentation</vt:lpstr>
      <vt:lpstr>Moving the Tank Forward 2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Moving the Tank Forward 2 spaces turning right and moving forward 2 more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</dc:creator>
  <cp:lastModifiedBy>John-w Evason</cp:lastModifiedBy>
  <cp:revision>17</cp:revision>
  <dcterms:created xsi:type="dcterms:W3CDTF">2015-11-06T19:04:50Z</dcterms:created>
  <dcterms:modified xsi:type="dcterms:W3CDTF">2015-11-18T20:17:22Z</dcterms:modified>
</cp:coreProperties>
</file>