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2" r:id="rId8"/>
    <p:sldId id="267" r:id="rId9"/>
    <p:sldId id="268" r:id="rId10"/>
    <p:sldId id="269" r:id="rId11"/>
    <p:sldId id="270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4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4787-B9E9-4DCE-8661-02F48B6A1F1C}" type="datetimeFigureOut">
              <a:rPr lang="en-IN" smtClean="0"/>
              <a:t>20/03/18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CC88-131E-4E12-A5A3-6BE41DA3B2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48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4787-B9E9-4DCE-8661-02F48B6A1F1C}" type="datetimeFigureOut">
              <a:rPr lang="en-IN" smtClean="0"/>
              <a:t>20/03/18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CC88-131E-4E12-A5A3-6BE41DA3B2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31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4787-B9E9-4DCE-8661-02F48B6A1F1C}" type="datetimeFigureOut">
              <a:rPr lang="en-IN" smtClean="0"/>
              <a:t>20/03/18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CC88-131E-4E12-A5A3-6BE41DA3B2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9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4787-B9E9-4DCE-8661-02F48B6A1F1C}" type="datetimeFigureOut">
              <a:rPr lang="en-IN" smtClean="0"/>
              <a:t>20/03/18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CC88-131E-4E12-A5A3-6BE41DA3B2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99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4787-B9E9-4DCE-8661-02F48B6A1F1C}" type="datetimeFigureOut">
              <a:rPr lang="en-IN" smtClean="0"/>
              <a:t>20/03/18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CC88-131E-4E12-A5A3-6BE41DA3B2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480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4787-B9E9-4DCE-8661-02F48B6A1F1C}" type="datetimeFigureOut">
              <a:rPr lang="en-IN" smtClean="0"/>
              <a:t>20/03/18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CC88-131E-4E12-A5A3-6BE41DA3B2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24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4787-B9E9-4DCE-8661-02F48B6A1F1C}" type="datetimeFigureOut">
              <a:rPr lang="en-IN" smtClean="0"/>
              <a:t>20/03/18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CC88-131E-4E12-A5A3-6BE41DA3B2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15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4787-B9E9-4DCE-8661-02F48B6A1F1C}" type="datetimeFigureOut">
              <a:rPr lang="en-IN" smtClean="0"/>
              <a:t>20/03/18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CC88-131E-4E12-A5A3-6BE41DA3B2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91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4787-B9E9-4DCE-8661-02F48B6A1F1C}" type="datetimeFigureOut">
              <a:rPr lang="en-IN" smtClean="0"/>
              <a:t>20/03/18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CC88-131E-4E12-A5A3-6BE41DA3B2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098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4787-B9E9-4DCE-8661-02F48B6A1F1C}" type="datetimeFigureOut">
              <a:rPr lang="en-IN" smtClean="0"/>
              <a:t>20/03/18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CC88-131E-4E12-A5A3-6BE41DA3B2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84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4787-B9E9-4DCE-8661-02F48B6A1F1C}" type="datetimeFigureOut">
              <a:rPr lang="en-IN" smtClean="0"/>
              <a:t>20/03/18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CC88-131E-4E12-A5A3-6BE41DA3B2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69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74787-B9E9-4DCE-8661-02F48B6A1F1C}" type="datetimeFigureOut">
              <a:rPr lang="en-IN" smtClean="0"/>
              <a:t>20/03/18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5CC88-131E-4E12-A5A3-6BE41DA3B2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34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theguardian.com/environment/2014/jun/05/air-pollution-linked-to-irregular-heart-beat-study-find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theguardian.com/environment/2014/mar/25/air-pollution-single-biggest-environmental-health-risk-wh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Connected System for Health and Environment in Smart Cities Setup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ThingsMesh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4515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gather data from these sensors continuously. This gives us a Train Dataset. </a:t>
            </a:r>
          </a:p>
          <a:p>
            <a:r>
              <a:rPr lang="en-US" dirty="0" smtClean="0"/>
              <a:t>Later we will test the accuracy with Neural Network Architecture. </a:t>
            </a:r>
          </a:p>
          <a:p>
            <a:r>
              <a:rPr lang="en-US" dirty="0" smtClean="0"/>
              <a:t>Risk Factor for various routes based on Equation 1.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487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Risk factor for route(</a:t>
            </a:r>
            <a:r>
              <a:rPr lang="en-US" dirty="0" err="1" smtClean="0"/>
              <a:t>i</a:t>
            </a:r>
            <a:r>
              <a:rPr lang="en-US" dirty="0" smtClean="0"/>
              <a:t>)=  </a:t>
            </a:r>
            <a:r>
              <a:rPr lang="en-US" dirty="0" err="1" smtClean="0"/>
              <a:t>Σ</a:t>
            </a:r>
            <a:r>
              <a:rPr lang="en-US" dirty="0" smtClean="0"/>
              <a:t>  </a:t>
            </a:r>
            <a:r>
              <a:rPr lang="en-US" dirty="0" err="1" smtClean="0"/>
              <a:t>aq</a:t>
            </a:r>
            <a:r>
              <a:rPr lang="en-US" dirty="0" smtClean="0"/>
              <a:t>*td (from j=1 to m ,where m is total number of devices we can find in that particular route). We will analyze this for various routes and we find best route based on risk factor metric.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</a:t>
            </a:r>
            <a:r>
              <a:rPr lang="en-US" dirty="0" err="1" smtClean="0"/>
              <a:t>q</a:t>
            </a:r>
            <a:r>
              <a:rPr lang="en-US" dirty="0" smtClean="0"/>
              <a:t>=air quality , td=traffic density (from </a:t>
            </a:r>
            <a:r>
              <a:rPr lang="en-US" dirty="0" err="1" smtClean="0"/>
              <a:t>google</a:t>
            </a:r>
            <a:r>
              <a:rPr lang="en-US" dirty="0" smtClean="0"/>
              <a:t> maps)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45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System Cost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Cost of Air Quality Node ~ 3000-4000 RS </a:t>
            </a:r>
          </a:p>
          <a:p>
            <a:r>
              <a:rPr lang="en-IN" dirty="0" smtClean="0"/>
              <a:t>Cost of Wearable Node ~ &lt; 1000 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7376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/>
              <a:t>[1] </a:t>
            </a:r>
            <a:r>
              <a:rPr lang="en-IN" sz="1800" dirty="0" smtClean="0">
                <a:hlinkClick r:id="rId2"/>
              </a:rPr>
              <a:t>https://www.theguardian.com/environment/2014/jun/05/air-pollution-linked-to-irregular-heart-beat-study-finds</a:t>
            </a:r>
            <a:endParaRPr lang="en-IN" sz="1800" dirty="0" smtClean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54676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It is </a:t>
            </a:r>
            <a:r>
              <a:rPr lang="en-IN" dirty="0">
                <a:hlinkClick r:id="rId2"/>
              </a:rPr>
              <a:t>estimated that outdoor air pollution was responsible for the deaths of 3.7 million people globally during 2012</a:t>
            </a:r>
            <a:r>
              <a:rPr lang="en-IN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IN" dirty="0"/>
              <a:t>Short-term exposure to air pollution could increase a person's risk of irregular heart beat or blood clots in the lung, a new study has suggested</a:t>
            </a:r>
            <a:r>
              <a:rPr lang="en-IN" dirty="0" smtClean="0"/>
              <a:t>.[1]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97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We want to create a system where we can add Air Quality nodes at different places of Cities. </a:t>
            </a:r>
          </a:p>
          <a:p>
            <a:r>
              <a:rPr lang="en-IN" dirty="0" smtClean="0"/>
              <a:t>We want to create a wearable device which can sense the heart parameters details. </a:t>
            </a:r>
          </a:p>
          <a:p>
            <a:r>
              <a:rPr lang="en-IN" dirty="0" smtClean="0"/>
              <a:t>All these data will be processed in Cloud (</a:t>
            </a:r>
            <a:r>
              <a:rPr lang="en-IN" dirty="0" err="1" smtClean="0"/>
              <a:t>Thingspeak</a:t>
            </a:r>
            <a:r>
              <a:rPr lang="en-IN" dirty="0" smtClean="0"/>
              <a:t>) to find insights ,predict and monitor health issues of a person.</a:t>
            </a:r>
          </a:p>
          <a:p>
            <a:r>
              <a:rPr lang="en-IN" dirty="0" smtClean="0"/>
              <a:t>Mobile Application to Visualize and find notifications.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263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type of Predictions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Take a route which is best according to health. </a:t>
            </a:r>
          </a:p>
          <a:p>
            <a:r>
              <a:rPr lang="en-IN" dirty="0" smtClean="0"/>
              <a:t>Continuous track of Heart rate , analysed with machine learning techniques to predict the failure pattern of heart beat and advices to visit the Doctor. </a:t>
            </a:r>
          </a:p>
          <a:p>
            <a:r>
              <a:rPr lang="en-IN" dirty="0" smtClean="0"/>
              <a:t>Fitness Predictions.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3390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Block Diagram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785"/>
            <a:ext cx="9108824" cy="4824536"/>
          </a:xfrm>
        </p:spPr>
      </p:pic>
    </p:spTree>
    <p:extLst>
      <p:ext uri="{BB962C8B-B14F-4D97-AF65-F5344CB8AC3E}">
        <p14:creationId xmlns:p14="http://schemas.microsoft.com/office/powerpoint/2010/main" val="805288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Map of Air Quality Nodes and Wearable Devices</a:t>
            </a:r>
            <a:endParaRPr lang="en-US" sz="2800" dirty="0"/>
          </a:p>
        </p:txBody>
      </p:sp>
      <p:pic>
        <p:nvPicPr>
          <p:cNvPr id="7" name="Content Placeholder 6" descr="Screen Shot 2018-03-20 at 4.05.46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0" t="225" r="-2021" b="-901"/>
          <a:stretch/>
        </p:blipFill>
        <p:spPr>
          <a:xfrm>
            <a:off x="457200" y="892814"/>
            <a:ext cx="8435280" cy="5620950"/>
          </a:xfrm>
        </p:spPr>
      </p:pic>
    </p:spTree>
    <p:extLst>
      <p:ext uri="{BB962C8B-B14F-4D97-AF65-F5344CB8AC3E}">
        <p14:creationId xmlns:p14="http://schemas.microsoft.com/office/powerpoint/2010/main" val="3403741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Technology 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ThingSpeak</a:t>
            </a:r>
            <a:r>
              <a:rPr lang="en-IN" dirty="0" smtClean="0"/>
              <a:t> IOT Cloud Platform </a:t>
            </a:r>
          </a:p>
          <a:p>
            <a:r>
              <a:rPr lang="en-IN" dirty="0" err="1" smtClean="0"/>
              <a:t>Nodemcu</a:t>
            </a:r>
            <a:r>
              <a:rPr lang="en-IN" dirty="0" smtClean="0"/>
              <a:t> Embedded Platform </a:t>
            </a:r>
          </a:p>
          <a:p>
            <a:r>
              <a:rPr lang="en-IN" dirty="0" smtClean="0"/>
              <a:t>Neural Network Analysis using NN Toolbox in </a:t>
            </a:r>
            <a:r>
              <a:rPr lang="en-IN" dirty="0" err="1" smtClean="0"/>
              <a:t>Matlab</a:t>
            </a:r>
            <a:r>
              <a:rPr lang="en-IN" dirty="0" smtClean="0"/>
              <a:t> </a:t>
            </a:r>
          </a:p>
          <a:p>
            <a:r>
              <a:rPr lang="en-IN" dirty="0" smtClean="0"/>
              <a:t>BLYNK IOT Cloud App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5010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3408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Plot sample values at </a:t>
            </a:r>
            <a:r>
              <a:rPr lang="en-US" sz="2400" dirty="0" err="1" smtClean="0"/>
              <a:t>ThingSpeak</a:t>
            </a:r>
            <a:r>
              <a:rPr lang="en-US" sz="2400" dirty="0" smtClean="0"/>
              <a:t> from Air Quality Node</a:t>
            </a:r>
            <a:endParaRPr lang="en-US" sz="2400" dirty="0"/>
          </a:p>
        </p:txBody>
      </p:sp>
      <p:pic>
        <p:nvPicPr>
          <p:cNvPr id="4" name="Content Placeholder 3" descr="Screen Shot 2018-03-20 at 3.54.0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11" b="-2511"/>
          <a:stretch>
            <a:fillRect/>
          </a:stretch>
        </p:blipFill>
        <p:spPr>
          <a:xfrm>
            <a:off x="-14528" y="764704"/>
            <a:ext cx="9158528" cy="5616624"/>
          </a:xfrm>
        </p:spPr>
      </p:pic>
    </p:spTree>
    <p:extLst>
      <p:ext uri="{BB962C8B-B14F-4D97-AF65-F5344CB8AC3E}">
        <p14:creationId xmlns:p14="http://schemas.microsoft.com/office/powerpoint/2010/main" val="3810095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34082"/>
          </a:xfrm>
        </p:spPr>
        <p:txBody>
          <a:bodyPr>
            <a:normAutofit/>
          </a:bodyPr>
          <a:lstStyle/>
          <a:p>
            <a:r>
              <a:rPr lang="en-US" sz="2400" dirty="0"/>
              <a:t>Plot sample values at </a:t>
            </a:r>
            <a:r>
              <a:rPr lang="en-US" sz="2400" dirty="0" err="1"/>
              <a:t>ThingSpeak</a:t>
            </a:r>
            <a:r>
              <a:rPr lang="en-US" sz="2400" dirty="0"/>
              <a:t> </a:t>
            </a:r>
            <a:r>
              <a:rPr lang="en-US" sz="2400" dirty="0" smtClean="0"/>
              <a:t>from Wearable Node</a:t>
            </a:r>
            <a:endParaRPr lang="en-US" sz="2400" dirty="0"/>
          </a:p>
        </p:txBody>
      </p:sp>
      <p:pic>
        <p:nvPicPr>
          <p:cNvPr id="4" name="Content Placeholder 3" descr="Screen Shot 2018-03-20 at 4.23.4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" b="180"/>
          <a:stretch>
            <a:fillRect/>
          </a:stretch>
        </p:blipFill>
        <p:spPr>
          <a:xfrm>
            <a:off x="116405" y="1124744"/>
            <a:ext cx="8920091" cy="5001420"/>
          </a:xfrm>
        </p:spPr>
      </p:pic>
      <p:sp>
        <p:nvSpPr>
          <p:cNvPr id="5" name="Rounded Rectangular Callout 4"/>
          <p:cNvSpPr/>
          <p:nvPr/>
        </p:nvSpPr>
        <p:spPr>
          <a:xfrm>
            <a:off x="1475656" y="4077072"/>
            <a:ext cx="1008112" cy="396624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Initial Noisy Data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70381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389</Words>
  <Application>Microsoft Macintosh PowerPoint</Application>
  <PresentationFormat>On-screen Show (4:3)</PresentationFormat>
  <Paragraphs>37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Connected System for Health and Environment in Smart Cities Setup</vt:lpstr>
      <vt:lpstr>Why ?</vt:lpstr>
      <vt:lpstr>How ?</vt:lpstr>
      <vt:lpstr>What type of Predictions</vt:lpstr>
      <vt:lpstr>Block Diagram</vt:lpstr>
      <vt:lpstr>Map of Air Quality Nodes and Wearable Devices</vt:lpstr>
      <vt:lpstr>Technology  </vt:lpstr>
      <vt:lpstr>Plot sample values at ThingSpeak from Air Quality Node</vt:lpstr>
      <vt:lpstr>Plot sample values at ThingSpeak from Wearable Node</vt:lpstr>
      <vt:lpstr>ML Analysis </vt:lpstr>
      <vt:lpstr>PowerPoint Presentation</vt:lpstr>
      <vt:lpstr>System Cost</vt:lpstr>
      <vt:lpstr>References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Connected System for Health and Environment in Smart Cities Setup</dc:title>
  <dc:creator>ATL 1</dc:creator>
  <cp:lastModifiedBy>GT Varma</cp:lastModifiedBy>
  <cp:revision>13</cp:revision>
  <dcterms:created xsi:type="dcterms:W3CDTF">2018-03-20T04:11:53Z</dcterms:created>
  <dcterms:modified xsi:type="dcterms:W3CDTF">2018-03-20T13:57:30Z</dcterms:modified>
</cp:coreProperties>
</file>