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67801-E84F-43AD-AB09-B77AF7612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3F036-139C-43B9-AB9C-8C51E7876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BC050-F3EF-444C-BCF6-3C79A65B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1DB73-7BBF-4118-B55E-903FF15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B998DA-3BD2-4422-A7D2-BAB421DD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5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E9744-CFA9-4B03-97D2-AB96309A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2B4D34-A27A-4DA3-BDD8-53445720D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5691E-96A2-43EC-951C-D902944A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84BBD-4D71-4749-B7C2-3A838C59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541DB-8234-4106-BCF8-8387898D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EFD83EA-92BE-44B7-9AE7-5C9276DC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42E7B3-7F06-4B14-A890-77A0D05C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98430-0722-4C17-BDE7-7CB4CF82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E266D-1F6E-48DF-B51F-29C9B8C1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F391B-471F-445C-992B-3B41252C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30540-1C47-4CE2-A94B-C8E8B8AA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CEFCF-FD34-4A0B-9911-23FED362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68B34-9E9D-4FB1-B276-EE743518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CC07A8-9F73-4395-AA4D-2BB82BA6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E54D1-A67E-42AE-B6C8-35BCFAE0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09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20209-A937-4A42-8A22-0773EB25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FB2BCE-0987-4F6B-8A6D-7C838974C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EEE65-9C6A-49E9-B0E9-704BF5B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A7ACE-DB28-4EF4-8D65-02F39656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A3733-07D8-44A8-8657-69E76E20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6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29E7-49D4-4A32-9543-8F81A44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C6BB-1919-4385-8F8C-144D0D95E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492B74-0A0D-4CC5-AA5D-5C4979CA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C35B7-5D34-4DCE-A8FF-46A6EF7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248FD-9349-4986-AD33-B276A64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2E579-AB1A-46F8-9A33-4CD8C559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9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5A486-6F4D-41D0-8D19-4A515D13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010250-BC10-46C2-B7CC-F0DDB65B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E8E53D-4915-4049-B6AC-A6F828A59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00D3A7-2AD2-491C-BED4-95CA43248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5F46A5-27B6-4712-B2FC-F450E3877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81392B-3DC8-4B5C-96B9-1696248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55042C-7AB9-476C-BC42-8D8C715F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8474A7-F9EA-4DB6-92D4-CAD5557C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69017-7808-4575-BF8B-C9A110E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83031D-434E-421B-8304-DBAA352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E77D08-236B-414B-9D1C-EB55269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D2BFE6-4E3B-4DAA-AB92-02A10FD2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95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DE068-C4EC-4358-8143-AAACEC8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3B73A1-97A7-4759-BA92-1EFEE9CE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5FC7A4-328F-4909-B01C-24FE606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9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4399-94A4-4061-BB1B-E79637D4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58E53-D014-4F7C-BF44-92D61C6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EDF6D7-1981-4151-AE52-ED1B22BD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96FA54-6699-42DE-8888-DA48FBE7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6509C-C0F8-4474-A755-92E9D7C6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BA96C-45FE-4C2F-82BD-8CD6545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7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B8B59-3E34-4949-B9F5-8AF31103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59ABEA-C67F-425E-AF77-FE49E2884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4E33A4-83BD-4C52-BD05-38D69F81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DA17CF-2DB8-4EDE-8759-4853B6B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C392F-F591-4979-9562-15A9C2B8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C3CD8-59E2-4F37-A370-4AEAABB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2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A5263-CADB-43EF-AEEC-CE8F9602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4B5E6-0794-4117-BC67-B59384F0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14A18-A152-4900-86F6-7A36AEF4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3F6E-FC25-40E1-970D-3990ABD08D46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4EFA1-FB6B-4A47-8E98-7F3862A3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88BEED-EFDE-4CC9-A585-1B3076048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0BE5-B9B4-4495-8516-52385820A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F2262-C7C9-400C-A040-541286C76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8739"/>
            <a:ext cx="9144000" cy="3180521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5400" dirty="0"/>
              <a:t>Обработка многотактных операций и механизмы обходов в длинных конвейерах</a:t>
            </a:r>
          </a:p>
        </p:txBody>
      </p:sp>
    </p:spTree>
    <p:extLst>
      <p:ext uri="{BB962C8B-B14F-4D97-AF65-F5344CB8AC3E}">
        <p14:creationId xmlns:p14="http://schemas.microsoft.com/office/powerpoint/2010/main" val="15965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A96C676-A196-40BA-887E-3DA32E363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732" y="575581"/>
            <a:ext cx="3605603" cy="5595937"/>
          </a:xfrm>
        </p:spPr>
        <p:txBody>
          <a:bodyPr>
            <a:noAutofit/>
          </a:bodyPr>
          <a:lstStyle/>
          <a:p>
            <a:r>
              <a:rPr lang="ru-RU" sz="2000" dirty="0"/>
              <a:t>Выполнение типичной команды можно разделить на следующие этапы: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выборка команды - IF (по адресу, заданному счетчиком команд, из памяти извлекается команда);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декодирование команды / выборка операндов из регистров - ID;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выполнение операции / вычисление эффективного адреса памяти - 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обращение к памяти - MEM;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запоминание результата - WB.</a:t>
            </a:r>
          </a:p>
          <a:p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EEDEE0-F34C-44B5-AD09-662BAC4F39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r="2201"/>
          <a:stretch>
            <a:fillRect/>
          </a:stretch>
        </p:blipFill>
        <p:spPr>
          <a:xfrm>
            <a:off x="4740275" y="576263"/>
            <a:ext cx="7104063" cy="5595937"/>
          </a:xfrm>
        </p:spPr>
      </p:pic>
    </p:spTree>
    <p:extLst>
      <p:ext uri="{BB962C8B-B14F-4D97-AF65-F5344CB8AC3E}">
        <p14:creationId xmlns:p14="http://schemas.microsoft.com/office/powerpoint/2010/main" val="18182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D8BA023-40D2-4D19-982D-43B343068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242" y="508256"/>
            <a:ext cx="5157787" cy="1413681"/>
          </a:xfrm>
        </p:spPr>
        <p:txBody>
          <a:bodyPr>
            <a:normAutofit/>
          </a:bodyPr>
          <a:lstStyle/>
          <a:p>
            <a:r>
              <a:rPr lang="ru-RU" b="0" dirty="0"/>
              <a:t>Предположим, что имеют место следующие задержки функциональных устройств и скорости повторения операций: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96EB33-A658-481D-9B96-55054DDE6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34682"/>
            <a:ext cx="5216927" cy="1760830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64556F0-5A71-4675-8839-F46A2B119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7144" y="3725888"/>
            <a:ext cx="5051554" cy="1836738"/>
          </a:xfrm>
        </p:spPr>
        <p:txBody>
          <a:bodyPr>
            <a:noAutofit/>
          </a:bodyPr>
          <a:lstStyle/>
          <a:p>
            <a:r>
              <a:rPr lang="ru-RU" b="0" dirty="0"/>
              <a:t>Структура подобного конвейера. Ее реализация требует введения конвейерной регистровой станции EX1/EX2 и модификации связей между регистрами ID/EX и EX/MEM.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1404C4E-D581-428A-9E48-4E935F241A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8698" y="2211491"/>
            <a:ext cx="5811050" cy="43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7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57D1C-B739-44FA-868D-7E3DF7C2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8929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Конфликты и ускоренные пересылки в длинных конвейерах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1192A-C27A-4C2E-8A2C-AB410137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054"/>
            <a:ext cx="10515600" cy="454511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Поскольку устройства не являются полностью конвейерными, в данной схеме возможны структурные конфликты. Эти ситуации необходимо обнаруживать и приостанавливать выдачу команд.</a:t>
            </a:r>
          </a:p>
          <a:p>
            <a:r>
              <a:rPr lang="ru-RU" dirty="0"/>
              <a:t>Поскольку устройства имеют разные времена выполнения, количество записей в регистровый файл в каждом такте может быть больше 1.</a:t>
            </a:r>
          </a:p>
          <a:p>
            <a:r>
              <a:rPr lang="ru-RU" dirty="0"/>
              <a:t>Возможны конфликты типа WAW, поскольку команды больше не поступают на ступень WB в порядке их выдачи для выполнения. Заметим, что конфликты типа WAR невозможны, поскольку чтение регистров всегда осуществляется на ступени ID.</a:t>
            </a:r>
          </a:p>
          <a:p>
            <a:r>
              <a:rPr lang="ru-RU" dirty="0"/>
              <a:t>Команды могут завершаться не в том порядке, в котором они были выданы для выполнения, что вызывает проблемы с реализацией прерываний.</a:t>
            </a:r>
          </a:p>
        </p:txBody>
      </p:sp>
    </p:spTree>
    <p:extLst>
      <p:ext uri="{BB962C8B-B14F-4D97-AF65-F5344CB8AC3E}">
        <p14:creationId xmlns:p14="http://schemas.microsoft.com/office/powerpoint/2010/main" val="39659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6BC17-FA9C-4125-8954-A189A901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Пример конфликта по записи в регистровый файл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0E1C9CE-EA3F-4CD9-B7F6-950B2C16C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58" y="1969477"/>
            <a:ext cx="10237483" cy="41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9FD99-DCE4-4FE6-85E4-CC36DED4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Поддержка точных прерываний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1A897-8709-4BF3-9022-698037BB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8" y="2759832"/>
            <a:ext cx="8707901" cy="2177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Последовательность команд</a:t>
            </a:r>
            <a:r>
              <a:rPr lang="en-US" sz="3600" dirty="0"/>
              <a:t>:</a:t>
            </a:r>
            <a:endParaRPr lang="ru-RU" sz="3600" dirty="0"/>
          </a:p>
          <a:p>
            <a:r>
              <a:rPr lang="en-US" sz="3600" dirty="0"/>
              <a:t>DIVF F0,F2,F4</a:t>
            </a:r>
          </a:p>
          <a:p>
            <a:r>
              <a:rPr lang="en-US" sz="3600" dirty="0"/>
              <a:t>ADDF F10,F10,F8</a:t>
            </a:r>
          </a:p>
          <a:p>
            <a:r>
              <a:rPr lang="en-US" sz="3600" dirty="0"/>
              <a:t>SUBF F12,F12,F14</a:t>
            </a:r>
          </a:p>
        </p:txBody>
      </p:sp>
    </p:spTree>
    <p:extLst>
      <p:ext uri="{BB962C8B-B14F-4D97-AF65-F5344CB8AC3E}">
        <p14:creationId xmlns:p14="http://schemas.microsoft.com/office/powerpoint/2010/main" val="452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A07B206-CA99-44A9-A681-A5C1E31D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08296"/>
            <a:ext cx="10515600" cy="2813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Команда 1 - длинная команда, которая в конце концов вызывает прерывание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Команда 2, ... , Команда n-1 - последовательность команд, выполнение которых не завершилось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Команда n - команда, выполнение которой завершилось</a:t>
            </a:r>
          </a:p>
        </p:txBody>
      </p:sp>
    </p:spTree>
    <p:extLst>
      <p:ext uri="{BB962C8B-B14F-4D97-AF65-F5344CB8AC3E}">
        <p14:creationId xmlns:p14="http://schemas.microsoft.com/office/powerpoint/2010/main" val="3773394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283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Обработка многотактных операций и механизмы обходов в длинных конвейерах</vt:lpstr>
      <vt:lpstr>Презентация PowerPoint</vt:lpstr>
      <vt:lpstr>Презентация PowerPoint</vt:lpstr>
      <vt:lpstr>Конфликты и ускоренные пересылки в длинных конвейерах</vt:lpstr>
      <vt:lpstr>Пример конфликта по записи в регистровый файл</vt:lpstr>
      <vt:lpstr>Поддержка точных прерываний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многотактных операций и механизмы обходов в длинных конвейерах.</dc:title>
  <dc:creator>Владимир I</dc:creator>
  <cp:lastModifiedBy>Владимир I</cp:lastModifiedBy>
  <cp:revision>12</cp:revision>
  <dcterms:created xsi:type="dcterms:W3CDTF">2019-09-25T00:06:57Z</dcterms:created>
  <dcterms:modified xsi:type="dcterms:W3CDTF">2019-09-25T09:01:04Z</dcterms:modified>
</cp:coreProperties>
</file>