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57" r:id="rId6"/>
    <p:sldId id="258" r:id="rId7"/>
    <p:sldId id="265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B4"/>
    <a:srgbClr val="FA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Security/Convenience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Convenience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Feuil1!$A$2:$A$12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Feuil1!$B$2:$B$12</c:f>
              <c:numCache>
                <c:formatCode>0.00</c:formatCode>
                <c:ptCount val="11"/>
                <c:pt idx="0">
                  <c:v>10</c:v>
                </c:pt>
                <c:pt idx="1">
                  <c:v>9.85</c:v>
                </c:pt>
                <c:pt idx="2">
                  <c:v>8.5859851526627367</c:v>
                </c:pt>
                <c:pt idx="3">
                  <c:v>6.4348456944581685</c:v>
                </c:pt>
                <c:pt idx="4">
                  <c:v>4.9824561403508776</c:v>
                </c:pt>
                <c:pt idx="5">
                  <c:v>3.8575847821047025</c:v>
                </c:pt>
                <c:pt idx="6">
                  <c:v>2.9169947500444904</c:v>
                </c:pt>
                <c:pt idx="7">
                  <c:v>2.0921578857370648</c:v>
                </c:pt>
                <c:pt idx="8">
                  <c:v>1.3456241552787374</c:v>
                </c:pt>
                <c:pt idx="9">
                  <c:v>0.65497076023391854</c:v>
                </c:pt>
                <c:pt idx="10">
                  <c:v>5.8438977683659132E-3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81-4DC4-9585-ECE656A03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38240"/>
        <c:axId val="365123488"/>
      </c:scatterChart>
      <c:valAx>
        <c:axId val="316638240"/>
        <c:scaling>
          <c:orientation val="minMax"/>
          <c:max val="1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Security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65123488"/>
        <c:crosses val="autoZero"/>
        <c:crossBetween val="midCat"/>
        <c:majorUnit val="1"/>
      </c:valAx>
      <c:valAx>
        <c:axId val="3651234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Convenience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1663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22CD-04EC-44D5-BE30-1FBD848A1EDE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080D9-E802-4AF1-849C-E6CBF2C81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screen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Tips and services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Display of </a:t>
            </a:r>
            <a:r>
              <a:rPr lang="fr-FR" dirty="0" err="1"/>
              <a:t>what</a:t>
            </a:r>
            <a:r>
              <a:rPr lang="fr-FR" dirty="0"/>
              <a:t> a </a:t>
            </a:r>
            <a:r>
              <a:rPr lang="fr-FR" dirty="0" err="1"/>
              <a:t>password</a:t>
            </a:r>
            <a:r>
              <a:rPr lang="fr-FR" dirty="0"/>
              <a:t> can </a:t>
            </a:r>
            <a:r>
              <a:rPr lang="fr-FR" dirty="0" err="1"/>
              <a:t>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Explanation</a:t>
            </a:r>
            <a:r>
              <a:rPr lang="fr-FR" dirty="0"/>
              <a:t> about how a </a:t>
            </a:r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hashing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and </a:t>
            </a:r>
            <a:r>
              <a:rPr lang="fr-FR" dirty="0" err="1"/>
              <a:t>convenience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4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alternatives to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Links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F308-C99E-172E-1491-2596E3E8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1298F0-270D-993C-98E8-1253D925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5C09D-8B2D-18EA-22F9-9ACA9C9F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FD05B-94BF-28E8-7820-FB1939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1C88E-9217-B879-2707-0A13EE0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79A3F-A539-DAE5-6F02-B320D5B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593802-D9FE-9E39-8441-11FFE738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BB74B-64BF-5D10-86E5-1694655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79CE2-9F31-3104-4457-FC95E03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9FD56-1C54-3D91-AAC9-F66826F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A7C76-65FC-EF33-9B82-B6729F4C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5B19D-6286-79A9-17D4-D21F309A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83792-B269-9C68-98A6-0F3AA94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29054-695D-B1BD-06F4-FD3DFCF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EA3E3-C714-C68C-4B9C-7792200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57C6-2231-31BA-DFD8-2BD8E23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FFE16-6514-6185-CA1C-D98866D3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B6AF-8BAF-03BE-8D71-854A01BC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5953E-7B00-DAF0-B0BC-1A83D166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CEED-8383-E3CD-5EA3-93D5F42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72DF-6DA5-D441-7445-FDD3DB86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D8DF8-EB28-2482-D325-7418F147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209A0-4C13-CDDD-29A1-D619AE8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D4ACF-6218-D1F3-FA7D-43DEDEA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F682F-82E3-1C9C-746B-43EB3BE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1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1CDA-3839-BDCB-AB92-E191CFB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0D55-1AFF-3997-4A6C-3107DACE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25216-6BA2-D2DA-A784-1AFD9E1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CA416-8316-ECE5-31B7-ECD4B90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C365-5C28-2BB5-71D4-23ACAD7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2045-B12A-6DA9-2FD3-D7AD8E8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8225-2D85-4340-DC5C-9E55952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E4674A-F27C-C719-36DE-3E1222F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EF9066-CDD6-C81C-ADF7-29A98535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C2303-4C0B-FF48-26FC-E0826053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6ABC13-AABD-1F23-5541-EDD81167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282D4-4F4B-3FA5-9070-F2D768F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08475E-015D-EB16-6B5B-0849FF4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88D8A5-B829-A259-7FDD-48E60867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7374-4A4C-AB9E-51BB-7729E29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7173F-0726-816C-A99D-5DB2F127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BAD14D-D4F0-9273-9668-2EB6845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A9E83-0A07-8787-D894-8D2D18B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B40F32-5369-AA0E-9584-072FA10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B12D37-7B58-05A5-66F4-32D0B5F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A8E52-1897-06A3-53D6-8E30D55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CA4F0-E4B4-36E0-0721-595ACEA9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BAA6A-666C-0BC7-BA9A-8F3558AB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4EBF9-9797-DCBC-9967-5735C5F3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BE314-BA81-F063-2297-0555A35D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63D7D-A4A9-F071-906F-AE14840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68A20-0730-8AB5-D3D2-31D6CD9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9F01-1994-3E07-B13A-5313EF83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A4D7C8-3898-C701-15DB-1544ED6C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BC35E2-7350-9B80-36E7-5F9BBC57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28034-9172-65C5-C1FB-1C52D807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5AFAB-FBB7-2727-27E1-112578D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E5E58-D09F-2D4A-F505-28AC48D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982881-1F53-A2D2-7A52-BE882DF3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ECDC0-E57E-DF3B-F33E-A5CD9BE7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885FE-308C-E7EA-795E-5D61361A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982-1CBF-4A43-9328-8B869868AD33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C4A8D-2265-6587-8DE5-719FB9CC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56184-65E5-2109-1A0B-D8A557A5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blog/information-security/password-statist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n178.github.io/online-tools/sha256.html" TargetMode="External"/><Relationship Id="rId4" Type="http://schemas.openxmlformats.org/officeDocument/2006/relationships/hyperlink" Target="https://storage.googleapis.com/gweb-uniblog-publish-prod/documents/PasswordCheckup-HarrisPoll-Infographic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B2504-4D75-6DC8-3472-449B80BE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skerville Old Face" panose="02020602080505020303" pitchFamily="18" charset="0"/>
              </a:rPr>
              <a:t>Why are passwords meant to disappear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F8E3-9852-1DE3-525B-3361637A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And how can we replace them?</a:t>
            </a:r>
          </a:p>
        </p:txBody>
      </p:sp>
    </p:spTree>
    <p:extLst>
      <p:ext uri="{BB962C8B-B14F-4D97-AF65-F5344CB8AC3E}">
        <p14:creationId xmlns:p14="http://schemas.microsoft.com/office/powerpoint/2010/main" val="5074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65C8F3-5C90-38BF-D469-73AD72EE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Tips and Services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F76CCD0-0AD3-E829-009C-1A71ECA84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10" y="1882472"/>
            <a:ext cx="2790463" cy="5710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D241E0-30B5-7F48-E09E-42AB0FEBE0EB}"/>
              </a:ext>
            </a:extLst>
          </p:cNvPr>
          <p:cNvSpPr txBox="1"/>
          <p:nvPr/>
        </p:nvSpPr>
        <p:spPr>
          <a:xfrm>
            <a:off x="506918" y="1309165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Use a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manager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such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as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these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FCAB19A6-68EF-46DE-944D-37254696F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8978" y="1629987"/>
            <a:ext cx="2279176" cy="1139588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DA0BC539-CF46-540A-3E18-D458A530A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4082" y="1622904"/>
            <a:ext cx="2386445" cy="11932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F2ACF18-46CE-2EEE-461C-197EEABF6A1A}"/>
              </a:ext>
            </a:extLst>
          </p:cNvPr>
          <p:cNvSpPr txBox="1"/>
          <p:nvPr/>
        </p:nvSpPr>
        <p:spPr>
          <a:xfrm>
            <a:off x="631610" y="2690287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2 - Do not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share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copy of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35EDD1-8D61-3407-BC71-D72EDEDA99A2}"/>
              </a:ext>
            </a:extLst>
          </p:cNvPr>
          <p:cNvSpPr txBox="1"/>
          <p:nvPr/>
        </p:nvSpPr>
        <p:spPr>
          <a:xfrm>
            <a:off x="631610" y="3108808"/>
            <a:ext cx="72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3 - 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Passkeys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Two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Factor Authentification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whenever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possible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E4034-B880-D06E-CD18-E193CA93D3F0}"/>
              </a:ext>
            </a:extLst>
          </p:cNvPr>
          <p:cNvSpPr txBox="1"/>
          <p:nvPr/>
        </p:nvSpPr>
        <p:spPr>
          <a:xfrm>
            <a:off x="631610" y="3508918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4 -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strong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do not re-use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them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5CEB0B4-6AB0-9058-D615-EBCD963229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716" y="2020878"/>
            <a:ext cx="2647084" cy="3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369F-C732-3221-A8CD-E2A713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B3FCB-24A4-A6C1-A408-8573DB94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80" y="1333228"/>
            <a:ext cx="7965039" cy="53100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409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9227E6-F007-B58C-723A-AB367787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9705" y="1255183"/>
            <a:ext cx="7992589" cy="55252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6388A94-AD3C-2D05-8A8D-ECF7A89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How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work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6C4017-162A-E639-5D95-8021C0CC0FE7}"/>
              </a:ext>
            </a:extLst>
          </p:cNvPr>
          <p:cNvSpPr txBox="1"/>
          <p:nvPr/>
        </p:nvSpPr>
        <p:spPr>
          <a:xfrm>
            <a:off x="159327" y="2369128"/>
            <a:ext cx="1940378" cy="29238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</a:t>
            </a:r>
            <a:r>
              <a:rPr 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 impossible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to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find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the input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based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on the output but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very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and if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already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know the association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then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does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4FEB-2E08-7662-081D-31EDCDF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 of </a:t>
            </a:r>
            <a:r>
              <a:rPr lang="fr-FR" sz="4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endParaRPr lang="fr-FR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E8AD7FFC-785D-4B5D-4841-EF499BF86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0830"/>
              </p:ext>
            </p:extLst>
          </p:nvPr>
        </p:nvGraphicFramePr>
        <p:xfrm>
          <a:off x="149681" y="1829522"/>
          <a:ext cx="11892638" cy="367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40246" imgH="1308191" progId="Excel.Sheet.12">
                  <p:embed/>
                </p:oleObj>
              </mc:Choice>
              <mc:Fallback>
                <p:oleObj name="Worksheet" r:id="rId3" imgW="5340246" imgH="13081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681" y="1829522"/>
                        <a:ext cx="11892638" cy="367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9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96D57AC-F45C-68DD-8CDE-8A246A5E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7145" cy="6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7000">
        <p14:glitter dir="d" pattern="hexagon"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D52BF0-F018-4CB7-9892-72744930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7000">
        <p14:glitter dir="d" pattern="hexagon"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AB59AE-CE9E-88B1-5B56-3B91A22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(/!\ This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representation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not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accurate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043498B-BB9D-4E38-540F-B4EF7FBCA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07034"/>
              </p:ext>
            </p:extLst>
          </p:nvPr>
        </p:nvGraphicFramePr>
        <p:xfrm>
          <a:off x="749070" y="1323109"/>
          <a:ext cx="10604730" cy="547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82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D576F9-BD29-6496-D4C6-2113EC1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are the solutions?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1772DE-F5CC-A1DD-C714-45032FA5D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" y="1690688"/>
            <a:ext cx="5402859" cy="2772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73DEC1-0E97-DD35-9928-11158CC2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1" y="1690254"/>
            <a:ext cx="3469422" cy="3477491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72B83F5-3F5C-EA8A-DB25-A3D5B4354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3224" y="1553874"/>
            <a:ext cx="2588033" cy="37502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8A9BE1-0135-CD08-4464-93B27EF31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" y="4463584"/>
            <a:ext cx="5300162" cy="10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E0F39-84A2-6868-F61C-4233923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Links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B78B4-109F-A4BF-4F81-8BE590DC4CB5}"/>
              </a:ext>
            </a:extLst>
          </p:cNvPr>
          <p:cNvSpPr txBox="1"/>
          <p:nvPr/>
        </p:nvSpPr>
        <p:spPr>
          <a:xfrm>
            <a:off x="900545" y="1530927"/>
            <a:ext cx="87075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err="1">
                <a:latin typeface="Baskerville Old Face" panose="02020602080505020303" pitchFamily="18" charset="0"/>
              </a:rPr>
              <a:t>Website</a:t>
            </a:r>
            <a:r>
              <a:rPr lang="fr-FR" sz="2000" b="1" i="1" dirty="0">
                <a:latin typeface="Baskerville Old Face" panose="02020602080505020303" pitchFamily="18" charset="0"/>
              </a:rPr>
              <a:t>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with</a:t>
            </a:r>
            <a:r>
              <a:rPr lang="fr-FR" sz="2000" b="1" i="1" dirty="0">
                <a:latin typeface="Baskerville Old Face" panose="02020602080505020303" pitchFamily="18" charset="0"/>
              </a:rPr>
              <a:t> stats about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passwords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3"/>
              </a:rPr>
              <a:t>https://www.comparitech.com/blog/information-security/password-statistics/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2019 Google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study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4"/>
              </a:rPr>
              <a:t>https://storage.googleapis.com/gweb-uniblog-publish-prod/documents/PasswordCheckup-HarrisPoll-InfographicFINAL.pdf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Hash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function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5"/>
              </a:rPr>
              <a:t>https://emn178.github.io/online-tools/sha256.html</a:t>
            </a:r>
            <a:endParaRPr lang="fr-FR" dirty="0"/>
          </a:p>
          <a:p>
            <a:endParaRPr lang="fr-FR" dirty="0"/>
          </a:p>
          <a:p>
            <a:r>
              <a:rPr lang="fr-F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02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228</Words>
  <Application>Microsoft Office PowerPoint</Application>
  <PresentationFormat>Grand écran</PresentationFormat>
  <Paragraphs>47</Paragraphs>
  <Slides>10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Thème Office</vt:lpstr>
      <vt:lpstr>Feuille de calcul Microsoft Excel</vt:lpstr>
      <vt:lpstr>Why are passwords meant to disappear ?</vt:lpstr>
      <vt:lpstr>What is a password ?</vt:lpstr>
      <vt:lpstr>How hashing work?</vt:lpstr>
      <vt:lpstr>Example of hashing:</vt:lpstr>
      <vt:lpstr>Présentation PowerPoint</vt:lpstr>
      <vt:lpstr>Présentation PowerPoint</vt:lpstr>
      <vt:lpstr>Conclusion: (/!\ This is a representation and is not accurate)</vt:lpstr>
      <vt:lpstr>What are the solutions?</vt:lpstr>
      <vt:lpstr>Links</vt:lpstr>
      <vt:lpstr>Tips and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passwords meant to disappear ?</dc:title>
  <dc:creator>Hugo Assis</dc:creator>
  <cp:lastModifiedBy>Hugo Assis</cp:lastModifiedBy>
  <cp:revision>41</cp:revision>
  <dcterms:created xsi:type="dcterms:W3CDTF">2023-11-04T21:19:37Z</dcterms:created>
  <dcterms:modified xsi:type="dcterms:W3CDTF">2023-11-06T00:10:22Z</dcterms:modified>
</cp:coreProperties>
</file>