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CB4"/>
    <a:srgbClr val="FAC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322CD-04EC-44D5-BE30-1FBD848A1EDE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080D9-E802-4AF1-849C-E6CBF2C81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559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Title</a:t>
            </a:r>
            <a:r>
              <a:rPr lang="fr-FR" dirty="0"/>
              <a:t> screen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9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Stats about </a:t>
            </a:r>
            <a:r>
              <a:rPr lang="fr-FR" dirty="0" err="1"/>
              <a:t>passwords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10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More stats about </a:t>
            </a:r>
            <a:r>
              <a:rPr lang="fr-FR" dirty="0" err="1"/>
              <a:t>passwords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2F308-C99E-172E-1491-2596E3E8C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1298F0-270D-993C-98E8-1253D9255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C5C09D-8B2D-18EA-22F9-9ACA9C9F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FD05B-94BF-28E8-7820-FB1939ED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31C88E-9217-B879-2707-0A13EE09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47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litter dir="d" pattern="hexagon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79A3F-A539-DAE5-6F02-B320D5B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593802-D9FE-9E39-8441-11FFE738A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CBB74B-64BF-5D10-86E5-1694655B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A79CE2-9F31-3104-4457-FC95E038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E9FD56-1C54-3D91-AAC9-F66826FA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957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litter dir="d" pattern="hexagon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25A7C76-65FC-EF33-9B82-B6729F4CE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65B19D-6286-79A9-17D4-D21F309A8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F83792-B269-9C68-98A6-0F3AA941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829054-695D-B1BD-06F4-FD3DFCF5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0EA3E3-C714-C68C-4B9C-7792200F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18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litter dir="d" pattern="hexagon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457C6-2231-31BA-DFD8-2BD8E235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1FFE16-6514-6185-CA1C-D98866D3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C5B6AF-8BAF-03BE-8D71-854A01BC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E5953E-7B00-DAF0-B0BC-1A83D166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EACEED-8383-E3CD-5EA3-93D5F429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17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litter dir="d" pattern="hexagon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D72DF-6DA5-D441-7445-FDD3DB86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BD8DF8-EB28-2482-D325-7418F1476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B209A0-4C13-CDDD-29A1-D619AE8E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CD4ACF-6218-D1F3-FA7D-43DEDEA0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CF682F-82E3-1C9C-746B-43EB3BE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121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litter dir="d" pattern="hexagon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1CDA-3839-BDCB-AB92-E191CFBF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30D55-1AFF-3997-4A6C-3107DACE6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525216-6BA2-D2DA-A784-1AFD9E115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ECA416-8316-ECE5-31B7-ECD4B904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62C365-5C28-2BB5-71D4-23ACAD7F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532045-B12A-6DA9-2FD3-D7AD8E82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152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litter dir="d" pattern="hexagon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98225-2D85-4340-DC5C-9E55952B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E4674A-F27C-C719-36DE-3E1222FAF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EF9066-CDD6-C81C-ADF7-29A985355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BC2303-4C0B-FF48-26FC-E08260531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6ABC13-AABD-1F23-5541-EDD81167F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2282D4-4F4B-3FA5-9070-F2D768F9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808475E-015D-EB16-6B5B-0849FF44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88D8A5-B829-A259-7FDD-48E60867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55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litter dir="d" pattern="hexagon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D7374-4A4C-AB9E-51BB-7729E296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97173F-0726-816C-A99D-5DB2F127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BAD14D-D4F0-9273-9668-2EB68456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6A9E83-0A07-8787-D894-8D2D18BC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667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litter dir="d" pattern="hexagon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B40F32-5369-AA0E-9584-072FA10F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B12D37-7B58-05A5-66F4-32D0B5FA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9A8E52-1897-06A3-53D6-8E30D55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563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litter dir="d" pattern="hexagon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CA4F0-E4B4-36E0-0721-595ACEA9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BAA6A-666C-0BC7-BA9A-8F3558ABD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14EBF9-9797-DCBC-9967-5735C5F35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2BE314-BA81-F063-2297-0555A35D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F63D7D-A4A9-F071-906F-AE148404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A68A20-0730-8AB5-D3D2-31D6CD98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228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litter dir="d" pattern="hexagon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89F01-1994-3E07-B13A-5313EF83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A4D7C8-3898-C701-15DB-1544ED6CF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BC35E2-7350-9B80-36E7-5F9BBC57E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828034-9172-65C5-C1FB-1C52D807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45AFAB-FBB7-2727-27E1-112578DD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E5E58-D09F-2D4A-F505-28AC48DC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12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litter dir="d" pattern="hexagon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D982881-1F53-A2D2-7A52-BE882DF3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ECDC0-E57E-DF3B-F33E-A5CD9BE72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8885FE-308C-E7EA-795E-5D61361A4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90982-1CBF-4A43-9328-8B869868AD33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6C4A8D-2265-6587-8DE5-719FB9CC1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356184-65E5-2109-1A0B-D8A557A54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7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>
        <p14:glitter dir="d" pattern="hexagon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gweb-uniblog-publish-prod/documents/PasswordCheckup-HarrisPoll-InfographicFINAL.pdf" TargetMode="External"/><Relationship Id="rId2" Type="http://schemas.openxmlformats.org/officeDocument/2006/relationships/hyperlink" Target="https://www.comparitech.com/blog/information-security/password-statistic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ECB4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B2504-4D75-6DC8-3472-449B80BE2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Baskerville Old Face" panose="02020602080505020303" pitchFamily="18" charset="0"/>
              </a:rPr>
              <a:t>Why are passwords meant to disappear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68F8E3-9852-1DE3-525B-3361637A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2257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askerville Old Face" panose="02020602080505020303" pitchFamily="18" charset="0"/>
              </a:rPr>
              <a:t>And how can we replace them?</a:t>
            </a:r>
          </a:p>
        </p:txBody>
      </p:sp>
    </p:spTree>
    <p:extLst>
      <p:ext uri="{BB962C8B-B14F-4D97-AF65-F5344CB8AC3E}">
        <p14:creationId xmlns:p14="http://schemas.microsoft.com/office/powerpoint/2010/main" val="50749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litter dir="d" pattern="hexagon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0369F-C732-3221-A8CD-E2A71380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214747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What</a:t>
            </a:r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is</a:t>
            </a:r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 </a:t>
            </a:r>
            <a:r>
              <a:rPr lang="fr-FR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password</a:t>
            </a:r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CB3FCB-24A4-A6C1-A408-8573DB94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80" y="1333228"/>
            <a:ext cx="7965039" cy="531002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40952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litter dir="d" pattern="hexagon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ECB4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F96D57AC-F45C-68DD-8CDE-8A246A5E5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97145" cy="684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8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litter dir="d" pattern="hexagon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ECB4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3D52BF0-F018-4CB7-9892-72744930A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7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litter dir="d" pattern="hexagon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DD576F9-BD29-6496-D4C6-2113EC1E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What</a:t>
            </a:r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are the solutions?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01772DE-F5CC-A1DD-C714-45032FA5D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1" y="1690688"/>
            <a:ext cx="5402859" cy="277289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373DEC1-0E97-DD35-9928-11158CC28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11" y="1690254"/>
            <a:ext cx="3469422" cy="3477491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F72B83F5-3F5C-EA8A-DB25-A3D5B4354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3224" y="1553874"/>
            <a:ext cx="2588033" cy="375025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28A9BE1-0135-CD08-4464-93B27EF313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0" y="4463584"/>
            <a:ext cx="5300162" cy="10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04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litter dir="d" pattern="hexagon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FE0F39-84A2-6868-F61C-4233923C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Links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2B78B4-109F-A4BF-4F81-8BE590DC4CB5}"/>
              </a:ext>
            </a:extLst>
          </p:cNvPr>
          <p:cNvSpPr txBox="1"/>
          <p:nvPr/>
        </p:nvSpPr>
        <p:spPr>
          <a:xfrm>
            <a:off x="900545" y="1530927"/>
            <a:ext cx="8707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Website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stats about </a:t>
            </a:r>
            <a:r>
              <a:rPr lang="fr-FR" dirty="0" err="1"/>
              <a:t>passwords</a:t>
            </a:r>
            <a:endParaRPr lang="fr-FR" dirty="0"/>
          </a:p>
          <a:p>
            <a:r>
              <a:rPr lang="fr-FR" dirty="0">
                <a:hlinkClick r:id="rId2"/>
              </a:rPr>
              <a:t>https://www.comparitech.com/blog/information-security/password-statistics/</a:t>
            </a:r>
            <a:endParaRPr lang="fr-FR" dirty="0"/>
          </a:p>
          <a:p>
            <a:endParaRPr lang="fr-FR" dirty="0"/>
          </a:p>
          <a:p>
            <a:r>
              <a:rPr lang="fr-FR" dirty="0"/>
              <a:t>2019 Google </a:t>
            </a:r>
            <a:r>
              <a:rPr lang="fr-FR" dirty="0" err="1"/>
              <a:t>study</a:t>
            </a:r>
            <a:endParaRPr lang="fr-FR" dirty="0"/>
          </a:p>
          <a:p>
            <a:r>
              <a:rPr lang="fr-FR" dirty="0">
                <a:hlinkClick r:id="rId3"/>
              </a:rPr>
              <a:t>https://storage.googleapis.com/gweb-uniblog-publish-prod/documents/PasswordCheckup-HarrisPoll-InfographicFINAL.pdf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0281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litter dir="d" pattern="hexagon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65C8F3-5C90-38BF-D469-73AD72EE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Tips and Services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DF76CCD0-0AD3-E829-009C-1A71ECA84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610" y="1882472"/>
            <a:ext cx="3495376" cy="71527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2D241E0-30B5-7F48-E09E-42AB0FEBE0EB}"/>
              </a:ext>
            </a:extLst>
          </p:cNvPr>
          <p:cNvSpPr txBox="1"/>
          <p:nvPr/>
        </p:nvSpPr>
        <p:spPr>
          <a:xfrm>
            <a:off x="506918" y="1309165"/>
            <a:ext cx="68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1 - Use a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password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manager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such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as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these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:</a:t>
            </a:r>
          </a:p>
        </p:txBody>
      </p:sp>
      <p:pic>
        <p:nvPicPr>
          <p:cNvPr id="13" name="Graphique 12">
            <a:extLst>
              <a:ext uri="{FF2B5EF4-FFF2-40B4-BE49-F238E27FC236}">
                <a16:creationId xmlns:a16="http://schemas.microsoft.com/office/drawing/2014/main" id="{FCAB19A6-68EF-46DE-944D-37254696F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0432" y="1612323"/>
            <a:ext cx="2511136" cy="1255568"/>
          </a:xfrm>
          <a:prstGeom prst="rect">
            <a:avLst/>
          </a:prstGeom>
        </p:spPr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DA0BC539-CF46-540A-3E18-D458A530A7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2850" y="1643495"/>
            <a:ext cx="2386445" cy="119322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F2ACF18-46CE-2EEE-461C-197EEABF6A1A}"/>
              </a:ext>
            </a:extLst>
          </p:cNvPr>
          <p:cNvSpPr txBox="1"/>
          <p:nvPr/>
        </p:nvSpPr>
        <p:spPr>
          <a:xfrm>
            <a:off x="506918" y="2770939"/>
            <a:ext cx="68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2 - Do not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share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or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make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 copy of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your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passwords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35EDD1-8D61-3407-BC71-D72EDEDA99A2}"/>
              </a:ext>
            </a:extLst>
          </p:cNvPr>
          <p:cNvSpPr txBox="1"/>
          <p:nvPr/>
        </p:nvSpPr>
        <p:spPr>
          <a:xfrm>
            <a:off x="506918" y="3171049"/>
            <a:ext cx="7265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3 - Use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Passkeys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or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Two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Factor Authentification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whenever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possible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8E4034-B880-D06E-CD18-E193CA93D3F0}"/>
              </a:ext>
            </a:extLst>
          </p:cNvPr>
          <p:cNvSpPr txBox="1"/>
          <p:nvPr/>
        </p:nvSpPr>
        <p:spPr>
          <a:xfrm>
            <a:off x="506918" y="3571159"/>
            <a:ext cx="68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4 -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Make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strong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passwords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and do not re-use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them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1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litter dir="d" pattern="hexagon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119</Words>
  <Application>Microsoft Office PowerPoint</Application>
  <PresentationFormat>Grand écran</PresentationFormat>
  <Paragraphs>21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Baskerville Old Face</vt:lpstr>
      <vt:lpstr>Calibri</vt:lpstr>
      <vt:lpstr>Calibri Light</vt:lpstr>
      <vt:lpstr>Thème Office</vt:lpstr>
      <vt:lpstr>Why are passwords meant to disappear ?</vt:lpstr>
      <vt:lpstr>What is a password ?</vt:lpstr>
      <vt:lpstr>Présentation PowerPoint</vt:lpstr>
      <vt:lpstr>Présentation PowerPoint</vt:lpstr>
      <vt:lpstr>What are the solutions?</vt:lpstr>
      <vt:lpstr>Links</vt:lpstr>
      <vt:lpstr>Tips and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passwords meant to disappear ?</dc:title>
  <dc:creator>Hugo Assis</dc:creator>
  <cp:lastModifiedBy>Hugo Assis</cp:lastModifiedBy>
  <cp:revision>24</cp:revision>
  <dcterms:created xsi:type="dcterms:W3CDTF">2023-11-04T21:19:37Z</dcterms:created>
  <dcterms:modified xsi:type="dcterms:W3CDTF">2023-11-04T22:47:11Z</dcterms:modified>
</cp:coreProperties>
</file>