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7" r:id="rId2"/>
    <p:sldId id="338" r:id="rId3"/>
    <p:sldId id="339" r:id="rId4"/>
    <p:sldId id="340" r:id="rId5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01节：UI工程搭建" id="{2739BEA5-0826-8744-90B5-F02967D70FA4}">
          <p14:sldIdLst>
            <p14:sldId id="337"/>
            <p14:sldId id="338"/>
          </p14:sldIdLst>
        </p14:section>
        <p14:section name="第02节：活动列表数据展示" id="{9C018BC2-6C43-014D-8D8D-696F3D812110}">
          <p14:sldIdLst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40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32" autoAdjust="0"/>
  </p:normalViewPr>
  <p:slideViewPr>
    <p:cSldViewPr snapToGrid="0">
      <p:cViewPr varScale="1">
        <p:scale>
          <a:sx n="201" d="100"/>
          <a:sy n="201" d="100"/>
        </p:scale>
        <p:origin x="1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41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41" y="1891074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9005" indent="0" algn="ctr">
              <a:buNone/>
              <a:defRPr sz="827"/>
            </a:lvl2pPr>
            <a:lvl3pPr marL="378012" indent="0" algn="ctr">
              <a:buNone/>
              <a:defRPr sz="743"/>
            </a:lvl3pPr>
            <a:lvl4pPr marL="567017" indent="0" algn="ctr">
              <a:buNone/>
              <a:defRPr sz="661"/>
            </a:lvl4pPr>
            <a:lvl5pPr marL="756022" indent="0" algn="ctr">
              <a:buNone/>
              <a:defRPr sz="661"/>
            </a:lvl5pPr>
            <a:lvl6pPr marL="945027" indent="0" algn="ctr">
              <a:buNone/>
              <a:defRPr sz="661"/>
            </a:lvl6pPr>
            <a:lvl7pPr marL="1134033" indent="0" algn="ctr">
              <a:buNone/>
              <a:defRPr sz="661"/>
            </a:lvl7pPr>
            <a:lvl8pPr marL="1323038" indent="0" algn="ctr">
              <a:buNone/>
              <a:defRPr sz="661"/>
            </a:lvl8pPr>
            <a:lvl9pPr marL="151204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4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5" y="191694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8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9005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2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701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2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3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9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9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9005" indent="0">
              <a:buNone/>
              <a:defRPr sz="1158"/>
            </a:lvl2pPr>
            <a:lvl3pPr marL="378012" indent="0">
              <a:buNone/>
              <a:defRPr sz="993"/>
            </a:lvl3pPr>
            <a:lvl4pPr marL="567017" indent="0">
              <a:buNone/>
              <a:defRPr sz="827"/>
            </a:lvl4pPr>
            <a:lvl5pPr marL="756022" indent="0">
              <a:buNone/>
              <a:defRPr sz="827"/>
            </a:lvl5pPr>
            <a:lvl6pPr marL="945027" indent="0">
              <a:buNone/>
              <a:defRPr sz="827"/>
            </a:lvl6pPr>
            <a:lvl7pPr marL="1134033" indent="0">
              <a:buNone/>
              <a:defRPr sz="827"/>
            </a:lvl7pPr>
            <a:lvl8pPr marL="1323038" indent="0">
              <a:buNone/>
              <a:defRPr sz="827"/>
            </a:lvl8pPr>
            <a:lvl9pPr marL="151204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5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1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3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0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6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3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8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2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5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9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8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20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9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91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1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9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5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3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6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5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2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7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8012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2" indent="-94502" algn="l" defTabSz="378012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08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513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0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524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1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535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2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546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00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801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701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602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502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3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3038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204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jiachen.github.io/vue-element-admin/#/permission/directive" TargetMode="External"/><Relationship Id="rId2" Type="http://schemas.openxmlformats.org/officeDocument/2006/relationships/hyperlink" Target="https://www.layuion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preview.pro.ant.design/dashboard/analysis?navTheme=light&amp;primaryColor=%231890ff&amp;layout=mix&amp;fixSiderbar=true&amp;title=Ant+Design+Pr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01</a:t>
            </a:r>
            <a:r>
              <a:rPr lang="zh-CN" altLang="en-US" sz="1800" dirty="0"/>
              <a:t>节：</a:t>
            </a:r>
            <a:r>
              <a:rPr lang="en" altLang="zh-CN" sz="1800" dirty="0"/>
              <a:t>UI</a:t>
            </a:r>
            <a:r>
              <a:rPr lang="zh-CN" altLang="en-US" sz="1800" dirty="0"/>
              <a:t>工程搭建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2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运营后台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在考虑运营后台搭建的时候，想着要哪套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方案来解决。其实如果公司里有前端人员来开发后台运营页面，那么基本可能是使用 </a:t>
            </a:r>
            <a:r>
              <a:rPr lang="en" altLang="zh-CN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zh-CN" altLang="e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lang="zh-CN" altLang="e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angular</a:t>
            </a:r>
            <a:r>
              <a:rPr lang="zh-CN" altLang="e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但如果没有这样的前端而是需要后端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人员来开发，就需要考虑一个迭代和维护成本，因为并不是所有的后端研发都需要学习 </a:t>
            </a:r>
            <a:r>
              <a:rPr lang="en" altLang="zh-CN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等前端开发语言的。 </a:t>
            </a:r>
            <a:b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那么在这里我汇总了三套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运营后台方案，分别是：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layuion</a:t>
            </a:r>
            <a:r>
              <a:rPr lang="zh-CN" altLang="e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vue-element-admin</a:t>
            </a:r>
            <a:r>
              <a:rPr lang="zh-CN" altLang="e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preview.pro.ant.design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b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为了使用起来更加方便和容易上手，这里我选择了 </a:t>
            </a:r>
            <a:r>
              <a:rPr lang="en" altLang="zh-CN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layui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作为运营后台的搭建框架，后续我们在开发对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端的抽奖页面的时候再使用 </a:t>
            </a:r>
            <a:r>
              <a:rPr lang="en" altLang="zh-CN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语言，这样两种方式就都使用到了。当然如果对 </a:t>
            </a:r>
            <a:r>
              <a:rPr lang="en" altLang="zh-CN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很感兴趣，也可以在这里使用 </a:t>
            </a:r>
            <a:r>
              <a:rPr lang="en" altLang="zh-CN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的方式进行运营后台页面搭建。</a:t>
            </a:r>
            <a:b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2653" y="539024"/>
            <a:ext cx="615003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82E8C3-7D3D-4D41-A50A-28867BF81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3" y="0"/>
            <a:ext cx="4211847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02</a:t>
            </a:r>
            <a:r>
              <a:rPr lang="zh-CN" altLang="en-US" sz="1800" dirty="0"/>
              <a:t>节：活动列表数据展示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2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运营后台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ERP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基础工程结构搭建完成以后，接下来我们开始填充一些基本的功能，本章节先提供一个活动列表的查询。因为活动的配置在单库单表中，所以所以直接提供查询服务即可。 </a:t>
            </a:r>
            <a:b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那么在我们的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Lottery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工程中需要添加这样一个提供查询活动部署信息的接口后，就会在接口层、应用层，分别需要添加出新的包分层，否则就会出现</a:t>
            </a:r>
            <a:r>
              <a:rPr lang="en" altLang="zh-CN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</a:t>
            </a:r>
            <a:r>
              <a:rPr lang="zh-CN" altLang="e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</a:t>
            </a:r>
            <a:r>
              <a:rPr lang="zh-CN" altLang="e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混合到一起，不利于维护。</a:t>
            </a:r>
            <a:b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其实整个活动的列表查询功能添加并不复杂，对数据库也只是普通的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limit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分页查询，所以我们会额外定义一些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Page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分页的信息，来更加方便的查询这样的数据。这里有一点要注意，我们给运营后台查询的数据通常直接使用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LIMIT </a:t>
            </a:r>
            <a:r>
              <a:rPr lang="en" altLang="zh-CN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x,y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就可以，但如果是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端用户展示列表数据，就不能这么使用了，而是使用 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 Limit x </a:t>
            </a:r>
            <a:b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最后在我们开始开发好接口后，把接口通过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的方式，让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ERP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工程进行调用，并做数据的可视化展示。</a:t>
            </a:r>
            <a:b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2653" y="539024"/>
            <a:ext cx="615003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2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1EA926-45FE-CF41-8246-F633FD196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0"/>
            <a:ext cx="5040313" cy="1701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C4160F-2C0C-5A4C-ABDD-8E37ABB4E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651"/>
            <a:ext cx="5040313" cy="1685784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39D0BA73-7A16-E747-8FF3-3120BA228CC5}"/>
              </a:ext>
            </a:extLst>
          </p:cNvPr>
          <p:cNvSpPr/>
          <p:nvPr/>
        </p:nvSpPr>
        <p:spPr>
          <a:xfrm>
            <a:off x="18256" y="0"/>
            <a:ext cx="1562894" cy="1701800"/>
          </a:xfrm>
          <a:prstGeom prst="roundRect">
            <a:avLst>
              <a:gd name="adj" fmla="val 387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9FBE256-D5C8-1948-8DD8-34550EFD8BC5}"/>
              </a:ext>
            </a:extLst>
          </p:cNvPr>
          <p:cNvSpPr/>
          <p:nvPr/>
        </p:nvSpPr>
        <p:spPr>
          <a:xfrm>
            <a:off x="6350" y="1898650"/>
            <a:ext cx="1562894" cy="1701800"/>
          </a:xfrm>
          <a:prstGeom prst="roundRect">
            <a:avLst>
              <a:gd name="adj" fmla="val 387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104268</TotalTime>
  <Words>442</Words>
  <Application>Microsoft Macintosh PowerPoint</Application>
  <PresentationFormat>自定义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方正舒体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1420</cp:revision>
  <dcterms:created xsi:type="dcterms:W3CDTF">2019-12-17T12:03:56Z</dcterms:created>
  <dcterms:modified xsi:type="dcterms:W3CDTF">2021-12-12T01:29:02Z</dcterms:modified>
</cp:coreProperties>
</file>