
<file path=[Content_Types].xml><?xml version="1.0" encoding="utf-8"?>
<Types xmlns="http://schemas.openxmlformats.org/package/2006/content-types">
  <Default Extension="dat" ContentType="text/plai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dd84141b6899463e" Type="http://schemas.microsoft.com/office/2006/relationships/txt" Target="udata/data.dat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37" r:id="rId2"/>
    <p:sldId id="338" r:id="rId3"/>
    <p:sldId id="339" r:id="rId4"/>
  </p:sldIdLst>
  <p:sldSz cx="5040313" cy="3600450"/>
  <p:notesSz cx="6858000" cy="9144000"/>
  <p:defaultTextStyle>
    <a:defPPr>
      <a:defRPr lang="zh-CN"/>
    </a:defPPr>
    <a:lvl1pPr marL="0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第01节：UI工程搭建" id="{2739BEA5-0826-8744-90B5-F02967D70FA4}">
          <p14:sldIdLst>
            <p14:sldId id="337"/>
            <p14:sldId id="338"/>
          </p14:sldIdLst>
        </p14:section>
        <p14:section name="第02节：【作业】vue H5 大转盘抽奖" id="{E328AFE7-CED4-124C-928E-7573E9EC5D10}">
          <p14:sldIdLst>
            <p14:sldId id="3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d" initials="s" lastIdx="11" clrIdx="0">
    <p:extLst>
      <p:ext uri="{19B8F6BF-5375-455C-9EA6-DF929625EA0E}">
        <p15:presenceInfo xmlns:p15="http://schemas.microsoft.com/office/powerpoint/2012/main" userId="sy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FF40FF"/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611" autoAdjust="0"/>
  </p:normalViewPr>
  <p:slideViewPr>
    <p:cSldViewPr snapToGrid="0">
      <p:cViewPr varScale="1">
        <p:scale>
          <a:sx n="200" d="100"/>
          <a:sy n="200" d="100"/>
        </p:scale>
        <p:origin x="1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FC481-15AF-45CA-8376-B9BCE636A15E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315C-DE2B-45F3-9BBE-174F0A7AF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03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0041" y="589241"/>
            <a:ext cx="3780235" cy="1253490"/>
          </a:xfrm>
          <a:prstGeom prst="rect">
            <a:avLst/>
          </a:prstGeom>
        </p:spPr>
        <p:txBody>
          <a:bodyPr anchor="b"/>
          <a:lstStyle>
            <a:lvl1pPr algn="ctr">
              <a:defRPr sz="247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0041" y="1891074"/>
            <a:ext cx="3780235" cy="869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93"/>
            </a:lvl1pPr>
            <a:lvl2pPr marL="189005" indent="0" algn="ctr">
              <a:buNone/>
              <a:defRPr sz="827"/>
            </a:lvl2pPr>
            <a:lvl3pPr marL="378012" indent="0" algn="ctr">
              <a:buNone/>
              <a:defRPr sz="743"/>
            </a:lvl3pPr>
            <a:lvl4pPr marL="567017" indent="0" algn="ctr">
              <a:buNone/>
              <a:defRPr sz="661"/>
            </a:lvl4pPr>
            <a:lvl5pPr marL="756022" indent="0" algn="ctr">
              <a:buNone/>
              <a:defRPr sz="661"/>
            </a:lvl5pPr>
            <a:lvl6pPr marL="945027" indent="0" algn="ctr">
              <a:buNone/>
              <a:defRPr sz="661"/>
            </a:lvl6pPr>
            <a:lvl7pPr marL="1134033" indent="0" algn="ctr">
              <a:buNone/>
              <a:defRPr sz="661"/>
            </a:lvl7pPr>
            <a:lvl8pPr marL="1323038" indent="0" algn="ctr">
              <a:buNone/>
              <a:defRPr sz="661"/>
            </a:lvl8pPr>
            <a:lvl9pPr marL="1512045" indent="0" algn="ctr">
              <a:buNone/>
              <a:defRPr sz="661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7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5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77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606975" y="191694"/>
            <a:ext cx="1086817" cy="305121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6525" y="191694"/>
            <a:ext cx="3197449" cy="30512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91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5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7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896" y="897618"/>
            <a:ext cx="4347270" cy="1497687"/>
          </a:xfrm>
          <a:prstGeom prst="rect">
            <a:avLst/>
          </a:prstGeom>
        </p:spPr>
        <p:txBody>
          <a:bodyPr anchor="b"/>
          <a:lstStyle>
            <a:lvl1pPr>
              <a:defRPr sz="247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3896" y="2409469"/>
            <a:ext cx="4347270" cy="78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93">
                <a:solidFill>
                  <a:schemeClr val="tx1">
                    <a:tint val="75000"/>
                  </a:schemeClr>
                </a:solidFill>
              </a:defRPr>
            </a:lvl1pPr>
            <a:lvl2pPr marL="189005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2pPr>
            <a:lvl3pPr marL="378012" indent="0">
              <a:buNone/>
              <a:defRPr sz="743">
                <a:solidFill>
                  <a:schemeClr val="tx1">
                    <a:tint val="75000"/>
                  </a:schemeClr>
                </a:solidFill>
              </a:defRPr>
            </a:lvl3pPr>
            <a:lvl4pPr marL="567017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4pPr>
            <a:lvl5pPr marL="756022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5pPr>
            <a:lvl6pPr marL="945027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6pPr>
            <a:lvl7pPr marL="1134033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7pPr>
            <a:lvl8pPr marL="1323038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8pPr>
            <a:lvl9pPr marL="1512045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87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5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6525" y="958453"/>
            <a:ext cx="2142133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51659" y="958453"/>
            <a:ext cx="2142133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02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191695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7178" y="882611"/>
            <a:ext cx="2132288" cy="4325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3" b="1"/>
            </a:lvl1pPr>
            <a:lvl2pPr marL="189005" indent="0">
              <a:buNone/>
              <a:defRPr sz="827" b="1"/>
            </a:lvl2pPr>
            <a:lvl3pPr marL="378012" indent="0">
              <a:buNone/>
              <a:defRPr sz="743" b="1"/>
            </a:lvl3pPr>
            <a:lvl4pPr marL="567017" indent="0">
              <a:buNone/>
              <a:defRPr sz="661" b="1"/>
            </a:lvl4pPr>
            <a:lvl5pPr marL="756022" indent="0">
              <a:buNone/>
              <a:defRPr sz="661" b="1"/>
            </a:lvl5pPr>
            <a:lvl6pPr marL="945027" indent="0">
              <a:buNone/>
              <a:defRPr sz="661" b="1"/>
            </a:lvl6pPr>
            <a:lvl7pPr marL="1134033" indent="0">
              <a:buNone/>
              <a:defRPr sz="661" b="1"/>
            </a:lvl7pPr>
            <a:lvl8pPr marL="1323038" indent="0">
              <a:buNone/>
              <a:defRPr sz="661" b="1"/>
            </a:lvl8pPr>
            <a:lvl9pPr marL="1512045" indent="0">
              <a:buNone/>
              <a:defRPr sz="66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78" y="1315169"/>
            <a:ext cx="2132288" cy="19344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551658" y="882611"/>
            <a:ext cx="2142790" cy="4325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3" b="1"/>
            </a:lvl1pPr>
            <a:lvl2pPr marL="189005" indent="0">
              <a:buNone/>
              <a:defRPr sz="827" b="1"/>
            </a:lvl2pPr>
            <a:lvl3pPr marL="378012" indent="0">
              <a:buNone/>
              <a:defRPr sz="743" b="1"/>
            </a:lvl3pPr>
            <a:lvl4pPr marL="567017" indent="0">
              <a:buNone/>
              <a:defRPr sz="661" b="1"/>
            </a:lvl4pPr>
            <a:lvl5pPr marL="756022" indent="0">
              <a:buNone/>
              <a:defRPr sz="661" b="1"/>
            </a:lvl5pPr>
            <a:lvl6pPr marL="945027" indent="0">
              <a:buNone/>
              <a:defRPr sz="661" b="1"/>
            </a:lvl6pPr>
            <a:lvl7pPr marL="1134033" indent="0">
              <a:buNone/>
              <a:defRPr sz="661" b="1"/>
            </a:lvl7pPr>
            <a:lvl8pPr marL="1323038" indent="0">
              <a:buNone/>
              <a:defRPr sz="661" b="1"/>
            </a:lvl8pPr>
            <a:lvl9pPr marL="1512045" indent="0">
              <a:buNone/>
              <a:defRPr sz="66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551658" y="1315169"/>
            <a:ext cx="2142790" cy="19344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33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5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4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9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240035"/>
            <a:ext cx="1625632" cy="840105"/>
          </a:xfrm>
          <a:prstGeom prst="rect">
            <a:avLst/>
          </a:prstGeom>
        </p:spPr>
        <p:txBody>
          <a:bodyPr anchor="b"/>
          <a:lstStyle>
            <a:lvl1pPr>
              <a:defRPr sz="132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790" y="518404"/>
            <a:ext cx="2551658" cy="2558653"/>
          </a:xfrm>
          <a:prstGeom prst="rect">
            <a:avLst/>
          </a:prstGeom>
        </p:spPr>
        <p:txBody>
          <a:bodyPr/>
          <a:lstStyle>
            <a:lvl1pPr>
              <a:defRPr sz="1323"/>
            </a:lvl1pPr>
            <a:lvl2pPr>
              <a:defRPr sz="1158"/>
            </a:lvl2pPr>
            <a:lvl3pPr>
              <a:defRPr sz="993"/>
            </a:lvl3pPr>
            <a:lvl4pPr>
              <a:defRPr sz="827"/>
            </a:lvl4pPr>
            <a:lvl5pPr>
              <a:defRPr sz="827"/>
            </a:lvl5pPr>
            <a:lvl6pPr>
              <a:defRPr sz="827"/>
            </a:lvl6pPr>
            <a:lvl7pPr>
              <a:defRPr sz="827"/>
            </a:lvl7pPr>
            <a:lvl8pPr>
              <a:defRPr sz="827"/>
            </a:lvl8pPr>
            <a:lvl9pPr>
              <a:defRPr sz="82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1"/>
            </a:lvl1pPr>
            <a:lvl2pPr marL="189005" indent="0">
              <a:buNone/>
              <a:defRPr sz="580"/>
            </a:lvl2pPr>
            <a:lvl3pPr marL="378012" indent="0">
              <a:buNone/>
              <a:defRPr sz="496"/>
            </a:lvl3pPr>
            <a:lvl4pPr marL="567017" indent="0">
              <a:buNone/>
              <a:defRPr sz="413"/>
            </a:lvl4pPr>
            <a:lvl5pPr marL="756022" indent="0">
              <a:buNone/>
              <a:defRPr sz="413"/>
            </a:lvl5pPr>
            <a:lvl6pPr marL="945027" indent="0">
              <a:buNone/>
              <a:defRPr sz="413"/>
            </a:lvl6pPr>
            <a:lvl7pPr marL="1134033" indent="0">
              <a:buNone/>
              <a:defRPr sz="413"/>
            </a:lvl7pPr>
            <a:lvl8pPr marL="1323038" indent="0">
              <a:buNone/>
              <a:defRPr sz="413"/>
            </a:lvl8pPr>
            <a:lvl9pPr marL="1512045" indent="0">
              <a:buNone/>
              <a:defRPr sz="4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240035"/>
            <a:ext cx="1625632" cy="840105"/>
          </a:xfrm>
          <a:prstGeom prst="rect">
            <a:avLst/>
          </a:prstGeom>
        </p:spPr>
        <p:txBody>
          <a:bodyPr anchor="b"/>
          <a:lstStyle>
            <a:lvl1pPr>
              <a:defRPr sz="132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42790" y="518404"/>
            <a:ext cx="2551658" cy="2558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3"/>
            </a:lvl1pPr>
            <a:lvl2pPr marL="189005" indent="0">
              <a:buNone/>
              <a:defRPr sz="1158"/>
            </a:lvl2pPr>
            <a:lvl3pPr marL="378012" indent="0">
              <a:buNone/>
              <a:defRPr sz="993"/>
            </a:lvl3pPr>
            <a:lvl4pPr marL="567017" indent="0">
              <a:buNone/>
              <a:defRPr sz="827"/>
            </a:lvl4pPr>
            <a:lvl5pPr marL="756022" indent="0">
              <a:buNone/>
              <a:defRPr sz="827"/>
            </a:lvl5pPr>
            <a:lvl6pPr marL="945027" indent="0">
              <a:buNone/>
              <a:defRPr sz="827"/>
            </a:lvl6pPr>
            <a:lvl7pPr marL="1134033" indent="0">
              <a:buNone/>
              <a:defRPr sz="827"/>
            </a:lvl7pPr>
            <a:lvl8pPr marL="1323038" indent="0">
              <a:buNone/>
              <a:defRPr sz="827"/>
            </a:lvl8pPr>
            <a:lvl9pPr marL="1512045" indent="0">
              <a:buNone/>
              <a:defRPr sz="82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1"/>
            </a:lvl1pPr>
            <a:lvl2pPr marL="189005" indent="0">
              <a:buNone/>
              <a:defRPr sz="580"/>
            </a:lvl2pPr>
            <a:lvl3pPr marL="378012" indent="0">
              <a:buNone/>
              <a:defRPr sz="496"/>
            </a:lvl3pPr>
            <a:lvl4pPr marL="567017" indent="0">
              <a:buNone/>
              <a:defRPr sz="413"/>
            </a:lvl4pPr>
            <a:lvl5pPr marL="756022" indent="0">
              <a:buNone/>
              <a:defRPr sz="413"/>
            </a:lvl5pPr>
            <a:lvl6pPr marL="945027" indent="0">
              <a:buNone/>
              <a:defRPr sz="413"/>
            </a:lvl6pPr>
            <a:lvl7pPr marL="1134033" indent="0">
              <a:buNone/>
              <a:defRPr sz="413"/>
            </a:lvl7pPr>
            <a:lvl8pPr marL="1323038" indent="0">
              <a:buNone/>
              <a:defRPr sz="413"/>
            </a:lvl8pPr>
            <a:lvl9pPr marL="1512045" indent="0">
              <a:buNone/>
              <a:defRPr sz="4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55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72"/>
          <p:cNvSpPr txBox="1"/>
          <p:nvPr userDrawn="1"/>
        </p:nvSpPr>
        <p:spPr>
          <a:xfrm rot="19612160">
            <a:off x="-142205" y="-36765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4" name="文本框 73"/>
          <p:cNvSpPr txBox="1"/>
          <p:nvPr userDrawn="1"/>
        </p:nvSpPr>
        <p:spPr>
          <a:xfrm rot="19612160">
            <a:off x="-221751" y="-591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5" name="文本框 74"/>
          <p:cNvSpPr txBox="1"/>
          <p:nvPr userDrawn="1"/>
        </p:nvSpPr>
        <p:spPr>
          <a:xfrm rot="19612160">
            <a:off x="-201866" y="1942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6" name="文本框 75"/>
          <p:cNvSpPr txBox="1"/>
          <p:nvPr userDrawn="1"/>
        </p:nvSpPr>
        <p:spPr>
          <a:xfrm rot="19612160">
            <a:off x="-181979" y="44884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7" name="文本框 76"/>
          <p:cNvSpPr txBox="1"/>
          <p:nvPr userDrawn="1"/>
        </p:nvSpPr>
        <p:spPr>
          <a:xfrm rot="19612160">
            <a:off x="-201863" y="72320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8" name="文本框 77"/>
          <p:cNvSpPr txBox="1"/>
          <p:nvPr userDrawn="1"/>
        </p:nvSpPr>
        <p:spPr>
          <a:xfrm rot="19612160">
            <a:off x="-191920" y="99756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0" name="文本框 79"/>
          <p:cNvSpPr txBox="1"/>
          <p:nvPr userDrawn="1"/>
        </p:nvSpPr>
        <p:spPr>
          <a:xfrm rot="19612160">
            <a:off x="-181980" y="130608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1" name="文本框 80"/>
          <p:cNvSpPr txBox="1"/>
          <p:nvPr userDrawn="1"/>
        </p:nvSpPr>
        <p:spPr>
          <a:xfrm rot="19612160">
            <a:off x="2542706" y="238421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2" name="文本框 81"/>
          <p:cNvSpPr txBox="1"/>
          <p:nvPr userDrawn="1"/>
        </p:nvSpPr>
        <p:spPr>
          <a:xfrm rot="19612160">
            <a:off x="-181980" y="19099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3" name="文本框 82"/>
          <p:cNvSpPr txBox="1"/>
          <p:nvPr userDrawn="1"/>
        </p:nvSpPr>
        <p:spPr>
          <a:xfrm rot="19612160">
            <a:off x="-172039" y="224603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4" name="文本框 83"/>
          <p:cNvSpPr txBox="1"/>
          <p:nvPr userDrawn="1"/>
        </p:nvSpPr>
        <p:spPr>
          <a:xfrm rot="19612160">
            <a:off x="-181980" y="25821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5" name="文本框 84"/>
          <p:cNvSpPr txBox="1"/>
          <p:nvPr userDrawn="1"/>
        </p:nvSpPr>
        <p:spPr>
          <a:xfrm rot="19612160">
            <a:off x="-191923" y="289419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6" name="文本框 85"/>
          <p:cNvSpPr txBox="1"/>
          <p:nvPr userDrawn="1"/>
        </p:nvSpPr>
        <p:spPr>
          <a:xfrm rot="19612160">
            <a:off x="-56083" y="309019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7" name="文本框 86"/>
          <p:cNvSpPr txBox="1"/>
          <p:nvPr userDrawn="1"/>
        </p:nvSpPr>
        <p:spPr>
          <a:xfrm rot="19612160">
            <a:off x="780046" y="-4132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8" name="文本框 87"/>
          <p:cNvSpPr txBox="1"/>
          <p:nvPr userDrawn="1"/>
        </p:nvSpPr>
        <p:spPr>
          <a:xfrm rot="19612160">
            <a:off x="799733" y="-15920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9" name="文本框 88"/>
          <p:cNvSpPr txBox="1"/>
          <p:nvPr userDrawn="1"/>
        </p:nvSpPr>
        <p:spPr>
          <a:xfrm rot="19612160">
            <a:off x="780043" y="9411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0" name="文本框 89"/>
          <p:cNvSpPr txBox="1"/>
          <p:nvPr userDrawn="1"/>
        </p:nvSpPr>
        <p:spPr>
          <a:xfrm rot="19612160">
            <a:off x="816964" y="3487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1" name="文本框 90"/>
          <p:cNvSpPr txBox="1"/>
          <p:nvPr userDrawn="1"/>
        </p:nvSpPr>
        <p:spPr>
          <a:xfrm rot="19612160">
            <a:off x="798504" y="68133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2" name="文本框 91"/>
          <p:cNvSpPr txBox="1"/>
          <p:nvPr userDrawn="1"/>
        </p:nvSpPr>
        <p:spPr>
          <a:xfrm rot="19612160">
            <a:off x="834198" y="98242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3" name="文本框 92"/>
          <p:cNvSpPr txBox="1"/>
          <p:nvPr userDrawn="1"/>
        </p:nvSpPr>
        <p:spPr>
          <a:xfrm rot="19612160">
            <a:off x="851430" y="126381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4" name="文本框 93"/>
          <p:cNvSpPr txBox="1"/>
          <p:nvPr userDrawn="1"/>
        </p:nvSpPr>
        <p:spPr>
          <a:xfrm rot="19612160">
            <a:off x="824256" y="162059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5" name="文本框 94"/>
          <p:cNvSpPr txBox="1"/>
          <p:nvPr userDrawn="1"/>
        </p:nvSpPr>
        <p:spPr>
          <a:xfrm rot="19612160">
            <a:off x="832872" y="195503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6" name="文本框 95"/>
          <p:cNvSpPr txBox="1"/>
          <p:nvPr userDrawn="1"/>
        </p:nvSpPr>
        <p:spPr>
          <a:xfrm rot="19612160">
            <a:off x="822930" y="227369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7" name="文本框 96"/>
          <p:cNvSpPr txBox="1"/>
          <p:nvPr userDrawn="1"/>
        </p:nvSpPr>
        <p:spPr>
          <a:xfrm rot="19612160">
            <a:off x="975863" y="243994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8" name="文本框 97"/>
          <p:cNvSpPr txBox="1"/>
          <p:nvPr userDrawn="1"/>
        </p:nvSpPr>
        <p:spPr>
          <a:xfrm rot="19612160">
            <a:off x="518332" y="30357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9" name="文本框 98"/>
          <p:cNvSpPr txBox="1"/>
          <p:nvPr userDrawn="1"/>
        </p:nvSpPr>
        <p:spPr>
          <a:xfrm rot="19612160">
            <a:off x="1594132" y="23699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0" name="文本框 99"/>
          <p:cNvSpPr txBox="1"/>
          <p:nvPr userDrawn="1"/>
        </p:nvSpPr>
        <p:spPr>
          <a:xfrm rot="19612160">
            <a:off x="973321" y="305215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1" name="文本框 100"/>
          <p:cNvSpPr txBox="1"/>
          <p:nvPr userDrawn="1"/>
        </p:nvSpPr>
        <p:spPr>
          <a:xfrm rot="19612160">
            <a:off x="1980945" y="240387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2" name="文本框 101"/>
          <p:cNvSpPr txBox="1"/>
          <p:nvPr userDrawn="1"/>
        </p:nvSpPr>
        <p:spPr>
          <a:xfrm rot="19612160">
            <a:off x="1523089" y="305050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3" name="文本框 102"/>
          <p:cNvSpPr txBox="1"/>
          <p:nvPr userDrawn="1"/>
        </p:nvSpPr>
        <p:spPr>
          <a:xfrm rot="19612160">
            <a:off x="-162330" y="160415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4" name="文本框 103"/>
          <p:cNvSpPr txBox="1"/>
          <p:nvPr userDrawn="1"/>
        </p:nvSpPr>
        <p:spPr>
          <a:xfrm rot="19612160">
            <a:off x="2098408" y="304885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5" name="文本框 104"/>
          <p:cNvSpPr txBox="1"/>
          <p:nvPr userDrawn="1"/>
        </p:nvSpPr>
        <p:spPr>
          <a:xfrm rot="19612160">
            <a:off x="3117869" y="237092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6" name="文本框 105"/>
          <p:cNvSpPr txBox="1"/>
          <p:nvPr userDrawn="1"/>
        </p:nvSpPr>
        <p:spPr>
          <a:xfrm rot="19612160">
            <a:off x="2594920" y="306406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7" name="文本框 106"/>
          <p:cNvSpPr txBox="1"/>
          <p:nvPr userDrawn="1"/>
        </p:nvSpPr>
        <p:spPr>
          <a:xfrm rot="19612160">
            <a:off x="3622146" y="238655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8" name="文本框 107"/>
          <p:cNvSpPr txBox="1"/>
          <p:nvPr userDrawn="1"/>
        </p:nvSpPr>
        <p:spPr>
          <a:xfrm rot="19612160">
            <a:off x="3138879" y="308767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9" name="文本框 108"/>
          <p:cNvSpPr txBox="1"/>
          <p:nvPr userDrawn="1"/>
        </p:nvSpPr>
        <p:spPr>
          <a:xfrm rot="19612160">
            <a:off x="4158496" y="241792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0" name="文本框 109"/>
          <p:cNvSpPr txBox="1"/>
          <p:nvPr userDrawn="1"/>
        </p:nvSpPr>
        <p:spPr>
          <a:xfrm rot="19612160">
            <a:off x="3622791" y="30720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1" name="文本框 110"/>
          <p:cNvSpPr txBox="1"/>
          <p:nvPr userDrawn="1"/>
        </p:nvSpPr>
        <p:spPr>
          <a:xfrm rot="19612160">
            <a:off x="4580372" y="2463757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2" name="文本框 111"/>
          <p:cNvSpPr txBox="1"/>
          <p:nvPr userDrawn="1"/>
        </p:nvSpPr>
        <p:spPr>
          <a:xfrm rot="19612160">
            <a:off x="4137487" y="305646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3" name="文本框 112"/>
          <p:cNvSpPr txBox="1"/>
          <p:nvPr userDrawn="1"/>
        </p:nvSpPr>
        <p:spPr>
          <a:xfrm rot="19612160">
            <a:off x="4559361" y="30564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4" name="文本框 113"/>
          <p:cNvSpPr txBox="1"/>
          <p:nvPr userDrawn="1"/>
        </p:nvSpPr>
        <p:spPr>
          <a:xfrm rot="19612160">
            <a:off x="1778987" y="-2466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5" name="文本框 114"/>
          <p:cNvSpPr txBox="1"/>
          <p:nvPr userDrawn="1"/>
        </p:nvSpPr>
        <p:spPr>
          <a:xfrm rot="19612160">
            <a:off x="1821984" y="3944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6" name="文本框 115"/>
          <p:cNvSpPr txBox="1"/>
          <p:nvPr userDrawn="1"/>
        </p:nvSpPr>
        <p:spPr>
          <a:xfrm rot="19612160">
            <a:off x="1856064" y="33015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7" name="文本框 116"/>
          <p:cNvSpPr txBox="1"/>
          <p:nvPr userDrawn="1"/>
        </p:nvSpPr>
        <p:spPr>
          <a:xfrm rot="19612160">
            <a:off x="1868401" y="63461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8" name="文本框 117"/>
          <p:cNvSpPr txBox="1"/>
          <p:nvPr userDrawn="1"/>
        </p:nvSpPr>
        <p:spPr>
          <a:xfrm rot="19612160">
            <a:off x="1810139" y="97621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9" name="文本框 118"/>
          <p:cNvSpPr txBox="1"/>
          <p:nvPr userDrawn="1"/>
        </p:nvSpPr>
        <p:spPr>
          <a:xfrm rot="19612160">
            <a:off x="1824774" y="130608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0" name="文本框 119"/>
          <p:cNvSpPr txBox="1"/>
          <p:nvPr userDrawn="1"/>
        </p:nvSpPr>
        <p:spPr>
          <a:xfrm rot="19612160">
            <a:off x="1801190" y="16388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1" name="文本框 120"/>
          <p:cNvSpPr txBox="1"/>
          <p:nvPr userDrawn="1"/>
        </p:nvSpPr>
        <p:spPr>
          <a:xfrm rot="19612160">
            <a:off x="2014037" y="179219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2" name="文本框 121"/>
          <p:cNvSpPr txBox="1"/>
          <p:nvPr userDrawn="1"/>
        </p:nvSpPr>
        <p:spPr>
          <a:xfrm rot="19612160">
            <a:off x="2855393" y="66754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3" name="文本框 122"/>
          <p:cNvSpPr txBox="1"/>
          <p:nvPr userDrawn="1"/>
        </p:nvSpPr>
        <p:spPr>
          <a:xfrm rot="19612160">
            <a:off x="2784006" y="32450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4" name="文本框 123"/>
          <p:cNvSpPr txBox="1"/>
          <p:nvPr userDrawn="1"/>
        </p:nvSpPr>
        <p:spPr>
          <a:xfrm rot="19612160">
            <a:off x="2921017" y="-135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5" name="文本框 124"/>
          <p:cNvSpPr txBox="1"/>
          <p:nvPr userDrawn="1"/>
        </p:nvSpPr>
        <p:spPr>
          <a:xfrm rot="19612160">
            <a:off x="2821272" y="-2752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6" name="文本框 125"/>
          <p:cNvSpPr txBox="1"/>
          <p:nvPr userDrawn="1"/>
        </p:nvSpPr>
        <p:spPr>
          <a:xfrm rot="19612160">
            <a:off x="3754559" y="-28321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7" name="文本框 126"/>
          <p:cNvSpPr txBox="1"/>
          <p:nvPr userDrawn="1"/>
        </p:nvSpPr>
        <p:spPr>
          <a:xfrm rot="19612160">
            <a:off x="3836405" y="5732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8" name="文本框 127"/>
          <p:cNvSpPr txBox="1"/>
          <p:nvPr userDrawn="1"/>
        </p:nvSpPr>
        <p:spPr>
          <a:xfrm rot="19612160">
            <a:off x="2883753" y="9531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9" name="文本框 128"/>
          <p:cNvSpPr txBox="1"/>
          <p:nvPr userDrawn="1"/>
        </p:nvSpPr>
        <p:spPr>
          <a:xfrm rot="19612160">
            <a:off x="3932071" y="30089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0" name="文本框 129"/>
          <p:cNvSpPr txBox="1"/>
          <p:nvPr userDrawn="1"/>
        </p:nvSpPr>
        <p:spPr>
          <a:xfrm rot="19612160">
            <a:off x="3043396" y="114383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1" name="文本框 130"/>
          <p:cNvSpPr txBox="1"/>
          <p:nvPr userDrawn="1"/>
        </p:nvSpPr>
        <p:spPr>
          <a:xfrm rot="19612160">
            <a:off x="4043443" y="49700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2" name="文本框 131"/>
          <p:cNvSpPr txBox="1"/>
          <p:nvPr userDrawn="1"/>
        </p:nvSpPr>
        <p:spPr>
          <a:xfrm rot="19612160">
            <a:off x="2605245" y="172946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3" name="文本框 132"/>
          <p:cNvSpPr txBox="1"/>
          <p:nvPr userDrawn="1"/>
        </p:nvSpPr>
        <p:spPr>
          <a:xfrm rot="19612160">
            <a:off x="3628435" y="1090697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4" name="文本框 133"/>
          <p:cNvSpPr txBox="1"/>
          <p:nvPr userDrawn="1"/>
        </p:nvSpPr>
        <p:spPr>
          <a:xfrm rot="19612160">
            <a:off x="4617722" y="4408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5" name="文本框 134"/>
          <p:cNvSpPr txBox="1"/>
          <p:nvPr userDrawn="1"/>
        </p:nvSpPr>
        <p:spPr>
          <a:xfrm rot="19612160">
            <a:off x="2972680" y="17765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6" name="文本框 135"/>
          <p:cNvSpPr txBox="1"/>
          <p:nvPr userDrawn="1"/>
        </p:nvSpPr>
        <p:spPr>
          <a:xfrm rot="19612160">
            <a:off x="4002424" y="113315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7" name="文本框 136"/>
          <p:cNvSpPr txBox="1"/>
          <p:nvPr userDrawn="1"/>
        </p:nvSpPr>
        <p:spPr>
          <a:xfrm rot="19612160">
            <a:off x="3549371" y="176823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8" name="文本框 137"/>
          <p:cNvSpPr txBox="1"/>
          <p:nvPr userDrawn="1"/>
        </p:nvSpPr>
        <p:spPr>
          <a:xfrm rot="19612160">
            <a:off x="4548480" y="113261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9" name="文本框 138"/>
          <p:cNvSpPr txBox="1"/>
          <p:nvPr userDrawn="1"/>
        </p:nvSpPr>
        <p:spPr>
          <a:xfrm rot="19612160">
            <a:off x="4079187" y="17573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40" name="文本框 139"/>
          <p:cNvSpPr txBox="1"/>
          <p:nvPr userDrawn="1"/>
        </p:nvSpPr>
        <p:spPr>
          <a:xfrm rot="19612160">
            <a:off x="4596502" y="175626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8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78012" rtl="0" eaLnBrk="1" latinLnBrk="0" hangingPunct="1">
        <a:lnSpc>
          <a:spcPct val="90000"/>
        </a:lnSpc>
        <a:spcBef>
          <a:spcPct val="0"/>
        </a:spcBef>
        <a:buNone/>
        <a:defRPr sz="18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2" indent="-94502" algn="l" defTabSz="378012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1pPr>
      <a:lvl2pPr marL="283508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993" kern="1200">
          <a:solidFill>
            <a:schemeClr val="tx1"/>
          </a:solidFill>
          <a:latin typeface="+mn-lt"/>
          <a:ea typeface="+mn-ea"/>
          <a:cs typeface="+mn-cs"/>
        </a:defRPr>
      </a:lvl2pPr>
      <a:lvl3pPr marL="472513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3pPr>
      <a:lvl4pPr marL="661520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850524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1039531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228535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417542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606546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1pPr>
      <a:lvl2pPr marL="189005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2pPr>
      <a:lvl3pPr marL="378012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3pPr>
      <a:lvl4pPr marL="567017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756022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945027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134033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323038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512045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E47C42-3A0F-AE4F-9D52-DD7C0E71E04A}"/>
              </a:ext>
            </a:extLst>
          </p:cNvPr>
          <p:cNvSpPr/>
          <p:nvPr/>
        </p:nvSpPr>
        <p:spPr>
          <a:xfrm>
            <a:off x="1" y="1297555"/>
            <a:ext cx="5040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第</a:t>
            </a:r>
            <a:r>
              <a:rPr lang="en-US" altLang="zh-CN" sz="1800" dirty="0"/>
              <a:t>01</a:t>
            </a:r>
            <a:r>
              <a:rPr lang="zh-CN" altLang="en-US" sz="1800" dirty="0"/>
              <a:t>节：搭建微信公众号网关服务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FD82CE-F64F-3D4E-A4C8-923660A6B63B}"/>
              </a:ext>
            </a:extLst>
          </p:cNvPr>
          <p:cNvSpPr/>
          <p:nvPr/>
        </p:nvSpPr>
        <p:spPr>
          <a:xfrm>
            <a:off x="2" y="56943"/>
            <a:ext cx="281519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抽奖系统 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·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第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4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部分 应用场景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BC7427-2BE1-C246-A1BD-FCD4832FA2DE}"/>
              </a:ext>
            </a:extLst>
          </p:cNvPr>
          <p:cNvSpPr/>
          <p:nvPr/>
        </p:nvSpPr>
        <p:spPr>
          <a:xfrm>
            <a:off x="160071" y="2015669"/>
            <a:ext cx="47201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7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创建 </a:t>
            </a:r>
            <a:r>
              <a:rPr lang="en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Lottery-API 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网关工程，引入公众号开发的验签 </a:t>
            </a:r>
            <a:r>
              <a:rPr lang="en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SDK 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服务。*因为这里涉及了一些公众号开发的处理，如果有些看不懂，可以参考公众号的开发文档*</a:t>
            </a:r>
            <a:endParaRPr lang="en-US" altLang="zh-CN" sz="7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7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 </a:t>
            </a:r>
            <a:r>
              <a:rPr lang="en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DDD 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四层架构在网关工程中开发用户关注公众号、取消关注公众号以及抽奖触发流程。</a:t>
            </a:r>
            <a:b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sz="7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在网关工程中通过</a:t>
            </a:r>
            <a:r>
              <a:rPr lang="en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RPC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调用抽奖服务的抽奖接口，做简单的调用处理。</a:t>
            </a:r>
            <a:b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zh-CN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46B188-6766-F241-A4A9-B4C529E2D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2653" y="539024"/>
            <a:ext cx="615003" cy="61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2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0E59C5-05AE-2C43-9396-E6E19FEAB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712" y="0"/>
            <a:ext cx="1663601" cy="36004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AE70A8C-F289-0E40-B831-7BE6BB0FB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" y="0"/>
            <a:ext cx="3374189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0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E47C42-3A0F-AE4F-9D52-DD7C0E71E04A}"/>
              </a:ext>
            </a:extLst>
          </p:cNvPr>
          <p:cNvSpPr/>
          <p:nvPr/>
        </p:nvSpPr>
        <p:spPr>
          <a:xfrm>
            <a:off x="1" y="1297555"/>
            <a:ext cx="5040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第</a:t>
            </a:r>
            <a:r>
              <a:rPr lang="en-US" altLang="zh-CN" sz="1800" dirty="0"/>
              <a:t>02</a:t>
            </a:r>
            <a:r>
              <a:rPr lang="zh-CN" altLang="en-US" sz="1800" dirty="0"/>
              <a:t>节：</a:t>
            </a:r>
            <a:r>
              <a:rPr lang="en-US" altLang="zh-CN" sz="1800" dirty="0"/>
              <a:t>【</a:t>
            </a:r>
            <a:r>
              <a:rPr lang="zh-CN" altLang="en-US" sz="1800" dirty="0"/>
              <a:t>作业</a:t>
            </a:r>
            <a:r>
              <a:rPr lang="en-US" altLang="zh-CN" sz="1800" dirty="0"/>
              <a:t>】</a:t>
            </a:r>
            <a:r>
              <a:rPr lang="en" altLang="zh-CN" sz="1800" dirty="0" err="1"/>
              <a:t>vue</a:t>
            </a:r>
            <a:r>
              <a:rPr lang="en" altLang="zh-CN" sz="1800" dirty="0"/>
              <a:t> H5 </a:t>
            </a:r>
            <a:r>
              <a:rPr lang="zh-CN" altLang="en-US" sz="1800" dirty="0"/>
              <a:t>大转盘抽奖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FD82CE-F64F-3D4E-A4C8-923660A6B63B}"/>
              </a:ext>
            </a:extLst>
          </p:cNvPr>
          <p:cNvSpPr/>
          <p:nvPr/>
        </p:nvSpPr>
        <p:spPr>
          <a:xfrm>
            <a:off x="2" y="56943"/>
            <a:ext cx="281519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抽奖系统 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·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第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4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部分 应用场景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BC7427-2BE1-C246-A1BD-FCD4832FA2DE}"/>
              </a:ext>
            </a:extLst>
          </p:cNvPr>
          <p:cNvSpPr/>
          <p:nvPr/>
        </p:nvSpPr>
        <p:spPr>
          <a:xfrm>
            <a:off x="160071" y="2015669"/>
            <a:ext cx="472016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本章节是一个作业章节，我会带着你基于</a:t>
            </a:r>
            <a:r>
              <a:rPr lang="en" altLang="zh-CN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搭建初始工程，加入抽奖模块以及一个案例接口。之后需要你在这个基础上完善整个抽奖流程的调用和展示，这样你就可以把整个抽奖过程串联起来了。</a:t>
            </a:r>
            <a:b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zh-CN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46B188-6766-F241-A4A9-B4C529E2D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2653" y="539024"/>
            <a:ext cx="615003" cy="61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27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 kumimoji="1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104271</TotalTime>
  <Words>180</Words>
  <Application>Microsoft Macintosh PowerPoint</Application>
  <PresentationFormat>自定义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方正舒体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Xiaoliu</dc:creator>
  <cp:lastModifiedBy>Microsoft Office User</cp:lastModifiedBy>
  <cp:revision>1423</cp:revision>
  <dcterms:created xsi:type="dcterms:W3CDTF">2019-12-17T12:03:56Z</dcterms:created>
  <dcterms:modified xsi:type="dcterms:W3CDTF">2021-12-25T06:29:34Z</dcterms:modified>
</cp:coreProperties>
</file>