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39" r:id="rId3"/>
    <p:sldId id="340" r:id="rId4"/>
    <p:sldId id="304" r:id="rId5"/>
    <p:sldId id="288" r:id="rId6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56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4990-B0CF-5A42-B94F-EC69E9B3787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D874-BEB4-0C43-856E-2D61F207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167352"/>
            <a:ext cx="1780736" cy="440761"/>
          </a:xfrm>
          <a:prstGeom prst="rect">
            <a:avLst/>
          </a:prstGeom>
        </p:spPr>
      </p:pic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3"/>
          <a:srcRect t="20093" r="4333" b="28800"/>
          <a:stretch>
            <a:fillRect/>
          </a:stretch>
        </p:blipFill>
        <p:spPr>
          <a:xfrm>
            <a:off x="325652" y="773459"/>
            <a:ext cx="8513549" cy="391284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860323"/>
            <a:ext cx="1600200" cy="1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40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9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368749" cy="857250"/>
          </a:xfrm>
        </p:spPr>
        <p:txBody>
          <a:bodyPr/>
          <a:lstStyle/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201500"/>
            <a:ext cx="8368748" cy="3393900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8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167352"/>
            <a:ext cx="1780736" cy="440761"/>
          </a:xfrm>
          <a:prstGeom prst="rect">
            <a:avLst/>
          </a:prstGeom>
        </p:spPr>
      </p:pic>
      <p:sp>
        <p:nvSpPr>
          <p:cNvPr id="8" name="Rektangel 7"/>
          <p:cNvSpPr/>
          <p:nvPr userDrawn="1"/>
        </p:nvSpPr>
        <p:spPr>
          <a:xfrm>
            <a:off x="325652" y="773459"/>
            <a:ext cx="8513549" cy="391284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4860323"/>
            <a:ext cx="1600200" cy="1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167352"/>
            <a:ext cx="1780736" cy="44076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4860323"/>
            <a:ext cx="1600200" cy="1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201500"/>
            <a:ext cx="4104000" cy="339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201500"/>
            <a:ext cx="4104000" cy="339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7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5200"/>
            <a:ext cx="8368749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13857"/>
            <a:ext cx="4104000" cy="39870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563300"/>
            <a:ext cx="4104000" cy="3014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113857"/>
            <a:ext cx="4104000" cy="39870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1563300"/>
            <a:ext cx="4104000" cy="3014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03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2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1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2019-12-03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7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1601" y="4676400"/>
            <a:ext cx="1527173" cy="378000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36874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01500"/>
            <a:ext cx="8368748" cy="339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4767263"/>
            <a:ext cx="1132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2019-12-03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4767263"/>
            <a:ext cx="37594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4767263"/>
            <a:ext cx="614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" y="4860323"/>
            <a:ext cx="1600200" cy="1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2" r:id="rId3"/>
    <p:sldLayoutId id="2147483671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AI Poker Project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" dirty="0"/>
              <a:t>DT8012 (HT1</a:t>
            </a:r>
            <a:r>
              <a:rPr lang="sv-SE" dirty="0"/>
              <a:t>9</a:t>
            </a:r>
            <a:r>
              <a:rPr lang="en" dirty="0"/>
              <a:t>) Halmstad University</a:t>
            </a:r>
          </a:p>
          <a:p>
            <a:pPr lvl="0">
              <a:spcBef>
                <a:spcPts val="0"/>
              </a:spcBef>
            </a:pPr>
            <a:r>
              <a:rPr lang="sv-SE" dirty="0"/>
              <a:t>Nov </a:t>
            </a:r>
            <a:r>
              <a:rPr lang="en" dirty="0"/>
              <a:t>201</a:t>
            </a:r>
            <a:r>
              <a:rPr lang="sv-SE" dirty="0"/>
              <a:t>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916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AA4A-A0A4-364F-ADD3-B90C5C7E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15CD-E385-6142-9FE7-48BB4636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Objective: design an AI poker player for “5 cards draw” poker game</a:t>
            </a:r>
          </a:p>
          <a:p>
            <a:pPr lvl="1"/>
            <a:r>
              <a:rPr lang="en-GB" dirty="0"/>
              <a:t>Understanding the application domain (poker game)</a:t>
            </a:r>
          </a:p>
          <a:p>
            <a:pPr lvl="1"/>
            <a:r>
              <a:rPr lang="en-GB" dirty="0"/>
              <a:t>Design a strategy and programming an agent</a:t>
            </a:r>
          </a:p>
          <a:p>
            <a:pPr lvl="1"/>
            <a:r>
              <a:rPr lang="en-GB" dirty="0"/>
              <a:t>Tournament</a:t>
            </a:r>
          </a:p>
        </p:txBody>
      </p:sp>
    </p:spTree>
    <p:extLst>
      <p:ext uri="{BB962C8B-B14F-4D97-AF65-F5344CB8AC3E}">
        <p14:creationId xmlns:p14="http://schemas.microsoft.com/office/powerpoint/2010/main" val="1991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E799-37F3-DB46-80B5-C3D87FC4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47FF-2D82-D048-B71C-5CD7397D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29/11 - Introduction</a:t>
            </a:r>
          </a:p>
          <a:p>
            <a:pPr lvl="1"/>
            <a:r>
              <a:rPr lang="en-GB" dirty="0"/>
              <a:t>Set up </a:t>
            </a:r>
            <a:r>
              <a:rPr lang="en-GB"/>
              <a:t>the environment</a:t>
            </a:r>
            <a:endParaRPr lang="en-GB" dirty="0"/>
          </a:p>
          <a:p>
            <a:pPr lvl="1"/>
            <a:r>
              <a:rPr lang="en-GB" dirty="0"/>
              <a:t>5 Groups (approx. 6 groups – 5 teams per group)</a:t>
            </a:r>
          </a:p>
          <a:p>
            <a:pPr lvl="2"/>
            <a:r>
              <a:rPr lang="en-GB" dirty="0"/>
              <a:t>Each team 2 members</a:t>
            </a:r>
          </a:p>
          <a:p>
            <a:r>
              <a:rPr lang="en-GB" dirty="0"/>
              <a:t>5/12 - Supervision Q&amp;A</a:t>
            </a:r>
          </a:p>
          <a:p>
            <a:r>
              <a:rPr lang="en-GB" dirty="0"/>
              <a:t>12/12 - Supervision Q&amp;A</a:t>
            </a:r>
          </a:p>
          <a:p>
            <a:r>
              <a:rPr lang="en-GB" dirty="0"/>
              <a:t>19/12 - Finalize your agent</a:t>
            </a:r>
          </a:p>
          <a:p>
            <a:pPr lvl="1"/>
            <a:r>
              <a:rPr lang="en-GB" dirty="0"/>
              <a:t>group tournament (19/12 – 8/1)</a:t>
            </a:r>
          </a:p>
          <a:p>
            <a:r>
              <a:rPr lang="en-GB" dirty="0"/>
              <a:t>9/1 – Final tournament</a:t>
            </a:r>
          </a:p>
        </p:txBody>
      </p:sp>
    </p:spTree>
    <p:extLst>
      <p:ext uri="{BB962C8B-B14F-4D97-AF65-F5344CB8AC3E}">
        <p14:creationId xmlns:p14="http://schemas.microsoft.com/office/powerpoint/2010/main" val="186365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722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Poker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921263" cy="3416400"/>
          </a:xfrm>
        </p:spPr>
        <p:txBody>
          <a:bodyPr/>
          <a:lstStyle/>
          <a:p>
            <a:r>
              <a:rPr lang="en-US" dirty="0"/>
              <a:t>Relevant Parameters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Game</a:t>
            </a:r>
          </a:p>
          <a:p>
            <a:pPr lvl="1"/>
            <a:r>
              <a:rPr lang="en-US" dirty="0"/>
              <a:t>Agent</a:t>
            </a:r>
          </a:p>
          <a:p>
            <a:r>
              <a:rPr lang="en-US" dirty="0"/>
              <a:t>Game flow</a:t>
            </a:r>
          </a:p>
          <a:p>
            <a:pPr lvl="1"/>
            <a:r>
              <a:rPr lang="en-US" dirty="0"/>
              <a:t>Phases</a:t>
            </a:r>
          </a:p>
          <a:p>
            <a:pPr lvl="1"/>
            <a:r>
              <a:rPr lang="en-US" dirty="0"/>
              <a:t>Player’s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1222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&amp; Reporting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</a:t>
            </a:r>
          </a:p>
          <a:p>
            <a:pPr lvl="1"/>
            <a:r>
              <a:rPr lang="en-US" dirty="0"/>
              <a:t>5, 4, 3 and failed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Submit your project files on the Blackboard</a:t>
            </a:r>
          </a:p>
          <a:p>
            <a:pPr lvl="1"/>
            <a:r>
              <a:rPr lang="en-US" dirty="0"/>
              <a:t>Report</a:t>
            </a:r>
          </a:p>
          <a:p>
            <a:pPr lvl="2"/>
            <a:r>
              <a:rPr lang="en-US" dirty="0"/>
              <a:t>Introduction, method, result and conclusion</a:t>
            </a:r>
          </a:p>
          <a:p>
            <a:pPr lvl="1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421601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(eng)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engelsk 2013-12-05.potx" id="{31544C79-F7C1-4CE1-9922-5D384AD6E040}" vid="{9E7DE78F-B962-4191-B2DD-C9FC866B5C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(eng).potx</Template>
  <TotalTime>10679</TotalTime>
  <Words>137</Words>
  <Application>Microsoft Macintosh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Std</vt:lpstr>
      <vt:lpstr>Gill Sans Std Light</vt:lpstr>
      <vt:lpstr>Presentation (eng)</vt:lpstr>
      <vt:lpstr>AI Poker Project</vt:lpstr>
      <vt:lpstr>Introduction</vt:lpstr>
      <vt:lpstr>Timeline</vt:lpstr>
      <vt:lpstr>Poker application</vt:lpstr>
      <vt:lpstr>Grading &amp; Reporting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>Lars Jönsson</dc:creator>
  <cp:keywords/>
  <dc:description/>
  <cp:lastModifiedBy>Fan Yuantao</cp:lastModifiedBy>
  <cp:revision>1240</cp:revision>
  <dcterms:created xsi:type="dcterms:W3CDTF">2013-11-24T21:01:37Z</dcterms:created>
  <dcterms:modified xsi:type="dcterms:W3CDTF">2019-12-03T08:26:27Z</dcterms:modified>
  <cp:category/>
</cp:coreProperties>
</file>