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798" r:id="rId5"/>
    <p:sldMasterId id="2147483813" r:id="rId6"/>
    <p:sldMasterId id="2147483825" r:id="rId7"/>
    <p:sldMasterId id="2147483833" r:id="rId8"/>
    <p:sldMasterId id="2147483842" r:id="rId9"/>
    <p:sldMasterId id="2147483862" r:id="rId10"/>
  </p:sldMasterIdLst>
  <p:notesMasterIdLst>
    <p:notesMasterId r:id="rId14"/>
  </p:notesMasterIdLst>
  <p:handoutMasterIdLst>
    <p:handoutMasterId r:id="rId15"/>
  </p:handoutMasterIdLst>
  <p:sldIdLst>
    <p:sldId id="311" r:id="rId11"/>
    <p:sldId id="523" r:id="rId12"/>
    <p:sldId id="454" r:id="rId13"/>
  </p:sldIdLst>
  <p:sldSz cx="9144000" cy="5143500" type="screen16x9"/>
  <p:notesSz cx="7023100" cy="9309100"/>
  <p:custDataLst>
    <p:tags r:id="rId1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8" autoAdjust="0"/>
  </p:normalViewPr>
  <p:slideViewPr>
    <p:cSldViewPr snapToGrid="0">
      <p:cViewPr varScale="1">
        <p:scale>
          <a:sx n="149" d="100"/>
          <a:sy n="149" d="100"/>
        </p:scale>
        <p:origin x="1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Realizati</a:t>
            </a:r>
            <a:r>
              <a:rPr lang="en-US" sz="1200" dirty="0"/>
              <a:t> o </a:t>
            </a:r>
            <a:r>
              <a:rPr lang="en-US" sz="1200" dirty="0" err="1"/>
              <a:t>aplicatie</a:t>
            </a:r>
            <a:r>
              <a:rPr lang="en-US" sz="1200" dirty="0"/>
              <a:t> care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implementeze</a:t>
            </a:r>
            <a:r>
              <a:rPr lang="en-US" sz="1200" dirty="0"/>
              <a:t> o </a:t>
            </a:r>
            <a:r>
              <a:rPr lang="en-US" sz="1200" dirty="0" err="1"/>
              <a:t>ierarhie</a:t>
            </a:r>
            <a:r>
              <a:rPr lang="en-US" sz="1200" dirty="0"/>
              <a:t> de </a:t>
            </a:r>
            <a:r>
              <a:rPr lang="en-US" sz="1200" dirty="0" err="1"/>
              <a:t>clase</a:t>
            </a:r>
            <a:r>
              <a:rPr lang="en-US" sz="1200" dirty="0"/>
              <a:t> cu </a:t>
            </a:r>
            <a:r>
              <a:rPr lang="en-US" sz="1200" dirty="0" err="1"/>
              <a:t>ajutorul</a:t>
            </a:r>
            <a:r>
              <a:rPr lang="en-US" sz="1200" dirty="0"/>
              <a:t> </a:t>
            </a:r>
            <a:r>
              <a:rPr lang="en-US" sz="1200" dirty="0" err="1"/>
              <a:t>careia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puteti</a:t>
            </a:r>
            <a:r>
              <a:rPr lang="en-US" sz="1200" dirty="0"/>
              <a:t> </a:t>
            </a:r>
            <a:r>
              <a:rPr lang="en-US" sz="1200" dirty="0" err="1"/>
              <a:t>modela</a:t>
            </a:r>
            <a:r>
              <a:rPr lang="en-US" sz="1200" dirty="0"/>
              <a:t> </a:t>
            </a:r>
            <a:r>
              <a:rPr lang="en-US" sz="1200" dirty="0" err="1"/>
              <a:t>figuri</a:t>
            </a:r>
            <a:r>
              <a:rPr lang="en-US" sz="1200" dirty="0"/>
              <a:t> </a:t>
            </a:r>
            <a:r>
              <a:rPr lang="en-US" sz="1200" dirty="0" err="1"/>
              <a:t>geometrice</a:t>
            </a:r>
            <a:r>
              <a:rPr lang="en-US" sz="1200" dirty="0"/>
              <a:t> </a:t>
            </a:r>
            <a:r>
              <a:rPr lang="en-US" sz="1200" dirty="0" err="1"/>
              <a:t>folosind</a:t>
            </a:r>
            <a:r>
              <a:rPr lang="en-US" sz="1200" dirty="0"/>
              <a:t> feature-</a:t>
            </a:r>
            <a:r>
              <a:rPr lang="en-US" sz="1200" dirty="0" err="1"/>
              <a:t>uri</a:t>
            </a:r>
            <a:r>
              <a:rPr lang="en-US" sz="1200" dirty="0"/>
              <a:t> </a:t>
            </a:r>
            <a:r>
              <a:rPr lang="en-US" sz="1200" dirty="0" err="1"/>
              <a:t>specifice</a:t>
            </a:r>
            <a:r>
              <a:rPr lang="en-US" sz="1200" dirty="0"/>
              <a:t> C++11, </a:t>
            </a:r>
            <a:r>
              <a:rPr lang="en-US" sz="1200" dirty="0" err="1"/>
              <a:t>pornind</a:t>
            </a:r>
            <a:r>
              <a:rPr lang="en-US" sz="1200" dirty="0"/>
              <a:t> de la </a:t>
            </a:r>
            <a:r>
              <a:rPr lang="en-US" sz="1200" dirty="0" err="1"/>
              <a:t>urmatorul</a:t>
            </a:r>
            <a:r>
              <a:rPr lang="en-US" sz="1200" dirty="0"/>
              <a:t> </a:t>
            </a:r>
            <a:r>
              <a:rPr lang="en-US" sz="1200" dirty="0" err="1"/>
              <a:t>schelet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4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2017	D541286176 / v.2.1/ Approved  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chemeClr val="bg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9" name="think-cell Slide" r:id="rId18" imgW="216" imgH="216" progId="">
                  <p:embed/>
                </p:oleObj>
              </mc:Choice>
              <mc:Fallback>
                <p:oleObj name="think-cell Slide" r:id="rId18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2017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  <p:sldLayoutId id="2147483832" r:id="rId14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22345" y="2197152"/>
            <a:ext cx="1814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000" dirty="0">
                <a:latin typeface="Nokia Pure Headline Light" panose="020B0304040602060303" pitchFamily="34" charset="0"/>
              </a:rPr>
              <a:t>Nokia Romania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7513" y="287999"/>
            <a:ext cx="8229600" cy="1207697"/>
          </a:xfrm>
        </p:spPr>
        <p:txBody>
          <a:bodyPr/>
          <a:lstStyle/>
          <a:p>
            <a:pPr rtl="0" eaLnBrk="1" fontAlgn="base" hangingPunct="1"/>
            <a: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  <a:t>Cloud Computing and Internet of Things</a:t>
            </a:r>
            <a:b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</a:br>
            <a:b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  <a:t>C++ 11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11" y="1043213"/>
            <a:ext cx="4571502" cy="322862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17513" y="3964060"/>
            <a:ext cx="2789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1600" dirty="0">
                <a:latin typeface="Nokia Pure Headline Light" panose="020B0304040602060303" pitchFamily="34" charset="0"/>
              </a:rPr>
              <a:t>Cristian Cosariu / Bogdan Jurcul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17600" y="280988"/>
            <a:ext cx="2798786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200" dirty="0">
                <a:solidFill>
                  <a:srgbClr val="124191"/>
                </a:solidFill>
                <a:latin typeface="+mn-lt"/>
                <a:ea typeface="Nokia Pure Text" panose="020B0504040602060303" pitchFamily="34" charset="0"/>
              </a:rPr>
              <a:t>Cloud Computing – LTE Architecture</a:t>
            </a:r>
            <a:endParaRPr lang="en-US" sz="1200" dirty="0">
              <a:latin typeface="+mn-l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08185" y="886587"/>
            <a:ext cx="7498123" cy="628887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Write a program that implements a class hierarchy that can be used to model geometric shapes using C++ 11 features, based on the following program structure.</a:t>
            </a:r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4559"/>
              </p:ext>
            </p:extLst>
          </p:nvPr>
        </p:nvGraphicFramePr>
        <p:xfrm>
          <a:off x="4427538" y="2554288"/>
          <a:ext cx="1309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Packager Shell Object" showAsIcon="1" r:id="rId4" imgW="1309320" imgH="685800" progId="Package">
                  <p:embed/>
                </p:oleObj>
              </mc:Choice>
              <mc:Fallback>
                <p:oleObj name="Packager Shell Object" showAsIcon="1" r:id="rId4" imgW="1309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538" y="2554288"/>
                        <a:ext cx="13096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98613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371" y="2309278"/>
            <a:ext cx="3393014" cy="5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772887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 xmlns="2867b335-edfc-4c0d-9af5-910efa08fd08" xsi:nil="true"/>
    <Improvments xmlns="2867b335-edfc-4c0d-9af5-910efa08fd0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51B2843662498A18687AEFE7846F" ma:contentTypeVersion="2" ma:contentTypeDescription="Create a new document." ma:contentTypeScope="" ma:versionID="940c68cb483d2c4e5cc36e99f4a67b8e">
  <xsd:schema xmlns:xsd="http://www.w3.org/2001/XMLSchema" xmlns:xs="http://www.w3.org/2001/XMLSchema" xmlns:p="http://schemas.microsoft.com/office/2006/metadata/properties" xmlns:ns2="2867b335-edfc-4c0d-9af5-910efa08fd08" targetNamespace="http://schemas.microsoft.com/office/2006/metadata/properties" ma:root="true" ma:fieldsID="a9fe06feb6938d162774987d933016cc" ns2:_="">
    <xsd:import namespace="2867b335-edfc-4c0d-9af5-910efa08fd08"/>
    <xsd:element name="properties">
      <xsd:complexType>
        <xsd:sequence>
          <xsd:element name="documentManagement">
            <xsd:complexType>
              <xsd:all>
                <xsd:element ref="ns2:Improvments" minOccurs="0"/>
                <xsd:element ref="ns2:Ar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7b335-edfc-4c0d-9af5-910efa08fd08" elementFormDefault="qualified">
    <xsd:import namespace="http://schemas.microsoft.com/office/2006/documentManagement/types"/>
    <xsd:import namespace="http://schemas.microsoft.com/office/infopath/2007/PartnerControls"/>
    <xsd:element name="Improvments" ma:index="8" nillable="true" ma:displayName="Improvments for next release" ma:internalName="Improvments">
      <xsd:simpleType>
        <xsd:restriction base="dms:Note">
          <xsd:maxLength value="255"/>
        </xsd:restriction>
      </xsd:simpleType>
    </xsd:element>
    <xsd:element name="Area" ma:index="9" nillable="true" ma:displayName="Area" ma:internalName="Are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D75C7-9F73-4DE4-A041-0D8B5ED316A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2867b335-edfc-4c0d-9af5-910efa08fd08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0A7D88-A4BC-4B7D-B6E8-28C40CC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80</Words>
  <Application>Microsoft Office PowerPoint</Application>
  <PresentationFormat>On-screen Show (16:9)</PresentationFormat>
  <Paragraphs>8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24" baseType="lpstr">
      <vt:lpstr>Arial Unicode MS</vt:lpstr>
      <vt:lpstr>ＭＳ Ｐゴシック</vt:lpstr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Packager Shell Object</vt:lpstr>
      <vt:lpstr>Cloud Computing and Internet of Things  C++ 11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2014-05-26T09:55:58Z</dcterms:created>
  <dcterms:modified xsi:type="dcterms:W3CDTF">2017-05-11T11:59:27Z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0x0101009ECA51B2843662498A18687AEFE7846F</vt:lpwstr>
  </property>
  <property fmtid="{D5CDD505-2E9C-101B-9397-08002B2CF9AE}" pid="4" name="_NewReviewCycle">
    <vt:lpwstr/>
  </property>
</Properties>
</file>