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21" d="100"/>
          <a:sy n="121" d="100"/>
        </p:scale>
        <p:origin x="41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CB8D-BBE7-4410-B5E5-762A994B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E70DF-2D4E-4BAF-B692-116D10A2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5D6B-4101-473A-80EE-33BF3DAB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B85C-E4F6-442A-BA46-F9B3A1ED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B18B-4F15-48F1-835A-36E98074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F289-0C67-4EB8-8D96-2A1CED4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F00B0-8991-4335-85CC-C319231FB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4BA6-AFF6-4185-8C84-46D7B807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FA7C-1D05-4B8A-98F6-53D0E8A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213D-B892-4882-A187-AEB7DAED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E818-4851-42B9-95D4-6C743B74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0F159-AE65-4ABB-A51F-7720DAF2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A1FD-804F-418E-94FC-2617DAD0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5521-6871-4A67-AD6A-87E4CE94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9E8E-623A-4433-9C53-77A99FB7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3F97-E5DF-4399-90CC-73FA3B6F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406F-3A9C-4A56-AC06-7C640EF5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49BC-9551-46DC-863E-6175BAA5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1E88-AF57-439E-B8D2-025BB4AB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FF03-387F-4FC9-B71A-56AF29A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D244-E069-49F6-AA30-D1A1247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0D33-38AF-4732-AD59-1C2DCE0D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3442-B009-46E0-997E-378FD2C5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D625-F555-4E75-9CAF-89F32D99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FC1-9429-4680-9794-847DCEE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7A0B-1C74-4E70-A3AC-D5284269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88E-5032-4B87-B796-014CE9E7C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5F04-0176-40D4-81DA-50694FC1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05D6-7B50-4665-97D7-7015D64D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5137-8D1D-4612-AF53-F2F74CB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4DEC7-F196-425E-BF64-F43D6E17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CBB5-8B33-4F78-A4B2-59D41324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4152-4FD4-4F53-B40D-175175C1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02D8-0A4D-4F2E-8182-19E734BF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473ED-8857-4426-BEFC-686B7100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E5A8B-6E71-4799-93B5-30F86B8D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98B0C-84BB-4F72-B8F6-2BE5B28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AFD5-7E20-4F0A-AFA9-2DD7C5DE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63077-6892-433F-B34D-76B3C90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750C-F79A-4471-9CEB-0D4C364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713F8-2683-40ED-923A-88541166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A188E-1189-4BCE-A78E-FC11CC3E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DDFB9-5E9F-4F74-A58D-36EC28B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58259-C006-4CEA-A99B-90CD2B5B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378B5-439E-4C41-AC1D-B3182192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2987-2F68-4BD8-8289-380775A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3BF4-7301-4118-B6FB-A11896EC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14AA-4794-4255-953A-02043676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3ECF-A119-45FD-B593-EA93285D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1179-D6BB-4CF8-8B6E-95D4ADD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B48F-B180-4F1E-AF61-217AC3DB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45667-950E-4BAF-9DF3-9698EFAF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62A8-EE5E-45D7-8DFF-EC75545D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95F21-627B-4F39-8E09-DE5B7C13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98D8-A1A7-4382-80E0-9B41E8EA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BA156-E1BB-4586-9C7A-4E3010F1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76796-8CB6-4560-BD93-3A50825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CB97A-60BD-4504-A439-E6A854E8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5C739-9DBA-486D-84A2-AA7E684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9E0D-E305-459D-900B-5543EEEC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3EF6-2EA7-4E56-8A54-84955B1E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28D2-FDE9-452B-9EC9-742A1A96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5783-C5B5-4F2D-A06B-9433BB70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E96BB-893B-48B7-AD73-938D4D275F55}"/>
              </a:ext>
            </a:extLst>
          </p:cNvPr>
          <p:cNvGrpSpPr/>
          <p:nvPr/>
        </p:nvGrpSpPr>
        <p:grpSpPr>
          <a:xfrm>
            <a:off x="255525" y="211146"/>
            <a:ext cx="4183118" cy="4397218"/>
            <a:chOff x="2569779" y="1262181"/>
            <a:chExt cx="4183118" cy="43972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D05525-C486-47B3-BA79-F0FDD8B38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779" y="1471447"/>
              <a:ext cx="4183118" cy="4187952"/>
            </a:xfrm>
            <a:prstGeom prst="rect">
              <a:avLst/>
            </a:prstGeom>
            <a:solidFill>
              <a:srgbClr val="4B2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BC95D6-C850-494D-8EBF-8ED9A0CE39B2}"/>
                </a:ext>
              </a:extLst>
            </p:cNvPr>
            <p:cNvSpPr txBox="1"/>
            <p:nvPr/>
          </p:nvSpPr>
          <p:spPr>
            <a:xfrm>
              <a:off x="2632842" y="1262181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20D71-2E69-4286-B3DC-0DE6507F7C63}"/>
                </a:ext>
              </a:extLst>
            </p:cNvPr>
            <p:cNvSpPr txBox="1"/>
            <p:nvPr/>
          </p:nvSpPr>
          <p:spPr>
            <a:xfrm>
              <a:off x="3126828" y="2589927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5D4D7-9262-4B5B-8B8C-D0DEC55FDE31}"/>
                </a:ext>
              </a:extLst>
            </p:cNvPr>
            <p:cNvSpPr txBox="1"/>
            <p:nvPr/>
          </p:nvSpPr>
          <p:spPr>
            <a:xfrm>
              <a:off x="2632842" y="3917672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B7E744-2181-4FF6-80B4-51D566EFD876}"/>
              </a:ext>
            </a:extLst>
          </p:cNvPr>
          <p:cNvGrpSpPr/>
          <p:nvPr/>
        </p:nvGrpSpPr>
        <p:grpSpPr>
          <a:xfrm>
            <a:off x="2073816" y="1415322"/>
            <a:ext cx="2144110" cy="2049517"/>
            <a:chOff x="2168408" y="1415322"/>
            <a:chExt cx="2144110" cy="20495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A0C098-7FD2-48EC-8E97-B8E0461F62B3}"/>
                </a:ext>
              </a:extLst>
            </p:cNvPr>
            <p:cNvSpPr/>
            <p:nvPr/>
          </p:nvSpPr>
          <p:spPr>
            <a:xfrm>
              <a:off x="2373359" y="1415322"/>
              <a:ext cx="1744717" cy="115613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DDA0A573-E2BD-4684-919F-3F21DC7D24DC}"/>
                </a:ext>
              </a:extLst>
            </p:cNvPr>
            <p:cNvSpPr/>
            <p:nvPr/>
          </p:nvSpPr>
          <p:spPr>
            <a:xfrm>
              <a:off x="2168408" y="2670222"/>
              <a:ext cx="2144110" cy="794617"/>
            </a:xfrm>
            <a:prstGeom prst="trapezoi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89CB15-FA29-4A09-A9F6-005A6030FA3E}"/>
                </a:ext>
              </a:extLst>
            </p:cNvPr>
            <p:cNvSpPr/>
            <p:nvPr/>
          </p:nvSpPr>
          <p:spPr>
            <a:xfrm>
              <a:off x="2496207" y="1618592"/>
              <a:ext cx="1497723" cy="8355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3A6F50-F601-4E16-B9A2-A236310BC43C}"/>
                </a:ext>
              </a:extLst>
            </p:cNvPr>
            <p:cNvCxnSpPr/>
            <p:nvPr/>
          </p:nvCxnSpPr>
          <p:spPr>
            <a:xfrm>
              <a:off x="2915442" y="1523127"/>
              <a:ext cx="25788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D1E5B5-DA8D-455D-B7B5-C9879C3ECA10}"/>
                </a:ext>
              </a:extLst>
            </p:cNvPr>
            <p:cNvCxnSpPr/>
            <p:nvPr/>
          </p:nvCxnSpPr>
          <p:spPr>
            <a:xfrm>
              <a:off x="3231434" y="1523127"/>
              <a:ext cx="109366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2A2C4C-2020-4AA5-8654-7F239A05E20C}"/>
                </a:ext>
              </a:extLst>
            </p:cNvPr>
            <p:cNvCxnSpPr/>
            <p:nvPr/>
          </p:nvCxnSpPr>
          <p:spPr>
            <a:xfrm>
              <a:off x="2178704" y="3383460"/>
              <a:ext cx="209921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6F95F46D-DB0D-4115-902E-BB0B3D0D6888}"/>
                </a:ext>
              </a:extLst>
            </p:cNvPr>
            <p:cNvSpPr/>
            <p:nvPr/>
          </p:nvSpPr>
          <p:spPr>
            <a:xfrm>
              <a:off x="2376636" y="2785806"/>
              <a:ext cx="1730930" cy="258284"/>
            </a:xfrm>
            <a:prstGeom prst="trapezoi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6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 Pro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Curtis</dc:creator>
  <cp:lastModifiedBy>Chad Curtis</cp:lastModifiedBy>
  <cp:revision>2</cp:revision>
  <dcterms:created xsi:type="dcterms:W3CDTF">2019-11-13T23:43:27Z</dcterms:created>
  <dcterms:modified xsi:type="dcterms:W3CDTF">2019-11-13T23:57:38Z</dcterms:modified>
</cp:coreProperties>
</file>