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8B2"/>
    <a:srgbClr val="ABB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88EC6-3EA4-4080-9B05-FE3F92F2D285}" v="122" dt="2019-10-15T16:22:56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647" autoAdjust="0"/>
  </p:normalViewPr>
  <p:slideViewPr>
    <p:cSldViewPr>
      <p:cViewPr varScale="1">
        <p:scale>
          <a:sx n="134" d="100"/>
          <a:sy n="134" d="100"/>
        </p:scale>
        <p:origin x="109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Curtis" userId="8a6eeb91702bad55" providerId="LiveId" clId="{49488EC6-3EA4-4080-9B05-FE3F92F2D285}"/>
    <pc:docChg chg="custSel delSld modSld">
      <pc:chgData name="Chad Curtis" userId="8a6eeb91702bad55" providerId="LiveId" clId="{49488EC6-3EA4-4080-9B05-FE3F92F2D285}" dt="2019-10-15T16:24:46.285" v="515" actId="20577"/>
      <pc:docMkLst>
        <pc:docMk/>
      </pc:docMkLst>
      <pc:sldChg chg="modSp">
        <pc:chgData name="Chad Curtis" userId="8a6eeb91702bad55" providerId="LiveId" clId="{49488EC6-3EA4-4080-9B05-FE3F92F2D285}" dt="2019-10-15T16:24:46.285" v="515" actId="20577"/>
        <pc:sldMkLst>
          <pc:docMk/>
          <pc:sldMk cId="0" sldId="285"/>
        </pc:sldMkLst>
        <pc:spChg chg="mod">
          <ac:chgData name="Chad Curtis" userId="8a6eeb91702bad55" providerId="LiveId" clId="{49488EC6-3EA4-4080-9B05-FE3F92F2D285}" dt="2019-10-15T16:24:46.285" v="515" actId="20577"/>
          <ac:spMkLst>
            <pc:docMk/>
            <pc:sldMk cId="0" sldId="285"/>
            <ac:spMk id="9219" creationId="{A06ACACF-F7B4-4C4E-84F2-91568D1BC333}"/>
          </ac:spMkLst>
        </pc:spChg>
      </pc:sldChg>
      <pc:sldChg chg="addSp delSp modSp mod">
        <pc:chgData name="Chad Curtis" userId="8a6eeb91702bad55" providerId="LiveId" clId="{49488EC6-3EA4-4080-9B05-FE3F92F2D285}" dt="2019-10-15T15:41:04.177" v="223" actId="1076"/>
        <pc:sldMkLst>
          <pc:docMk/>
          <pc:sldMk cId="3547422275" sldId="291"/>
        </pc:sldMkLst>
        <pc:spChg chg="del">
          <ac:chgData name="Chad Curtis" userId="8a6eeb91702bad55" providerId="LiveId" clId="{49488EC6-3EA4-4080-9B05-FE3F92F2D285}" dt="2019-10-15T15:40:42.335" v="216" actId="478"/>
          <ac:spMkLst>
            <pc:docMk/>
            <pc:sldMk cId="3547422275" sldId="291"/>
            <ac:spMk id="6" creationId="{856C8F36-4BB1-426E-92B4-A86711186377}"/>
          </ac:spMkLst>
        </pc:spChg>
        <pc:spChg chg="del">
          <ac:chgData name="Chad Curtis" userId="8a6eeb91702bad55" providerId="LiveId" clId="{49488EC6-3EA4-4080-9B05-FE3F92F2D285}" dt="2019-10-15T15:40:42.335" v="216" actId="478"/>
          <ac:spMkLst>
            <pc:docMk/>
            <pc:sldMk cId="3547422275" sldId="291"/>
            <ac:spMk id="7" creationId="{9DB6210D-FA6F-46EA-A69F-CA2E94293E10}"/>
          </ac:spMkLst>
        </pc:spChg>
        <pc:spChg chg="add mod">
          <ac:chgData name="Chad Curtis" userId="8a6eeb91702bad55" providerId="LiveId" clId="{49488EC6-3EA4-4080-9B05-FE3F92F2D285}" dt="2019-10-15T15:41:04.177" v="223" actId="1076"/>
          <ac:spMkLst>
            <pc:docMk/>
            <pc:sldMk cId="3547422275" sldId="291"/>
            <ac:spMk id="12" creationId="{1840909E-777B-4F3A-A243-BF8E42F31BC2}"/>
          </ac:spMkLst>
        </pc:spChg>
        <pc:spChg chg="add mod">
          <ac:chgData name="Chad Curtis" userId="8a6eeb91702bad55" providerId="LiveId" clId="{49488EC6-3EA4-4080-9B05-FE3F92F2D285}" dt="2019-10-15T15:40:59.662" v="222" actId="1076"/>
          <ac:spMkLst>
            <pc:docMk/>
            <pc:sldMk cId="3547422275" sldId="291"/>
            <ac:spMk id="13" creationId="{03492EA3-8A77-41DE-8326-72664F5BE897}"/>
          </ac:spMkLst>
        </pc:spChg>
        <pc:graphicFrameChg chg="add mod">
          <ac:chgData name="Chad Curtis" userId="8a6eeb91702bad55" providerId="LiveId" clId="{49488EC6-3EA4-4080-9B05-FE3F92F2D285}" dt="2019-10-15T15:40:45.389" v="219"/>
          <ac:graphicFrameMkLst>
            <pc:docMk/>
            <pc:sldMk cId="3547422275" sldId="291"/>
            <ac:graphicFrameMk id="10" creationId="{6F3CF796-CFD1-47E9-BBE4-73E6C6C6FE87}"/>
          </ac:graphicFrameMkLst>
        </pc:graphicFrameChg>
        <pc:picChg chg="del">
          <ac:chgData name="Chad Curtis" userId="8a6eeb91702bad55" providerId="LiveId" clId="{49488EC6-3EA4-4080-9B05-FE3F92F2D285}" dt="2019-10-15T15:40:42.335" v="216" actId="478"/>
          <ac:picMkLst>
            <pc:docMk/>
            <pc:sldMk cId="3547422275" sldId="291"/>
            <ac:picMk id="8" creationId="{8A20F68E-18EE-449F-A9E0-E4B5DE7C48FC}"/>
          </ac:picMkLst>
        </pc:picChg>
        <pc:picChg chg="del">
          <ac:chgData name="Chad Curtis" userId="8a6eeb91702bad55" providerId="LiveId" clId="{49488EC6-3EA4-4080-9B05-FE3F92F2D285}" dt="2019-10-15T15:40:42.335" v="216" actId="478"/>
          <ac:picMkLst>
            <pc:docMk/>
            <pc:sldMk cId="3547422275" sldId="291"/>
            <ac:picMk id="9" creationId="{1414D1C9-4DF8-49B4-8511-E5D7F6FEFB98}"/>
          </ac:picMkLst>
        </pc:picChg>
        <pc:picChg chg="add mod">
          <ac:chgData name="Chad Curtis" userId="8a6eeb91702bad55" providerId="LiveId" clId="{49488EC6-3EA4-4080-9B05-FE3F92F2D285}" dt="2019-10-15T15:40:59.662" v="222" actId="1076"/>
          <ac:picMkLst>
            <pc:docMk/>
            <pc:sldMk cId="3547422275" sldId="291"/>
            <ac:picMk id="11" creationId="{99C49964-2959-44C9-87E2-2740F15138AA}"/>
          </ac:picMkLst>
        </pc:picChg>
      </pc:sldChg>
      <pc:sldChg chg="delSp modSp">
        <pc:chgData name="Chad Curtis" userId="8a6eeb91702bad55" providerId="LiveId" clId="{49488EC6-3EA4-4080-9B05-FE3F92F2D285}" dt="2019-10-15T15:41:10.608" v="224" actId="1076"/>
        <pc:sldMkLst>
          <pc:docMk/>
          <pc:sldMk cId="2178382095" sldId="292"/>
        </pc:sldMkLst>
        <pc:spChg chg="mod">
          <ac:chgData name="Chad Curtis" userId="8a6eeb91702bad55" providerId="LiveId" clId="{49488EC6-3EA4-4080-9B05-FE3F92F2D285}" dt="2019-10-15T15:41:10.608" v="224" actId="1076"/>
          <ac:spMkLst>
            <pc:docMk/>
            <pc:sldMk cId="2178382095" sldId="292"/>
            <ac:spMk id="6" creationId="{5E16AB1F-EFBC-49EB-9472-3A7DB7891CFC}"/>
          </ac:spMkLst>
        </pc:spChg>
        <pc:spChg chg="mod">
          <ac:chgData name="Chad Curtis" userId="8a6eeb91702bad55" providerId="LiveId" clId="{49488EC6-3EA4-4080-9B05-FE3F92F2D285}" dt="2019-10-15T15:40:27.392" v="215" actId="1076"/>
          <ac:spMkLst>
            <pc:docMk/>
            <pc:sldMk cId="2178382095" sldId="292"/>
            <ac:spMk id="7" creationId="{5D31DA89-8A6B-499E-9C64-EDD405C1E3F8}"/>
          </ac:spMkLst>
        </pc:spChg>
        <pc:picChg chg="mod">
          <ac:chgData name="Chad Curtis" userId="8a6eeb91702bad55" providerId="LiveId" clId="{49488EC6-3EA4-4080-9B05-FE3F92F2D285}" dt="2019-10-15T15:40:27.392" v="215" actId="1076"/>
          <ac:picMkLst>
            <pc:docMk/>
            <pc:sldMk cId="2178382095" sldId="292"/>
            <ac:picMk id="8" creationId="{BE522FC6-2079-4295-997B-EB151529A87E}"/>
          </ac:picMkLst>
        </pc:picChg>
        <pc:picChg chg="del mod ord">
          <ac:chgData name="Chad Curtis" userId="8a6eeb91702bad55" providerId="LiveId" clId="{49488EC6-3EA4-4080-9B05-FE3F92F2D285}" dt="2019-10-15T15:40:15.858" v="213" actId="478"/>
          <ac:picMkLst>
            <pc:docMk/>
            <pc:sldMk cId="2178382095" sldId="292"/>
            <ac:picMk id="9" creationId="{B91976C4-822E-4A8A-9A10-C23645191854}"/>
          </ac:picMkLst>
        </pc:picChg>
      </pc:sldChg>
      <pc:sldChg chg="modTransition">
        <pc:chgData name="Chad Curtis" userId="8a6eeb91702bad55" providerId="LiveId" clId="{49488EC6-3EA4-4080-9B05-FE3F92F2D285}" dt="2019-10-15T15:44:36.641" v="225"/>
        <pc:sldMkLst>
          <pc:docMk/>
          <pc:sldMk cId="3111032050" sldId="299"/>
        </pc:sldMkLst>
      </pc:sldChg>
      <pc:sldChg chg="modSp">
        <pc:chgData name="Chad Curtis" userId="8a6eeb91702bad55" providerId="LiveId" clId="{49488EC6-3EA4-4080-9B05-FE3F92F2D285}" dt="2019-10-15T16:02:10.364" v="229" actId="20577"/>
        <pc:sldMkLst>
          <pc:docMk/>
          <pc:sldMk cId="1429656913" sldId="301"/>
        </pc:sldMkLst>
        <pc:spChg chg="mod">
          <ac:chgData name="Chad Curtis" userId="8a6eeb91702bad55" providerId="LiveId" clId="{49488EC6-3EA4-4080-9B05-FE3F92F2D285}" dt="2019-10-15T16:02:10.364" v="229" actId="20577"/>
          <ac:spMkLst>
            <pc:docMk/>
            <pc:sldMk cId="1429656913" sldId="301"/>
            <ac:spMk id="3" creationId="{A23580DD-CC3E-4E16-9E20-D8EFC3C8036C}"/>
          </ac:spMkLst>
        </pc:spChg>
      </pc:sldChg>
      <pc:sldChg chg="addSp delSp modSp">
        <pc:chgData name="Chad Curtis" userId="8a6eeb91702bad55" providerId="LiveId" clId="{49488EC6-3EA4-4080-9B05-FE3F92F2D285}" dt="2019-10-15T16:23:08.487" v="440" actId="1076"/>
        <pc:sldMkLst>
          <pc:docMk/>
          <pc:sldMk cId="2866278153" sldId="302"/>
        </pc:sldMkLst>
        <pc:spChg chg="mod">
          <ac:chgData name="Chad Curtis" userId="8a6eeb91702bad55" providerId="LiveId" clId="{49488EC6-3EA4-4080-9B05-FE3F92F2D285}" dt="2019-10-15T16:17:20.956" v="358" actId="20577"/>
          <ac:spMkLst>
            <pc:docMk/>
            <pc:sldMk cId="2866278153" sldId="302"/>
            <ac:spMk id="3" creationId="{989E029F-EB4B-4EB3-8BB2-2288D06BB129}"/>
          </ac:spMkLst>
        </pc:spChg>
        <pc:spChg chg="del">
          <ac:chgData name="Chad Curtis" userId="8a6eeb91702bad55" providerId="LiveId" clId="{49488EC6-3EA4-4080-9B05-FE3F92F2D285}" dt="2019-10-15T16:13:44.987" v="232" actId="478"/>
          <ac:spMkLst>
            <pc:docMk/>
            <pc:sldMk cId="2866278153" sldId="302"/>
            <ac:spMk id="5" creationId="{3C94C250-2B85-4621-9D27-2A8D51D0BA6B}"/>
          </ac:spMkLst>
        </pc:spChg>
        <pc:spChg chg="add mod">
          <ac:chgData name="Chad Curtis" userId="8a6eeb91702bad55" providerId="LiveId" clId="{49488EC6-3EA4-4080-9B05-FE3F92F2D285}" dt="2019-10-15T16:23:08.487" v="440" actId="1076"/>
          <ac:spMkLst>
            <pc:docMk/>
            <pc:sldMk cId="2866278153" sldId="302"/>
            <ac:spMk id="8" creationId="{33B7F74F-95B8-443B-971F-E7900CCAF3EC}"/>
          </ac:spMkLst>
        </pc:spChg>
        <pc:picChg chg="add del">
          <ac:chgData name="Chad Curtis" userId="8a6eeb91702bad55" providerId="LiveId" clId="{49488EC6-3EA4-4080-9B05-FE3F92F2D285}" dt="2019-10-15T16:15:10.084" v="236" actId="478"/>
          <ac:picMkLst>
            <pc:docMk/>
            <pc:sldMk cId="2866278153" sldId="302"/>
            <ac:picMk id="4" creationId="{41EAB179-6260-4A09-BE0A-0A6D747B8465}"/>
          </ac:picMkLst>
        </pc:picChg>
        <pc:picChg chg="del">
          <ac:chgData name="Chad Curtis" userId="8a6eeb91702bad55" providerId="LiveId" clId="{49488EC6-3EA4-4080-9B05-FE3F92F2D285}" dt="2019-10-15T16:13:44.987" v="232" actId="478"/>
          <ac:picMkLst>
            <pc:docMk/>
            <pc:sldMk cId="2866278153" sldId="302"/>
            <ac:picMk id="6" creationId="{CF70B6D7-BB00-4729-9E62-B95F5D9BA641}"/>
          </ac:picMkLst>
        </pc:picChg>
        <pc:picChg chg="add mod modCrop">
          <ac:chgData name="Chad Curtis" userId="8a6eeb91702bad55" providerId="LiveId" clId="{49488EC6-3EA4-4080-9B05-FE3F92F2D285}" dt="2019-10-15T16:16:20.821" v="331" actId="1076"/>
          <ac:picMkLst>
            <pc:docMk/>
            <pc:sldMk cId="2866278153" sldId="302"/>
            <ac:picMk id="7" creationId="{BEA4BF94-CAB0-47A7-A21F-35E354E1A50C}"/>
          </ac:picMkLst>
        </pc:picChg>
      </pc:sldChg>
      <pc:sldChg chg="del">
        <pc:chgData name="Chad Curtis" userId="8a6eeb91702bad55" providerId="LiveId" clId="{49488EC6-3EA4-4080-9B05-FE3F92F2D285}" dt="2019-10-15T16:23:43.679" v="441" actId="2696"/>
        <pc:sldMkLst>
          <pc:docMk/>
          <pc:sldMk cId="1354331431" sldId="303"/>
        </pc:sldMkLst>
      </pc:sldChg>
      <pc:sldChg chg="del">
        <pc:chgData name="Chad Curtis" userId="8a6eeb91702bad55" providerId="LiveId" clId="{49488EC6-3EA4-4080-9B05-FE3F92F2D285}" dt="2019-10-15T16:23:43.864" v="442" actId="2696"/>
        <pc:sldMkLst>
          <pc:docMk/>
          <pc:sldMk cId="4022542596" sldId="304"/>
        </pc:sldMkLst>
      </pc:sldChg>
      <pc:sldChg chg="del">
        <pc:chgData name="Chad Curtis" userId="8a6eeb91702bad55" providerId="LiveId" clId="{49488EC6-3EA4-4080-9B05-FE3F92F2D285}" dt="2019-10-15T16:23:44.174" v="443" actId="2696"/>
        <pc:sldMkLst>
          <pc:docMk/>
          <pc:sldMk cId="84487541" sldId="305"/>
        </pc:sldMkLst>
      </pc:sldChg>
    </pc:docChg>
  </pc:docChgLst>
  <pc:docChgLst>
    <pc:chgData name="Chad Curtis" userId="8a6eeb91702bad55" providerId="LiveId" clId="{AC429105-F51B-49EE-AE11-0823A8CAD548}"/>
    <pc:docChg chg="undo custSel addSld modSld">
      <pc:chgData name="Chad Curtis" userId="8a6eeb91702bad55" providerId="LiveId" clId="{AC429105-F51B-49EE-AE11-0823A8CAD548}" dt="2019-09-18T18:38:05.545" v="1567" actId="113"/>
      <pc:docMkLst>
        <pc:docMk/>
      </pc:docMkLst>
      <pc:sldChg chg="modSp">
        <pc:chgData name="Chad Curtis" userId="8a6eeb91702bad55" providerId="LiveId" clId="{AC429105-F51B-49EE-AE11-0823A8CAD548}" dt="2019-09-18T15:08:24.183" v="88" actId="20577"/>
        <pc:sldMkLst>
          <pc:docMk/>
          <pc:sldMk cId="4127614810" sldId="286"/>
        </pc:sldMkLst>
        <pc:spChg chg="mod">
          <ac:chgData name="Chad Curtis" userId="8a6eeb91702bad55" providerId="LiveId" clId="{AC429105-F51B-49EE-AE11-0823A8CAD548}" dt="2019-09-18T15:08:24.183" v="88" actId="20577"/>
          <ac:spMkLst>
            <pc:docMk/>
            <pc:sldMk cId="4127614810" sldId="286"/>
            <ac:spMk id="2" creationId="{5B6CBAE5-430C-400B-B72B-70DFAC33B12F}"/>
          </ac:spMkLst>
        </pc:spChg>
      </pc:sldChg>
      <pc:sldChg chg="modSp">
        <pc:chgData name="Chad Curtis" userId="8a6eeb91702bad55" providerId="LiveId" clId="{AC429105-F51B-49EE-AE11-0823A8CAD548}" dt="2019-09-18T14:44:00.494" v="60" actId="20577"/>
        <pc:sldMkLst>
          <pc:docMk/>
          <pc:sldMk cId="635070062" sldId="287"/>
        </pc:sldMkLst>
        <pc:spChg chg="mod">
          <ac:chgData name="Chad Curtis" userId="8a6eeb91702bad55" providerId="LiveId" clId="{AC429105-F51B-49EE-AE11-0823A8CAD548}" dt="2019-09-18T14:44:00.494" v="60" actId="20577"/>
          <ac:spMkLst>
            <pc:docMk/>
            <pc:sldMk cId="635070062" sldId="287"/>
            <ac:spMk id="3" creationId="{51C088D7-2745-4295-9430-B397AC68FD78}"/>
          </ac:spMkLst>
        </pc:spChg>
      </pc:sldChg>
      <pc:sldChg chg="addSp delSp modSp">
        <pc:chgData name="Chad Curtis" userId="8a6eeb91702bad55" providerId="LiveId" clId="{AC429105-F51B-49EE-AE11-0823A8CAD548}" dt="2019-09-18T15:06:25.008" v="72" actId="14826"/>
        <pc:sldMkLst>
          <pc:docMk/>
          <pc:sldMk cId="1435997083" sldId="289"/>
        </pc:sldMkLst>
        <pc:picChg chg="add del mod modCrop">
          <ac:chgData name="Chad Curtis" userId="8a6eeb91702bad55" providerId="LiveId" clId="{AC429105-F51B-49EE-AE11-0823A8CAD548}" dt="2019-09-18T15:05:01.853" v="64"/>
          <ac:picMkLst>
            <pc:docMk/>
            <pc:sldMk cId="1435997083" sldId="289"/>
            <ac:picMk id="6" creationId="{DB1E6F6D-2956-4194-9683-0B3A16D2C607}"/>
          </ac:picMkLst>
        </pc:picChg>
        <pc:picChg chg="mod">
          <ac:chgData name="Chad Curtis" userId="8a6eeb91702bad55" providerId="LiveId" clId="{AC429105-F51B-49EE-AE11-0823A8CAD548}" dt="2019-09-18T15:06:25.008" v="72" actId="14826"/>
          <ac:picMkLst>
            <pc:docMk/>
            <pc:sldMk cId="1435997083" sldId="289"/>
            <ac:picMk id="7" creationId="{2950DB67-314B-4019-A56C-804C1776F8F5}"/>
          </ac:picMkLst>
        </pc:picChg>
      </pc:sldChg>
      <pc:sldChg chg="addSp delSp modSp">
        <pc:chgData name="Chad Curtis" userId="8a6eeb91702bad55" providerId="LiveId" clId="{AC429105-F51B-49EE-AE11-0823A8CAD548}" dt="2019-09-18T15:06:16.578" v="71" actId="14826"/>
        <pc:sldMkLst>
          <pc:docMk/>
          <pc:sldMk cId="1322789019" sldId="290"/>
        </pc:sldMkLst>
        <pc:picChg chg="mod">
          <ac:chgData name="Chad Curtis" userId="8a6eeb91702bad55" providerId="LiveId" clId="{AC429105-F51B-49EE-AE11-0823A8CAD548}" dt="2019-09-18T15:06:16.578" v="71" actId="14826"/>
          <ac:picMkLst>
            <pc:docMk/>
            <pc:sldMk cId="1322789019" sldId="290"/>
            <ac:picMk id="4" creationId="{629C5E10-0F03-4893-B103-2F12B0B72A25}"/>
          </ac:picMkLst>
        </pc:picChg>
        <pc:picChg chg="mod">
          <ac:chgData name="Chad Curtis" userId="8a6eeb91702bad55" providerId="LiveId" clId="{AC429105-F51B-49EE-AE11-0823A8CAD548}" dt="2019-09-18T15:05:45.668" v="66" actId="14826"/>
          <ac:picMkLst>
            <pc:docMk/>
            <pc:sldMk cId="1322789019" sldId="290"/>
            <ac:picMk id="5" creationId="{A98CE758-A8DA-425A-9264-3173C774A35F}"/>
          </ac:picMkLst>
        </pc:picChg>
        <pc:picChg chg="add del mod modCrop">
          <ac:chgData name="Chad Curtis" userId="8a6eeb91702bad55" providerId="LiveId" clId="{AC429105-F51B-49EE-AE11-0823A8CAD548}" dt="2019-09-18T15:06:13.553" v="70"/>
          <ac:picMkLst>
            <pc:docMk/>
            <pc:sldMk cId="1322789019" sldId="290"/>
            <ac:picMk id="6" creationId="{793B136E-B345-443B-825E-489F350663EF}"/>
          </ac:picMkLst>
        </pc:picChg>
      </pc:sldChg>
      <pc:sldChg chg="addSp delSp modSp">
        <pc:chgData name="Chad Curtis" userId="8a6eeb91702bad55" providerId="LiveId" clId="{AC429105-F51B-49EE-AE11-0823A8CAD548}" dt="2019-09-18T15:07:21.713" v="79" actId="20577"/>
        <pc:sldMkLst>
          <pc:docMk/>
          <pc:sldMk cId="3547422275" sldId="291"/>
        </pc:sldMkLst>
        <pc:spChg chg="mod">
          <ac:chgData name="Chad Curtis" userId="8a6eeb91702bad55" providerId="LiveId" clId="{AC429105-F51B-49EE-AE11-0823A8CAD548}" dt="2019-09-18T15:07:21.713" v="79" actId="20577"/>
          <ac:spMkLst>
            <pc:docMk/>
            <pc:sldMk cId="3547422275" sldId="291"/>
            <ac:spMk id="7" creationId="{9DB6210D-FA6F-46EA-A69F-CA2E94293E10}"/>
          </ac:spMkLst>
        </pc:spChg>
        <pc:picChg chg="del">
          <ac:chgData name="Chad Curtis" userId="8a6eeb91702bad55" providerId="LiveId" clId="{AC429105-F51B-49EE-AE11-0823A8CAD548}" dt="2019-09-18T15:07:07.053" v="73" actId="478"/>
          <ac:picMkLst>
            <pc:docMk/>
            <pc:sldMk cId="3547422275" sldId="291"/>
            <ac:picMk id="4" creationId="{B9A85CB7-90E9-483E-A334-F50250B7A636}"/>
          </ac:picMkLst>
        </pc:picChg>
        <pc:picChg chg="del">
          <ac:chgData name="Chad Curtis" userId="8a6eeb91702bad55" providerId="LiveId" clId="{AC429105-F51B-49EE-AE11-0823A8CAD548}" dt="2019-09-18T15:07:07.053" v="73" actId="478"/>
          <ac:picMkLst>
            <pc:docMk/>
            <pc:sldMk cId="3547422275" sldId="291"/>
            <ac:picMk id="5" creationId="{9EEC396A-D347-49C7-87A4-CAF5D402C418}"/>
          </ac:picMkLst>
        </pc:picChg>
        <pc:picChg chg="add ord">
          <ac:chgData name="Chad Curtis" userId="8a6eeb91702bad55" providerId="LiveId" clId="{AC429105-F51B-49EE-AE11-0823A8CAD548}" dt="2019-09-18T15:07:12.163" v="75" actId="167"/>
          <ac:picMkLst>
            <pc:docMk/>
            <pc:sldMk cId="3547422275" sldId="291"/>
            <ac:picMk id="8" creationId="{8A20F68E-18EE-449F-A9E0-E4B5DE7C48FC}"/>
          </ac:picMkLst>
        </pc:picChg>
        <pc:picChg chg="add ord">
          <ac:chgData name="Chad Curtis" userId="8a6eeb91702bad55" providerId="LiveId" clId="{AC429105-F51B-49EE-AE11-0823A8CAD548}" dt="2019-09-18T15:07:12.163" v="75" actId="167"/>
          <ac:picMkLst>
            <pc:docMk/>
            <pc:sldMk cId="3547422275" sldId="291"/>
            <ac:picMk id="9" creationId="{1414D1C9-4DF8-49B4-8511-E5D7F6FEFB98}"/>
          </ac:picMkLst>
        </pc:picChg>
      </pc:sldChg>
      <pc:sldChg chg="addSp delSp modSp">
        <pc:chgData name="Chad Curtis" userId="8a6eeb91702bad55" providerId="LiveId" clId="{AC429105-F51B-49EE-AE11-0823A8CAD548}" dt="2019-09-18T15:08:06.153" v="86" actId="20577"/>
        <pc:sldMkLst>
          <pc:docMk/>
          <pc:sldMk cId="2178382095" sldId="292"/>
        </pc:sldMkLst>
        <pc:spChg chg="mod">
          <ac:chgData name="Chad Curtis" userId="8a6eeb91702bad55" providerId="LiveId" clId="{AC429105-F51B-49EE-AE11-0823A8CAD548}" dt="2019-09-18T15:08:06.153" v="86" actId="20577"/>
          <ac:spMkLst>
            <pc:docMk/>
            <pc:sldMk cId="2178382095" sldId="292"/>
            <ac:spMk id="7" creationId="{5D31DA89-8A6B-499E-9C64-EDD405C1E3F8}"/>
          </ac:spMkLst>
        </pc:spChg>
        <pc:picChg chg="del">
          <ac:chgData name="Chad Curtis" userId="8a6eeb91702bad55" providerId="LiveId" clId="{AC429105-F51B-49EE-AE11-0823A8CAD548}" dt="2019-09-18T15:07:58.363" v="80" actId="478"/>
          <ac:picMkLst>
            <pc:docMk/>
            <pc:sldMk cId="2178382095" sldId="292"/>
            <ac:picMk id="4" creationId="{4D6F06CE-72C4-4B87-A524-E9742870AFF5}"/>
          </ac:picMkLst>
        </pc:picChg>
        <pc:picChg chg="del">
          <ac:chgData name="Chad Curtis" userId="8a6eeb91702bad55" providerId="LiveId" clId="{AC429105-F51B-49EE-AE11-0823A8CAD548}" dt="2019-09-18T15:07:58.363" v="80" actId="478"/>
          <ac:picMkLst>
            <pc:docMk/>
            <pc:sldMk cId="2178382095" sldId="292"/>
            <ac:picMk id="5" creationId="{F2558BE5-9C13-42F3-AF28-F3FCB60DB25E}"/>
          </ac:picMkLst>
        </pc:picChg>
        <pc:picChg chg="add ord">
          <ac:chgData name="Chad Curtis" userId="8a6eeb91702bad55" providerId="LiveId" clId="{AC429105-F51B-49EE-AE11-0823A8CAD548}" dt="2019-09-18T15:08:02.563" v="82" actId="167"/>
          <ac:picMkLst>
            <pc:docMk/>
            <pc:sldMk cId="2178382095" sldId="292"/>
            <ac:picMk id="8" creationId="{BE522FC6-2079-4295-997B-EB151529A87E}"/>
          </ac:picMkLst>
        </pc:picChg>
        <pc:picChg chg="add ord">
          <ac:chgData name="Chad Curtis" userId="8a6eeb91702bad55" providerId="LiveId" clId="{AC429105-F51B-49EE-AE11-0823A8CAD548}" dt="2019-09-18T15:08:02.563" v="82" actId="167"/>
          <ac:picMkLst>
            <pc:docMk/>
            <pc:sldMk cId="2178382095" sldId="292"/>
            <ac:picMk id="9" creationId="{B91976C4-822E-4A8A-9A10-C23645191854}"/>
          </ac:picMkLst>
        </pc:picChg>
      </pc:sldChg>
      <pc:sldChg chg="addSp modSp">
        <pc:chgData name="Chad Curtis" userId="8a6eeb91702bad55" providerId="LiveId" clId="{AC429105-F51B-49EE-AE11-0823A8CAD548}" dt="2019-09-18T16:45:22.247" v="788" actId="1076"/>
        <pc:sldMkLst>
          <pc:docMk/>
          <pc:sldMk cId="4163231882" sldId="293"/>
        </pc:sldMkLst>
        <pc:spChg chg="mod">
          <ac:chgData name="Chad Curtis" userId="8a6eeb91702bad55" providerId="LiveId" clId="{AC429105-F51B-49EE-AE11-0823A8CAD548}" dt="2019-09-18T15:17:13.163" v="106" actId="20577"/>
          <ac:spMkLst>
            <pc:docMk/>
            <pc:sldMk cId="4163231882" sldId="293"/>
            <ac:spMk id="2" creationId="{327CAFD2-5343-44D2-8B83-98803452C20D}"/>
          </ac:spMkLst>
        </pc:spChg>
        <pc:spChg chg="mod">
          <ac:chgData name="Chad Curtis" userId="8a6eeb91702bad55" providerId="LiveId" clId="{AC429105-F51B-49EE-AE11-0823A8CAD548}" dt="2019-09-18T16:45:22.247" v="788" actId="1076"/>
          <ac:spMkLst>
            <pc:docMk/>
            <pc:sldMk cId="4163231882" sldId="293"/>
            <ac:spMk id="3" creationId="{72737A0E-F0F7-4D52-A7E2-C3717EAAF4C8}"/>
          </ac:spMkLst>
        </pc:spChg>
        <pc:picChg chg="add mod">
          <ac:chgData name="Chad Curtis" userId="8a6eeb91702bad55" providerId="LiveId" clId="{AC429105-F51B-49EE-AE11-0823A8CAD548}" dt="2019-09-18T16:43:06.560" v="717" actId="1076"/>
          <ac:picMkLst>
            <pc:docMk/>
            <pc:sldMk cId="4163231882" sldId="293"/>
            <ac:picMk id="4" creationId="{DCAABB92-3E2E-47E5-B88A-47461D21CD1D}"/>
          </ac:picMkLst>
        </pc:picChg>
      </pc:sldChg>
      <pc:sldChg chg="addSp modSp add">
        <pc:chgData name="Chad Curtis" userId="8a6eeb91702bad55" providerId="LiveId" clId="{AC429105-F51B-49EE-AE11-0823A8CAD548}" dt="2019-09-18T15:41:20.425" v="591" actId="1076"/>
        <pc:sldMkLst>
          <pc:docMk/>
          <pc:sldMk cId="4114047387" sldId="294"/>
        </pc:sldMkLst>
        <pc:spChg chg="mod">
          <ac:chgData name="Chad Curtis" userId="8a6eeb91702bad55" providerId="LiveId" clId="{AC429105-F51B-49EE-AE11-0823A8CAD548}" dt="2019-09-18T15:39:44.786" v="509" actId="20577"/>
          <ac:spMkLst>
            <pc:docMk/>
            <pc:sldMk cId="4114047387" sldId="294"/>
            <ac:spMk id="2" creationId="{5B6CBAE5-430C-400B-B72B-70DFAC33B12F}"/>
          </ac:spMkLst>
        </pc:spChg>
        <pc:spChg chg="mod">
          <ac:chgData name="Chad Curtis" userId="8a6eeb91702bad55" providerId="LiveId" clId="{AC429105-F51B-49EE-AE11-0823A8CAD548}" dt="2019-09-18T15:40:25.446" v="585" actId="14100"/>
          <ac:spMkLst>
            <pc:docMk/>
            <pc:sldMk cId="4114047387" sldId="294"/>
            <ac:spMk id="3" creationId="{800CC527-748A-45E5-8C07-97633A1A2AD3}"/>
          </ac:spMkLst>
        </pc:spChg>
        <pc:picChg chg="add mod">
          <ac:chgData name="Chad Curtis" userId="8a6eeb91702bad55" providerId="LiveId" clId="{AC429105-F51B-49EE-AE11-0823A8CAD548}" dt="2019-09-18T15:41:20.425" v="591" actId="1076"/>
          <ac:picMkLst>
            <pc:docMk/>
            <pc:sldMk cId="4114047387" sldId="294"/>
            <ac:picMk id="4" creationId="{1A976311-C0A6-4DFD-A4BC-353015C2C440}"/>
          </ac:picMkLst>
        </pc:picChg>
      </pc:sldChg>
      <pc:sldChg chg="delSp modSp add">
        <pc:chgData name="Chad Curtis" userId="8a6eeb91702bad55" providerId="LiveId" clId="{AC429105-F51B-49EE-AE11-0823A8CAD548}" dt="2019-09-18T15:48:29.995" v="593" actId="14100"/>
        <pc:sldMkLst>
          <pc:docMk/>
          <pc:sldMk cId="4000463021" sldId="295"/>
        </pc:sldMkLst>
        <pc:spChg chg="mod">
          <ac:chgData name="Chad Curtis" userId="8a6eeb91702bad55" providerId="LiveId" clId="{AC429105-F51B-49EE-AE11-0823A8CAD548}" dt="2019-09-18T15:48:29.995" v="593" actId="14100"/>
          <ac:spMkLst>
            <pc:docMk/>
            <pc:sldMk cId="4000463021" sldId="295"/>
            <ac:spMk id="3" creationId="{A23580DD-CC3E-4E16-9E20-D8EFC3C8036C}"/>
          </ac:spMkLst>
        </pc:spChg>
        <pc:picChg chg="del">
          <ac:chgData name="Chad Curtis" userId="8a6eeb91702bad55" providerId="LiveId" clId="{AC429105-F51B-49EE-AE11-0823A8CAD548}" dt="2019-09-18T15:48:25.848" v="592" actId="478"/>
          <ac:picMkLst>
            <pc:docMk/>
            <pc:sldMk cId="4000463021" sldId="295"/>
            <ac:picMk id="4" creationId="{302276F7-7AB8-4116-A087-599C11AAEBC8}"/>
          </ac:picMkLst>
        </pc:picChg>
      </pc:sldChg>
      <pc:sldChg chg="addSp delSp modSp add">
        <pc:chgData name="Chad Curtis" userId="8a6eeb91702bad55" providerId="LiveId" clId="{AC429105-F51B-49EE-AE11-0823A8CAD548}" dt="2019-09-18T16:42:42.645" v="698" actId="20577"/>
        <pc:sldMkLst>
          <pc:docMk/>
          <pc:sldMk cId="1479980118" sldId="296"/>
        </pc:sldMkLst>
        <pc:spChg chg="mod">
          <ac:chgData name="Chad Curtis" userId="8a6eeb91702bad55" providerId="LiveId" clId="{AC429105-F51B-49EE-AE11-0823A8CAD548}" dt="2019-09-18T16:42:42.645" v="698" actId="20577"/>
          <ac:spMkLst>
            <pc:docMk/>
            <pc:sldMk cId="1479980118" sldId="296"/>
            <ac:spMk id="3" creationId="{989E029F-EB4B-4EB3-8BB2-2288D06BB129}"/>
          </ac:spMkLst>
        </pc:spChg>
        <pc:spChg chg="add del mod">
          <ac:chgData name="Chad Curtis" userId="8a6eeb91702bad55" providerId="LiveId" clId="{AC429105-F51B-49EE-AE11-0823A8CAD548}" dt="2019-09-18T15:52:10.634" v="683" actId="1076"/>
          <ac:spMkLst>
            <pc:docMk/>
            <pc:sldMk cId="1479980118" sldId="296"/>
            <ac:spMk id="5" creationId="{3C94C250-2B85-4621-9D27-2A8D51D0BA6B}"/>
          </ac:spMkLst>
        </pc:spChg>
        <pc:picChg chg="del">
          <ac:chgData name="Chad Curtis" userId="8a6eeb91702bad55" providerId="LiveId" clId="{AC429105-F51B-49EE-AE11-0823A8CAD548}" dt="2019-09-18T15:48:37.500" v="594" actId="478"/>
          <ac:picMkLst>
            <pc:docMk/>
            <pc:sldMk cId="1479980118" sldId="296"/>
            <ac:picMk id="4" creationId="{53C5040B-D9A6-4CC9-BBB7-149D8DE4B047}"/>
          </ac:picMkLst>
        </pc:picChg>
        <pc:picChg chg="add mod">
          <ac:chgData name="Chad Curtis" userId="8a6eeb91702bad55" providerId="LiveId" clId="{AC429105-F51B-49EE-AE11-0823A8CAD548}" dt="2019-09-18T15:52:10.634" v="683" actId="1076"/>
          <ac:picMkLst>
            <pc:docMk/>
            <pc:sldMk cId="1479980118" sldId="296"/>
            <ac:picMk id="6" creationId="{CF70B6D7-BB00-4729-9E62-B95F5D9BA641}"/>
          </ac:picMkLst>
        </pc:picChg>
        <pc:picChg chg="add del">
          <ac:chgData name="Chad Curtis" userId="8a6eeb91702bad55" providerId="LiveId" clId="{AC429105-F51B-49EE-AE11-0823A8CAD548}" dt="2019-09-18T15:51:30.968" v="678" actId="478"/>
          <ac:picMkLst>
            <pc:docMk/>
            <pc:sldMk cId="1479980118" sldId="296"/>
            <ac:picMk id="7" creationId="{2950DB67-314B-4019-A56C-804C1776F8F5}"/>
          </ac:picMkLst>
        </pc:picChg>
      </pc:sldChg>
      <pc:sldChg chg="addSp delSp modSp add">
        <pc:chgData name="Chad Curtis" userId="8a6eeb91702bad55" providerId="LiveId" clId="{AC429105-F51B-49EE-AE11-0823A8CAD548}" dt="2019-09-18T16:56:03.238" v="797" actId="14826"/>
        <pc:sldMkLst>
          <pc:docMk/>
          <pc:sldMk cId="3892010062" sldId="297"/>
        </pc:sldMkLst>
        <pc:picChg chg="mod">
          <ac:chgData name="Chad Curtis" userId="8a6eeb91702bad55" providerId="LiveId" clId="{AC429105-F51B-49EE-AE11-0823A8CAD548}" dt="2019-09-18T16:55:53.898" v="796" actId="14826"/>
          <ac:picMkLst>
            <pc:docMk/>
            <pc:sldMk cId="3892010062" sldId="297"/>
            <ac:picMk id="4" creationId="{629C5E10-0F03-4893-B103-2F12B0B72A25}"/>
          </ac:picMkLst>
        </pc:picChg>
        <pc:picChg chg="mod">
          <ac:chgData name="Chad Curtis" userId="8a6eeb91702bad55" providerId="LiveId" clId="{AC429105-F51B-49EE-AE11-0823A8CAD548}" dt="2019-09-18T16:56:03.238" v="797" actId="14826"/>
          <ac:picMkLst>
            <pc:docMk/>
            <pc:sldMk cId="3892010062" sldId="297"/>
            <ac:picMk id="5" creationId="{A98CE758-A8DA-425A-9264-3173C774A35F}"/>
          </ac:picMkLst>
        </pc:picChg>
        <pc:picChg chg="add del">
          <ac:chgData name="Chad Curtis" userId="8a6eeb91702bad55" providerId="LiveId" clId="{AC429105-F51B-49EE-AE11-0823A8CAD548}" dt="2019-09-18T16:50:56.886" v="791"/>
          <ac:picMkLst>
            <pc:docMk/>
            <pc:sldMk cId="3892010062" sldId="297"/>
            <ac:picMk id="6" creationId="{C4B43CDB-D583-4BF4-B9B1-A07C7B9EBC1B}"/>
          </ac:picMkLst>
        </pc:picChg>
      </pc:sldChg>
      <pc:sldChg chg="addSp delSp modSp add">
        <pc:chgData name="Chad Curtis" userId="8a6eeb91702bad55" providerId="LiveId" clId="{AC429105-F51B-49EE-AE11-0823A8CAD548}" dt="2019-09-18T17:01:02.366" v="932" actId="20577"/>
        <pc:sldMkLst>
          <pc:docMk/>
          <pc:sldMk cId="3241842770" sldId="298"/>
        </pc:sldMkLst>
        <pc:spChg chg="mod">
          <ac:chgData name="Chad Curtis" userId="8a6eeb91702bad55" providerId="LiveId" clId="{AC429105-F51B-49EE-AE11-0823A8CAD548}" dt="2019-09-18T16:58:38.114" v="850" actId="1076"/>
          <ac:spMkLst>
            <pc:docMk/>
            <pc:sldMk cId="3241842770" sldId="298"/>
            <ac:spMk id="6" creationId="{856C8F36-4BB1-426E-92B4-A86711186377}"/>
          </ac:spMkLst>
        </pc:spChg>
        <pc:spChg chg="mod">
          <ac:chgData name="Chad Curtis" userId="8a6eeb91702bad55" providerId="LiveId" clId="{AC429105-F51B-49EE-AE11-0823A8CAD548}" dt="2019-09-18T17:01:02.366" v="932" actId="20577"/>
          <ac:spMkLst>
            <pc:docMk/>
            <pc:sldMk cId="3241842770" sldId="298"/>
            <ac:spMk id="7" creationId="{9DB6210D-FA6F-46EA-A69F-CA2E94293E10}"/>
          </ac:spMkLst>
        </pc:spChg>
        <pc:picChg chg="del">
          <ac:chgData name="Chad Curtis" userId="8a6eeb91702bad55" providerId="LiveId" clId="{AC429105-F51B-49EE-AE11-0823A8CAD548}" dt="2019-09-18T16:56:46.465" v="798" actId="478"/>
          <ac:picMkLst>
            <pc:docMk/>
            <pc:sldMk cId="3241842770" sldId="298"/>
            <ac:picMk id="8" creationId="{8A20F68E-18EE-449F-A9E0-E4B5DE7C48FC}"/>
          </ac:picMkLst>
        </pc:picChg>
        <pc:picChg chg="del">
          <ac:chgData name="Chad Curtis" userId="8a6eeb91702bad55" providerId="LiveId" clId="{AC429105-F51B-49EE-AE11-0823A8CAD548}" dt="2019-09-18T16:56:46.465" v="798" actId="478"/>
          <ac:picMkLst>
            <pc:docMk/>
            <pc:sldMk cId="3241842770" sldId="298"/>
            <ac:picMk id="9" creationId="{1414D1C9-4DF8-49B4-8511-E5D7F6FEFB98}"/>
          </ac:picMkLst>
        </pc:picChg>
        <pc:picChg chg="add ord">
          <ac:chgData name="Chad Curtis" userId="8a6eeb91702bad55" providerId="LiveId" clId="{AC429105-F51B-49EE-AE11-0823A8CAD548}" dt="2019-09-18T16:56:57.554" v="800" actId="167"/>
          <ac:picMkLst>
            <pc:docMk/>
            <pc:sldMk cId="3241842770" sldId="298"/>
            <ac:picMk id="10" creationId="{ED5FB34D-D8D5-458C-97A4-D7D55FA33B41}"/>
          </ac:picMkLst>
        </pc:picChg>
        <pc:picChg chg="add ord">
          <ac:chgData name="Chad Curtis" userId="8a6eeb91702bad55" providerId="LiveId" clId="{AC429105-F51B-49EE-AE11-0823A8CAD548}" dt="2019-09-18T16:56:57.554" v="800" actId="167"/>
          <ac:picMkLst>
            <pc:docMk/>
            <pc:sldMk cId="3241842770" sldId="298"/>
            <ac:picMk id="11" creationId="{B3FD771E-D5DA-48CA-9782-15BBB7249C8C}"/>
          </ac:picMkLst>
        </pc:picChg>
      </pc:sldChg>
      <pc:sldChg chg="add">
        <pc:chgData name="Chad Curtis" userId="8a6eeb91702bad55" providerId="LiveId" clId="{AC429105-F51B-49EE-AE11-0823A8CAD548}" dt="2019-09-18T15:39:38.175" v="507"/>
        <pc:sldMkLst>
          <pc:docMk/>
          <pc:sldMk cId="3111032050" sldId="299"/>
        </pc:sldMkLst>
      </pc:sldChg>
      <pc:sldChg chg="addSp delSp modSp add">
        <pc:chgData name="Chad Curtis" userId="8a6eeb91702bad55" providerId="LiveId" clId="{AC429105-F51B-49EE-AE11-0823A8CAD548}" dt="2019-09-18T18:32:57.364" v="1304" actId="1076"/>
        <pc:sldMkLst>
          <pc:docMk/>
          <pc:sldMk cId="1750316964" sldId="300"/>
        </pc:sldMkLst>
        <pc:spChg chg="mod">
          <ac:chgData name="Chad Curtis" userId="8a6eeb91702bad55" providerId="LiveId" clId="{AC429105-F51B-49EE-AE11-0823A8CAD548}" dt="2019-09-18T17:05:54.697" v="997" actId="20577"/>
          <ac:spMkLst>
            <pc:docMk/>
            <pc:sldMk cId="1750316964" sldId="300"/>
            <ac:spMk id="2" creationId="{85520F4A-25BD-45D8-9AAC-FD4A467B8DCB}"/>
          </ac:spMkLst>
        </pc:spChg>
        <pc:spChg chg="mod">
          <ac:chgData name="Chad Curtis" userId="8a6eeb91702bad55" providerId="LiveId" clId="{AC429105-F51B-49EE-AE11-0823A8CAD548}" dt="2019-09-18T17:08:30.804" v="1278" actId="14100"/>
          <ac:spMkLst>
            <pc:docMk/>
            <pc:sldMk cId="1750316964" sldId="300"/>
            <ac:spMk id="3" creationId="{13841A42-9912-45BB-A648-11628C66AD87}"/>
          </ac:spMkLst>
        </pc:spChg>
        <pc:picChg chg="add del mod">
          <ac:chgData name="Chad Curtis" userId="8a6eeb91702bad55" providerId="LiveId" clId="{AC429105-F51B-49EE-AE11-0823A8CAD548}" dt="2019-09-18T18:32:45.534" v="1301" actId="478"/>
          <ac:picMkLst>
            <pc:docMk/>
            <pc:sldMk cId="1750316964" sldId="300"/>
            <ac:picMk id="4" creationId="{DE78178F-C0CC-4510-A33A-0722680492F1}"/>
          </ac:picMkLst>
        </pc:picChg>
        <pc:picChg chg="add mod">
          <ac:chgData name="Chad Curtis" userId="8a6eeb91702bad55" providerId="LiveId" clId="{AC429105-F51B-49EE-AE11-0823A8CAD548}" dt="2019-09-18T18:32:57.364" v="1304" actId="1076"/>
          <ac:picMkLst>
            <pc:docMk/>
            <pc:sldMk cId="1750316964" sldId="300"/>
            <ac:picMk id="5" creationId="{31C21938-6684-4352-992E-DA7EED379C32}"/>
          </ac:picMkLst>
        </pc:picChg>
      </pc:sldChg>
      <pc:sldChg chg="addSp modSp add mod">
        <pc:chgData name="Chad Curtis" userId="8a6eeb91702bad55" providerId="LiveId" clId="{AC429105-F51B-49EE-AE11-0823A8CAD548}" dt="2019-09-18T18:38:05.545" v="1567" actId="113"/>
        <pc:sldMkLst>
          <pc:docMk/>
          <pc:sldMk cId="1429656913" sldId="301"/>
        </pc:sldMkLst>
        <pc:spChg chg="mod">
          <ac:chgData name="Chad Curtis" userId="8a6eeb91702bad55" providerId="LiveId" clId="{AC429105-F51B-49EE-AE11-0823A8CAD548}" dt="2019-09-18T18:38:05.545" v="1567" actId="113"/>
          <ac:spMkLst>
            <pc:docMk/>
            <pc:sldMk cId="1429656913" sldId="301"/>
            <ac:spMk id="3" creationId="{A23580DD-CC3E-4E16-9E20-D8EFC3C8036C}"/>
          </ac:spMkLst>
        </pc:spChg>
        <pc:graphicFrameChg chg="add">
          <ac:chgData name="Chad Curtis" userId="8a6eeb91702bad55" providerId="LiveId" clId="{AC429105-F51B-49EE-AE11-0823A8CAD548}" dt="2019-09-18T18:30:45.199" v="1281"/>
          <ac:graphicFrameMkLst>
            <pc:docMk/>
            <pc:sldMk cId="1429656913" sldId="301"/>
            <ac:graphicFrameMk id="4" creationId="{9485C017-E1C3-45BF-BA9E-3D3ECED48792}"/>
          </ac:graphicFrameMkLst>
        </pc:graphicFrameChg>
        <pc:picChg chg="add mod">
          <ac:chgData name="Chad Curtis" userId="8a6eeb91702bad55" providerId="LiveId" clId="{AC429105-F51B-49EE-AE11-0823A8CAD548}" dt="2019-09-18T18:30:57.069" v="1284" actId="1076"/>
          <ac:picMkLst>
            <pc:docMk/>
            <pc:sldMk cId="1429656913" sldId="301"/>
            <ac:picMk id="5" creationId="{9DABA50E-F745-4B56-A7F7-7B0E58D55129}"/>
          </ac:picMkLst>
        </pc:picChg>
      </pc:sldChg>
      <pc:sldChg chg="add">
        <pc:chgData name="Chad Curtis" userId="8a6eeb91702bad55" providerId="LiveId" clId="{AC429105-F51B-49EE-AE11-0823A8CAD548}" dt="2019-09-18T18:21:57.487" v="1279"/>
        <pc:sldMkLst>
          <pc:docMk/>
          <pc:sldMk cId="2866278153" sldId="302"/>
        </pc:sldMkLst>
      </pc:sldChg>
      <pc:sldChg chg="add">
        <pc:chgData name="Chad Curtis" userId="8a6eeb91702bad55" providerId="LiveId" clId="{AC429105-F51B-49EE-AE11-0823A8CAD548}" dt="2019-09-18T18:21:57.487" v="1279"/>
        <pc:sldMkLst>
          <pc:docMk/>
          <pc:sldMk cId="1354331431" sldId="303"/>
        </pc:sldMkLst>
      </pc:sldChg>
      <pc:sldChg chg="add">
        <pc:chgData name="Chad Curtis" userId="8a6eeb91702bad55" providerId="LiveId" clId="{AC429105-F51B-49EE-AE11-0823A8CAD548}" dt="2019-09-18T18:21:57.487" v="1279"/>
        <pc:sldMkLst>
          <pc:docMk/>
          <pc:sldMk cId="4022542596" sldId="304"/>
        </pc:sldMkLst>
      </pc:sldChg>
      <pc:sldChg chg="add">
        <pc:chgData name="Chad Curtis" userId="8a6eeb91702bad55" providerId="LiveId" clId="{AC429105-F51B-49EE-AE11-0823A8CAD548}" dt="2019-09-18T18:21:57.487" v="1279"/>
        <pc:sldMkLst>
          <pc:docMk/>
          <pc:sldMk cId="84487541" sldId="305"/>
        </pc:sldMkLst>
      </pc:sldChg>
    </pc:docChg>
  </pc:docChgLst>
  <pc:docChgLst>
    <pc:chgData name="Chad Curtis" userId="8a6eeb91702bad55" providerId="LiveId" clId="{14097606-BC55-4816-AD90-DAB07E6D7811}"/>
    <pc:docChg chg="undo custSel addSld delSld modSld">
      <pc:chgData name="Chad Curtis" userId="8a6eeb91702bad55" providerId="LiveId" clId="{14097606-BC55-4816-AD90-DAB07E6D7811}" dt="2019-09-17T23:07:33.245" v="2523" actId="20577"/>
      <pc:docMkLst>
        <pc:docMk/>
      </pc:docMkLst>
      <pc:sldChg chg="modSp">
        <pc:chgData name="Chad Curtis" userId="8a6eeb91702bad55" providerId="LiveId" clId="{14097606-BC55-4816-AD90-DAB07E6D7811}" dt="2019-09-17T18:09:15.698" v="19" actId="20577"/>
        <pc:sldMkLst>
          <pc:docMk/>
          <pc:sldMk cId="0" sldId="270"/>
        </pc:sldMkLst>
        <pc:spChg chg="mod">
          <ac:chgData name="Chad Curtis" userId="8a6eeb91702bad55" providerId="LiveId" clId="{14097606-BC55-4816-AD90-DAB07E6D7811}" dt="2019-09-17T18:09:15.698" v="19" actId="20577"/>
          <ac:spMkLst>
            <pc:docMk/>
            <pc:sldMk cId="0" sldId="270"/>
            <ac:spMk id="7170" creationId="{CC35C005-7FBD-4081-9A49-A4805D2271FD}"/>
          </ac:spMkLst>
        </pc:spChg>
      </pc:sldChg>
      <pc:sldChg chg="modSp add">
        <pc:chgData name="Chad Curtis" userId="8a6eeb91702bad55" providerId="LiveId" clId="{14097606-BC55-4816-AD90-DAB07E6D7811}" dt="2019-09-17T20:20:28.419" v="1139" actId="20577"/>
        <pc:sldMkLst>
          <pc:docMk/>
          <pc:sldMk cId="4127614810" sldId="286"/>
        </pc:sldMkLst>
        <pc:spChg chg="mod">
          <ac:chgData name="Chad Curtis" userId="8a6eeb91702bad55" providerId="LiveId" clId="{14097606-BC55-4816-AD90-DAB07E6D7811}" dt="2019-09-17T18:09:56.373" v="44" actId="20577"/>
          <ac:spMkLst>
            <pc:docMk/>
            <pc:sldMk cId="4127614810" sldId="286"/>
            <ac:spMk id="2" creationId="{5B6CBAE5-430C-400B-B72B-70DFAC33B12F}"/>
          </ac:spMkLst>
        </pc:spChg>
        <pc:spChg chg="mod">
          <ac:chgData name="Chad Curtis" userId="8a6eeb91702bad55" providerId="LiveId" clId="{14097606-BC55-4816-AD90-DAB07E6D7811}" dt="2019-09-17T20:20:28.419" v="1139" actId="20577"/>
          <ac:spMkLst>
            <pc:docMk/>
            <pc:sldMk cId="4127614810" sldId="286"/>
            <ac:spMk id="3" creationId="{800CC527-748A-45E5-8C07-97633A1A2AD3}"/>
          </ac:spMkLst>
        </pc:spChg>
      </pc:sldChg>
      <pc:sldChg chg="modSp add">
        <pc:chgData name="Chad Curtis" userId="8a6eeb91702bad55" providerId="LiveId" clId="{14097606-BC55-4816-AD90-DAB07E6D7811}" dt="2019-09-17T20:07:06.011" v="767" actId="20577"/>
        <pc:sldMkLst>
          <pc:docMk/>
          <pc:sldMk cId="635070062" sldId="287"/>
        </pc:sldMkLst>
        <pc:spChg chg="mod">
          <ac:chgData name="Chad Curtis" userId="8a6eeb91702bad55" providerId="LiveId" clId="{14097606-BC55-4816-AD90-DAB07E6D7811}" dt="2019-09-17T18:12:15.823" v="280" actId="20577"/>
          <ac:spMkLst>
            <pc:docMk/>
            <pc:sldMk cId="635070062" sldId="287"/>
            <ac:spMk id="2" creationId="{64FA7991-1CA3-468E-AF1C-B5B8A23E78B1}"/>
          </ac:spMkLst>
        </pc:spChg>
        <pc:spChg chg="mod">
          <ac:chgData name="Chad Curtis" userId="8a6eeb91702bad55" providerId="LiveId" clId="{14097606-BC55-4816-AD90-DAB07E6D7811}" dt="2019-09-17T20:07:06.011" v="767" actId="20577"/>
          <ac:spMkLst>
            <pc:docMk/>
            <pc:sldMk cId="635070062" sldId="287"/>
            <ac:spMk id="3" creationId="{51C088D7-2745-4295-9430-B397AC68FD78}"/>
          </ac:spMkLst>
        </pc:spChg>
      </pc:sldChg>
      <pc:sldChg chg="addSp modSp add">
        <pc:chgData name="Chad Curtis" userId="8a6eeb91702bad55" providerId="LiveId" clId="{14097606-BC55-4816-AD90-DAB07E6D7811}" dt="2019-09-17T20:25:40.441" v="1306" actId="1076"/>
        <pc:sldMkLst>
          <pc:docMk/>
          <pc:sldMk cId="4077456503" sldId="288"/>
        </pc:sldMkLst>
        <pc:spChg chg="mod">
          <ac:chgData name="Chad Curtis" userId="8a6eeb91702bad55" providerId="LiveId" clId="{14097606-BC55-4816-AD90-DAB07E6D7811}" dt="2019-09-17T20:07:29.899" v="792" actId="20577"/>
          <ac:spMkLst>
            <pc:docMk/>
            <pc:sldMk cId="4077456503" sldId="288"/>
            <ac:spMk id="2" creationId="{AB6D27E9-529F-4AEE-A096-431C76E8D608}"/>
          </ac:spMkLst>
        </pc:spChg>
        <pc:spChg chg="mod">
          <ac:chgData name="Chad Curtis" userId="8a6eeb91702bad55" providerId="LiveId" clId="{14097606-BC55-4816-AD90-DAB07E6D7811}" dt="2019-09-17T20:24:43.898" v="1300" actId="1076"/>
          <ac:spMkLst>
            <pc:docMk/>
            <pc:sldMk cId="4077456503" sldId="288"/>
            <ac:spMk id="3" creationId="{A23580DD-CC3E-4E16-9E20-D8EFC3C8036C}"/>
          </ac:spMkLst>
        </pc:spChg>
        <pc:picChg chg="add mod modCrop">
          <ac:chgData name="Chad Curtis" userId="8a6eeb91702bad55" providerId="LiveId" clId="{14097606-BC55-4816-AD90-DAB07E6D7811}" dt="2019-09-17T20:25:40.441" v="1306" actId="1076"/>
          <ac:picMkLst>
            <pc:docMk/>
            <pc:sldMk cId="4077456503" sldId="288"/>
            <ac:picMk id="4" creationId="{302276F7-7AB8-4116-A087-599C11AAEBC8}"/>
          </ac:picMkLst>
        </pc:picChg>
      </pc:sldChg>
      <pc:sldChg chg="addSp delSp modSp add">
        <pc:chgData name="Chad Curtis" userId="8a6eeb91702bad55" providerId="LiveId" clId="{14097606-BC55-4816-AD90-DAB07E6D7811}" dt="2019-09-17T22:49:59.958" v="1573" actId="20577"/>
        <pc:sldMkLst>
          <pc:docMk/>
          <pc:sldMk cId="1435997083" sldId="289"/>
        </pc:sldMkLst>
        <pc:spChg chg="mod">
          <ac:chgData name="Chad Curtis" userId="8a6eeb91702bad55" providerId="LiveId" clId="{14097606-BC55-4816-AD90-DAB07E6D7811}" dt="2019-09-17T20:20:40.459" v="1169" actId="20577"/>
          <ac:spMkLst>
            <pc:docMk/>
            <pc:sldMk cId="1435997083" sldId="289"/>
            <ac:spMk id="2" creationId="{18EDFF1E-057B-41B3-9DA3-2562CF0A1960}"/>
          </ac:spMkLst>
        </pc:spChg>
        <pc:spChg chg="mod">
          <ac:chgData name="Chad Curtis" userId="8a6eeb91702bad55" providerId="LiveId" clId="{14097606-BC55-4816-AD90-DAB07E6D7811}" dt="2019-09-17T22:49:59.958" v="1573" actId="20577"/>
          <ac:spMkLst>
            <pc:docMk/>
            <pc:sldMk cId="1435997083" sldId="289"/>
            <ac:spMk id="3" creationId="{989E029F-EB4B-4EB3-8BB2-2288D06BB129}"/>
          </ac:spMkLst>
        </pc:spChg>
        <pc:spChg chg="add mod">
          <ac:chgData name="Chad Curtis" userId="8a6eeb91702bad55" providerId="LiveId" clId="{14097606-BC55-4816-AD90-DAB07E6D7811}" dt="2019-09-17T22:30:08.692" v="1455" actId="1076"/>
          <ac:spMkLst>
            <pc:docMk/>
            <pc:sldMk cId="1435997083" sldId="289"/>
            <ac:spMk id="5" creationId="{3C94C250-2B85-4621-9D27-2A8D51D0BA6B}"/>
          </ac:spMkLst>
        </pc:spChg>
        <pc:picChg chg="add mod">
          <ac:chgData name="Chad Curtis" userId="8a6eeb91702bad55" providerId="LiveId" clId="{14097606-BC55-4816-AD90-DAB07E6D7811}" dt="2019-09-17T22:29:32.488" v="1415" actId="1076"/>
          <ac:picMkLst>
            <pc:docMk/>
            <pc:sldMk cId="1435997083" sldId="289"/>
            <ac:picMk id="4" creationId="{53C5040B-D9A6-4CC9-BBB7-149D8DE4B047}"/>
          </ac:picMkLst>
        </pc:picChg>
        <pc:picChg chg="add del mod modCrop">
          <ac:chgData name="Chad Curtis" userId="8a6eeb91702bad55" providerId="LiveId" clId="{14097606-BC55-4816-AD90-DAB07E6D7811}" dt="2019-09-17T22:31:29.901" v="1460" actId="478"/>
          <ac:picMkLst>
            <pc:docMk/>
            <pc:sldMk cId="1435997083" sldId="289"/>
            <ac:picMk id="6" creationId="{FF409484-7251-455E-8A5F-EE3492B504D9}"/>
          </ac:picMkLst>
        </pc:picChg>
        <pc:picChg chg="add mod modCrop">
          <ac:chgData name="Chad Curtis" userId="8a6eeb91702bad55" providerId="LiveId" clId="{14097606-BC55-4816-AD90-DAB07E6D7811}" dt="2019-09-17T22:32:08.465" v="1466" actId="1076"/>
          <ac:picMkLst>
            <pc:docMk/>
            <pc:sldMk cId="1435997083" sldId="289"/>
            <ac:picMk id="7" creationId="{2950DB67-314B-4019-A56C-804C1776F8F5}"/>
          </ac:picMkLst>
        </pc:picChg>
      </pc:sldChg>
      <pc:sldChg chg="addSp modSp add">
        <pc:chgData name="Chad Curtis" userId="8a6eeb91702bad55" providerId="LiveId" clId="{14097606-BC55-4816-AD90-DAB07E6D7811}" dt="2019-09-17T22:55:31.203" v="1665" actId="20577"/>
        <pc:sldMkLst>
          <pc:docMk/>
          <pc:sldMk cId="1322789019" sldId="290"/>
        </pc:sldMkLst>
        <pc:spChg chg="mod">
          <ac:chgData name="Chad Curtis" userId="8a6eeb91702bad55" providerId="LiveId" clId="{14097606-BC55-4816-AD90-DAB07E6D7811}" dt="2019-09-17T20:27:11.860" v="1379" actId="20577"/>
          <ac:spMkLst>
            <pc:docMk/>
            <pc:sldMk cId="1322789019" sldId="290"/>
            <ac:spMk id="2" creationId="{1F91182A-71FC-4C54-AC26-83A3E2ABF823}"/>
          </ac:spMkLst>
        </pc:spChg>
        <pc:spChg chg="mod">
          <ac:chgData name="Chad Curtis" userId="8a6eeb91702bad55" providerId="LiveId" clId="{14097606-BC55-4816-AD90-DAB07E6D7811}" dt="2019-09-17T22:55:31.203" v="1665" actId="20577"/>
          <ac:spMkLst>
            <pc:docMk/>
            <pc:sldMk cId="1322789019" sldId="290"/>
            <ac:spMk id="3" creationId="{4B436FDA-3634-43B8-8739-05B97FB5690C}"/>
          </ac:spMkLst>
        </pc:spChg>
        <pc:picChg chg="add mod">
          <ac:chgData name="Chad Curtis" userId="8a6eeb91702bad55" providerId="LiveId" clId="{14097606-BC55-4816-AD90-DAB07E6D7811}" dt="2019-09-17T22:52:06.478" v="1638" actId="1076"/>
          <ac:picMkLst>
            <pc:docMk/>
            <pc:sldMk cId="1322789019" sldId="290"/>
            <ac:picMk id="4" creationId="{629C5E10-0F03-4893-B103-2F12B0B72A25}"/>
          </ac:picMkLst>
        </pc:picChg>
        <pc:picChg chg="add mod modCrop">
          <ac:chgData name="Chad Curtis" userId="8a6eeb91702bad55" providerId="LiveId" clId="{14097606-BC55-4816-AD90-DAB07E6D7811}" dt="2019-09-17T22:52:52.544" v="1644" actId="1076"/>
          <ac:picMkLst>
            <pc:docMk/>
            <pc:sldMk cId="1322789019" sldId="290"/>
            <ac:picMk id="5" creationId="{A98CE758-A8DA-425A-9264-3173C774A35F}"/>
          </ac:picMkLst>
        </pc:picChg>
      </pc:sldChg>
      <pc:sldChg chg="addSp modSp add">
        <pc:chgData name="Chad Curtis" userId="8a6eeb91702bad55" providerId="LiveId" clId="{14097606-BC55-4816-AD90-DAB07E6D7811}" dt="2019-09-17T23:01:07.756" v="2132" actId="1076"/>
        <pc:sldMkLst>
          <pc:docMk/>
          <pc:sldMk cId="3547422275" sldId="291"/>
        </pc:sldMkLst>
        <pc:spChg chg="mod">
          <ac:chgData name="Chad Curtis" userId="8a6eeb91702bad55" providerId="LiveId" clId="{14097606-BC55-4816-AD90-DAB07E6D7811}" dt="2019-09-17T22:56:15.950" v="1720" actId="20577"/>
          <ac:spMkLst>
            <pc:docMk/>
            <pc:sldMk cId="3547422275" sldId="291"/>
            <ac:spMk id="2" creationId="{2EA6BE2E-3052-45AB-8870-B68D99498C88}"/>
          </ac:spMkLst>
        </pc:spChg>
        <pc:spChg chg="mod">
          <ac:chgData name="Chad Curtis" userId="8a6eeb91702bad55" providerId="LiveId" clId="{14097606-BC55-4816-AD90-DAB07E6D7811}" dt="2019-09-17T22:58:42.571" v="2074" actId="113"/>
          <ac:spMkLst>
            <pc:docMk/>
            <pc:sldMk cId="3547422275" sldId="291"/>
            <ac:spMk id="3" creationId="{1F1CD501-23B1-4810-A5C1-705348FA0106}"/>
          </ac:spMkLst>
        </pc:spChg>
        <pc:spChg chg="add mod">
          <ac:chgData name="Chad Curtis" userId="8a6eeb91702bad55" providerId="LiveId" clId="{14097606-BC55-4816-AD90-DAB07E6D7811}" dt="2019-09-17T22:59:31.871" v="2100" actId="1076"/>
          <ac:spMkLst>
            <pc:docMk/>
            <pc:sldMk cId="3547422275" sldId="291"/>
            <ac:spMk id="6" creationId="{856C8F36-4BB1-426E-92B4-A86711186377}"/>
          </ac:spMkLst>
        </pc:spChg>
        <pc:spChg chg="add mod">
          <ac:chgData name="Chad Curtis" userId="8a6eeb91702bad55" providerId="LiveId" clId="{14097606-BC55-4816-AD90-DAB07E6D7811}" dt="2019-09-17T23:01:07.756" v="2132" actId="1076"/>
          <ac:spMkLst>
            <pc:docMk/>
            <pc:sldMk cId="3547422275" sldId="291"/>
            <ac:spMk id="7" creationId="{9DB6210D-FA6F-46EA-A69F-CA2E94293E10}"/>
          </ac:spMkLst>
        </pc:spChg>
        <pc:picChg chg="add mod">
          <ac:chgData name="Chad Curtis" userId="8a6eeb91702bad55" providerId="LiveId" clId="{14097606-BC55-4816-AD90-DAB07E6D7811}" dt="2019-09-17T22:58:55.925" v="2077" actId="1035"/>
          <ac:picMkLst>
            <pc:docMk/>
            <pc:sldMk cId="3547422275" sldId="291"/>
            <ac:picMk id="4" creationId="{B9A85CB7-90E9-483E-A334-F50250B7A636}"/>
          </ac:picMkLst>
        </pc:picChg>
        <pc:picChg chg="add">
          <ac:chgData name="Chad Curtis" userId="8a6eeb91702bad55" providerId="LiveId" clId="{14097606-BC55-4816-AD90-DAB07E6D7811}" dt="2019-09-17T22:58:51.802" v="2075"/>
          <ac:picMkLst>
            <pc:docMk/>
            <pc:sldMk cId="3547422275" sldId="291"/>
            <ac:picMk id="5" creationId="{9EEC396A-D347-49C7-87A4-CAF5D402C418}"/>
          </ac:picMkLst>
        </pc:picChg>
      </pc:sldChg>
      <pc:sldChg chg="addSp modSp add">
        <pc:chgData name="Chad Curtis" userId="8a6eeb91702bad55" providerId="LiveId" clId="{14097606-BC55-4816-AD90-DAB07E6D7811}" dt="2019-09-17T23:06:25.567" v="2476"/>
        <pc:sldMkLst>
          <pc:docMk/>
          <pc:sldMk cId="2178382095" sldId="292"/>
        </pc:sldMkLst>
        <pc:spChg chg="mod">
          <ac:chgData name="Chad Curtis" userId="8a6eeb91702bad55" providerId="LiveId" clId="{14097606-BC55-4816-AD90-DAB07E6D7811}" dt="2019-09-17T23:02:29.578" v="2162" actId="20577"/>
          <ac:spMkLst>
            <pc:docMk/>
            <pc:sldMk cId="2178382095" sldId="292"/>
            <ac:spMk id="2" creationId="{063C6317-2E32-4A7C-958E-A8153CF6D1C8}"/>
          </ac:spMkLst>
        </pc:spChg>
        <pc:spChg chg="mod">
          <ac:chgData name="Chad Curtis" userId="8a6eeb91702bad55" providerId="LiveId" clId="{14097606-BC55-4816-AD90-DAB07E6D7811}" dt="2019-09-17T23:06:15.053" v="2475" actId="14100"/>
          <ac:spMkLst>
            <pc:docMk/>
            <pc:sldMk cId="2178382095" sldId="292"/>
            <ac:spMk id="3" creationId="{EB6D244E-DAC0-4800-9575-5D76FA5655CE}"/>
          </ac:spMkLst>
        </pc:spChg>
        <pc:spChg chg="add">
          <ac:chgData name="Chad Curtis" userId="8a6eeb91702bad55" providerId="LiveId" clId="{14097606-BC55-4816-AD90-DAB07E6D7811}" dt="2019-09-17T23:06:25.567" v="2476"/>
          <ac:spMkLst>
            <pc:docMk/>
            <pc:sldMk cId="2178382095" sldId="292"/>
            <ac:spMk id="6" creationId="{5E16AB1F-EFBC-49EB-9472-3A7DB7891CFC}"/>
          </ac:spMkLst>
        </pc:spChg>
        <pc:spChg chg="add">
          <ac:chgData name="Chad Curtis" userId="8a6eeb91702bad55" providerId="LiveId" clId="{14097606-BC55-4816-AD90-DAB07E6D7811}" dt="2019-09-17T23:06:25.567" v="2476"/>
          <ac:spMkLst>
            <pc:docMk/>
            <pc:sldMk cId="2178382095" sldId="292"/>
            <ac:spMk id="7" creationId="{5D31DA89-8A6B-499E-9C64-EDD405C1E3F8}"/>
          </ac:spMkLst>
        </pc:spChg>
        <pc:picChg chg="add">
          <ac:chgData name="Chad Curtis" userId="8a6eeb91702bad55" providerId="LiveId" clId="{14097606-BC55-4816-AD90-DAB07E6D7811}" dt="2019-09-17T23:06:25.567" v="2476"/>
          <ac:picMkLst>
            <pc:docMk/>
            <pc:sldMk cId="2178382095" sldId="292"/>
            <ac:picMk id="4" creationId="{4D6F06CE-72C4-4B87-A524-E9742870AFF5}"/>
          </ac:picMkLst>
        </pc:picChg>
        <pc:picChg chg="add">
          <ac:chgData name="Chad Curtis" userId="8a6eeb91702bad55" providerId="LiveId" clId="{14097606-BC55-4816-AD90-DAB07E6D7811}" dt="2019-09-17T23:06:25.567" v="2476"/>
          <ac:picMkLst>
            <pc:docMk/>
            <pc:sldMk cId="2178382095" sldId="292"/>
            <ac:picMk id="5" creationId="{F2558BE5-9C13-42F3-AF28-F3FCB60DB25E}"/>
          </ac:picMkLst>
        </pc:picChg>
      </pc:sldChg>
      <pc:sldChg chg="modSp add">
        <pc:chgData name="Chad Curtis" userId="8a6eeb91702bad55" providerId="LiveId" clId="{14097606-BC55-4816-AD90-DAB07E6D7811}" dt="2019-09-17T23:07:33.245" v="2523" actId="20577"/>
        <pc:sldMkLst>
          <pc:docMk/>
          <pc:sldMk cId="4163231882" sldId="293"/>
        </pc:sldMkLst>
        <pc:spChg chg="mod">
          <ac:chgData name="Chad Curtis" userId="8a6eeb91702bad55" providerId="LiveId" clId="{14097606-BC55-4816-AD90-DAB07E6D7811}" dt="2019-09-17T23:07:04.662" v="2483" actId="20577"/>
          <ac:spMkLst>
            <pc:docMk/>
            <pc:sldMk cId="4163231882" sldId="293"/>
            <ac:spMk id="2" creationId="{327CAFD2-5343-44D2-8B83-98803452C20D}"/>
          </ac:spMkLst>
        </pc:spChg>
        <pc:spChg chg="mod">
          <ac:chgData name="Chad Curtis" userId="8a6eeb91702bad55" providerId="LiveId" clId="{14097606-BC55-4816-AD90-DAB07E6D7811}" dt="2019-09-17T23:07:33.245" v="2523" actId="20577"/>
          <ac:spMkLst>
            <pc:docMk/>
            <pc:sldMk cId="4163231882" sldId="293"/>
            <ac:spMk id="3" creationId="{72737A0E-F0F7-4D52-A7E2-C3717EAAF4C8}"/>
          </ac:spMkLst>
        </pc:spChg>
      </pc:sldChg>
      <pc:sldChg chg="del">
        <pc:chgData name="Chad Curtis" userId="8a6eeb91702bad55" providerId="LiveId" clId="{14097606-BC55-4816-AD90-DAB07E6D7811}" dt="2019-09-17T18:09:43.490" v="20" actId="2696"/>
        <pc:sldMkLst>
          <pc:docMk/>
          <pc:sldMk cId="0" sldId="333"/>
        </pc:sldMkLst>
      </pc:sldChg>
      <pc:sldChg chg="del">
        <pc:chgData name="Chad Curtis" userId="8a6eeb91702bad55" providerId="LiveId" clId="{14097606-BC55-4816-AD90-DAB07E6D7811}" dt="2019-09-17T18:09:43.523" v="21" actId="2696"/>
        <pc:sldMkLst>
          <pc:docMk/>
          <pc:sldMk cId="0" sldId="334"/>
        </pc:sldMkLst>
      </pc:sldChg>
      <pc:sldChg chg="del">
        <pc:chgData name="Chad Curtis" userId="8a6eeb91702bad55" providerId="LiveId" clId="{14097606-BC55-4816-AD90-DAB07E6D7811}" dt="2019-09-17T18:09:43.552" v="22" actId="2696"/>
        <pc:sldMkLst>
          <pc:docMk/>
          <pc:sldMk cId="0" sldId="335"/>
        </pc:sldMkLst>
      </pc:sldChg>
      <pc:sldChg chg="del">
        <pc:chgData name="Chad Curtis" userId="8a6eeb91702bad55" providerId="LiveId" clId="{14097606-BC55-4816-AD90-DAB07E6D7811}" dt="2019-09-17T18:09:43.563" v="23" actId="2696"/>
        <pc:sldMkLst>
          <pc:docMk/>
          <pc:sldMk cId="0" sldId="336"/>
        </pc:sldMkLst>
      </pc:sldChg>
      <pc:sldChg chg="del">
        <pc:chgData name="Chad Curtis" userId="8a6eeb91702bad55" providerId="LiveId" clId="{14097606-BC55-4816-AD90-DAB07E6D7811}" dt="2019-09-17T18:09:43.593" v="24" actId="2696"/>
        <pc:sldMkLst>
          <pc:docMk/>
          <pc:sldMk cId="0" sldId="337"/>
        </pc:sldMkLst>
      </pc:sldChg>
      <pc:sldChg chg="del">
        <pc:chgData name="Chad Curtis" userId="8a6eeb91702bad55" providerId="LiveId" clId="{14097606-BC55-4816-AD90-DAB07E6D7811}" dt="2019-09-17T18:09:43.622" v="25" actId="2696"/>
        <pc:sldMkLst>
          <pc:docMk/>
          <pc:sldMk cId="0" sldId="338"/>
        </pc:sldMkLst>
      </pc:sldChg>
      <pc:sldChg chg="del">
        <pc:chgData name="Chad Curtis" userId="8a6eeb91702bad55" providerId="LiveId" clId="{14097606-BC55-4816-AD90-DAB07E6D7811}" dt="2019-09-17T18:09:43.643" v="26" actId="2696"/>
        <pc:sldMkLst>
          <pc:docMk/>
          <pc:sldMk cId="0" sldId="339"/>
        </pc:sldMkLst>
      </pc:sldChg>
      <pc:sldChg chg="del">
        <pc:chgData name="Chad Curtis" userId="8a6eeb91702bad55" providerId="LiveId" clId="{14097606-BC55-4816-AD90-DAB07E6D7811}" dt="2019-09-17T18:09:43.653" v="27" actId="2696"/>
        <pc:sldMkLst>
          <pc:docMk/>
          <pc:sldMk cId="0" sldId="340"/>
        </pc:sldMkLst>
      </pc:sldChg>
      <pc:sldChg chg="del">
        <pc:chgData name="Chad Curtis" userId="8a6eeb91702bad55" providerId="LiveId" clId="{14097606-BC55-4816-AD90-DAB07E6D7811}" dt="2019-09-17T18:09:43.663" v="28" actId="2696"/>
        <pc:sldMkLst>
          <pc:docMk/>
          <pc:sldMk cId="0" sldId="341"/>
        </pc:sldMkLst>
      </pc:sldChg>
      <pc:sldChg chg="del">
        <pc:chgData name="Chad Curtis" userId="8a6eeb91702bad55" providerId="LiveId" clId="{14097606-BC55-4816-AD90-DAB07E6D7811}" dt="2019-09-17T18:09:43.712" v="29" actId="2696"/>
        <pc:sldMkLst>
          <pc:docMk/>
          <pc:sldMk cId="0" sldId="342"/>
        </pc:sldMkLst>
      </pc:sldChg>
      <pc:sldChg chg="del">
        <pc:chgData name="Chad Curtis" userId="8a6eeb91702bad55" providerId="LiveId" clId="{14097606-BC55-4816-AD90-DAB07E6D7811}" dt="2019-09-17T18:09:43.848" v="30" actId="2696"/>
        <pc:sldMkLst>
          <pc:docMk/>
          <pc:sldMk cId="0" sldId="343"/>
        </pc:sldMkLst>
      </pc:sldChg>
      <pc:sldChg chg="del">
        <pc:chgData name="Chad Curtis" userId="8a6eeb91702bad55" providerId="LiveId" clId="{14097606-BC55-4816-AD90-DAB07E6D7811}" dt="2019-09-17T18:09:43.993" v="31" actId="2696"/>
        <pc:sldMkLst>
          <pc:docMk/>
          <pc:sldMk cId="1968810498" sldId="344"/>
        </pc:sldMkLst>
      </pc:sldChg>
      <pc:sldChg chg="del">
        <pc:chgData name="Chad Curtis" userId="8a6eeb91702bad55" providerId="LiveId" clId="{14097606-BC55-4816-AD90-DAB07E6D7811}" dt="2019-09-17T18:09:44.217" v="32" actId="2696"/>
        <pc:sldMkLst>
          <pc:docMk/>
          <pc:sldMk cId="2846908651" sldId="345"/>
        </pc:sldMkLst>
      </pc:sldChg>
      <pc:sldChg chg="del">
        <pc:chgData name="Chad Curtis" userId="8a6eeb91702bad55" providerId="LiveId" clId="{14097606-BC55-4816-AD90-DAB07E6D7811}" dt="2019-09-17T18:09:44.252" v="33" actId="2696"/>
        <pc:sldMkLst>
          <pc:docMk/>
          <pc:sldMk cId="1342984732" sldId="346"/>
        </pc:sldMkLst>
      </pc:sldChg>
      <pc:sldChg chg="del">
        <pc:chgData name="Chad Curtis" userId="8a6eeb91702bad55" providerId="LiveId" clId="{14097606-BC55-4816-AD90-DAB07E6D7811}" dt="2019-09-17T18:09:44.378" v="34" actId="2696"/>
        <pc:sldMkLst>
          <pc:docMk/>
          <pc:sldMk cId="1813514401" sldId="347"/>
        </pc:sldMkLst>
      </pc:sldChg>
      <pc:sldChg chg="del">
        <pc:chgData name="Chad Curtis" userId="8a6eeb91702bad55" providerId="LiveId" clId="{14097606-BC55-4816-AD90-DAB07E6D7811}" dt="2019-09-17T18:09:44.393" v="35" actId="2696"/>
        <pc:sldMkLst>
          <pc:docMk/>
          <pc:sldMk cId="2274283635" sldId="348"/>
        </pc:sldMkLst>
      </pc:sldChg>
      <pc:sldChg chg="del">
        <pc:chgData name="Chad Curtis" userId="8a6eeb91702bad55" providerId="LiveId" clId="{14097606-BC55-4816-AD90-DAB07E6D7811}" dt="2019-09-17T18:09:44.407" v="36" actId="2696"/>
        <pc:sldMkLst>
          <pc:docMk/>
          <pc:sldMk cId="559945639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70D2FE-F2CE-FE4D-97F9-CB86FC42D6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3F3E9-50C9-C14C-A567-673461F2DF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790003-4061-41ED-B038-13A771EC44FA}" type="datetimeFigureOut">
              <a:rPr lang="en-US" altLang="en-US"/>
              <a:pPr>
                <a:defRPr/>
              </a:pPr>
              <a:t>10/15/2019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BE34D5F-CDFD-634F-8B33-5F41511D9A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60D7C0-7BEA-5241-93ED-8EA634C62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081EC-6D3F-A24A-93FB-5BD3522826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7F517-F6C0-4D44-8ECD-47C631958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27D7AC-C1C4-4FA0-B852-6374FBA64A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90028185-8D99-4D34-97FA-8A2F5FD3C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7278EC55-2985-4A95-99F0-20C1D6855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Introduction to course: purpose.</a:t>
            </a:r>
          </a:p>
          <a:p>
            <a:pPr marL="685800" lvl="1" indent="-2286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Introduction to Slack</a:t>
            </a:r>
          </a:p>
          <a:p>
            <a:pPr marL="228600" indent="-228600">
              <a:buFontTx/>
              <a:buAutoNum type="arabicPeriod"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228600" indent="-2286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Poll Everywhere survey</a:t>
            </a:r>
          </a:p>
          <a:p>
            <a:pPr marL="228600" indent="-228600">
              <a:buFontTx/>
              <a:buAutoNum type="arabicPeriod"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228600" indent="-2286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Go through syllabus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9F2D5068-745D-40EF-8920-4797F6A86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1F87EC-C49B-4BDF-BDCB-47AFB1BBB18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66E85ED-4E88-4979-A89D-03B2F8111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75A4741-4FBF-4B2A-A6E2-4F50281C1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Translate customer needs into a testable hypothesis and experiment.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53F12980-F81B-415B-B2E8-57625037F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638092-63F1-44C3-A417-CB393BC6D4B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EF46A6C-3F47-4187-9C84-58EC020E70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5580063"/>
            <a:ext cx="1279525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6475D-4958-4E23-8389-8F1846BB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6250" r="46667" b="82500"/>
          <a:stretch>
            <a:fillRect/>
          </a:stretch>
        </p:blipFill>
        <p:spPr bwMode="auto">
          <a:xfrm>
            <a:off x="46038" y="5943600"/>
            <a:ext cx="5029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013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07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6F84A7F1-1B70-4EE4-A57A-E0A187801175}"/>
              </a:ext>
            </a:extLst>
          </p:cNvPr>
          <p:cNvSpPr/>
          <p:nvPr userDrawn="1"/>
        </p:nvSpPr>
        <p:spPr>
          <a:xfrm>
            <a:off x="304800" y="1182688"/>
            <a:ext cx="2362200" cy="258762"/>
          </a:xfrm>
          <a:prstGeom prst="parallelogram">
            <a:avLst/>
          </a:prstGeom>
          <a:solidFill>
            <a:srgbClr val="628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71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2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75C3-2089-493A-B35A-697603A9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713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75C3-2089-493A-B35A-697603A9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3200"/>
            <a:ext cx="9144000" cy="914400"/>
          </a:xfrm>
          <a:solidFill>
            <a:srgbClr val="ABBFD5"/>
          </a:solidFill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783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97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DE354F6-8380-4F85-8933-B80CB135DF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9DC6989-9CFE-441C-8B94-B8667A3A75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0" r:id="rId5"/>
    <p:sldLayoutId id="214748372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>
            <a:extLst>
              <a:ext uri="{FF2B5EF4-FFF2-40B4-BE49-F238E27FC236}">
                <a16:creationId xmlns:a16="http://schemas.microsoft.com/office/drawing/2014/main" id="{CC35C005-7FBD-4081-9A49-A4805D227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848600" cy="1146175"/>
          </a:xfrm>
        </p:spPr>
        <p:txBody>
          <a:bodyPr/>
          <a:lstStyle/>
          <a:p>
            <a:r>
              <a:rPr lang="en-US" altLang="en-US"/>
              <a:t>Hypothesis Testing</a:t>
            </a:r>
          </a:p>
        </p:txBody>
      </p:sp>
      <p:sp>
        <p:nvSpPr>
          <p:cNvPr id="7171" name="Subtitle 4">
            <a:extLst>
              <a:ext uri="{FF2B5EF4-FFF2-40B4-BE49-F238E27FC236}">
                <a16:creationId xmlns:a16="http://schemas.microsoft.com/office/drawing/2014/main" id="{B0FBFF6B-4E8A-431E-B0E1-870A57D4D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6400800" cy="1371600"/>
          </a:xfrm>
        </p:spPr>
        <p:txBody>
          <a:bodyPr/>
          <a:lstStyle/>
          <a:p>
            <a:r>
              <a:rPr lang="en-US" altLang="en-US"/>
              <a:t>ChemE 436</a:t>
            </a:r>
          </a:p>
          <a:p>
            <a:r>
              <a:rPr lang="en-US" altLang="en-US"/>
              <a:t>Chad Curtis</a:t>
            </a:r>
          </a:p>
          <a:p>
            <a:r>
              <a:rPr lang="en-US" altLang="en-US"/>
              <a:t>Autumn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AFD2-5343-44D2-8B83-98803452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37A0E-F0F7-4D52-A7E2-C3717EAAF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302" y="1524000"/>
                <a:ext cx="4743458" cy="4525963"/>
              </a:xfrm>
            </p:spPr>
            <p:txBody>
              <a:bodyPr/>
              <a:lstStyle/>
              <a:p>
                <a:r>
                  <a:rPr lang="en-US" sz="2400"/>
                  <a:t>The sample mean of small sample sizes don’t follow a normal distribution.</a:t>
                </a:r>
              </a:p>
              <a:p>
                <a:r>
                  <a:rPr lang="en-US" sz="2400"/>
                  <a:t>Instead, they follow the student t distribution.</a:t>
                </a:r>
              </a:p>
              <a:p>
                <a:r>
                  <a:rPr lang="en-US" sz="2400"/>
                  <a:t>A t distribution is determined by its degree of freedom: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400"/>
                  <a:t> (equal variance)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400"/>
                  <a:t> (unequal variances)</a:t>
                </a:r>
              </a:p>
              <a:p>
                <a:r>
                  <a:rPr lang="en-US" sz="2400"/>
                  <a:t>The t distribution approaches the normal distribution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37A0E-F0F7-4D52-A7E2-C3717EAAF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302" y="1524000"/>
                <a:ext cx="4743458" cy="4525963"/>
              </a:xfrm>
              <a:blipFill>
                <a:blip r:embed="rId2"/>
                <a:stretch>
                  <a:fillRect l="-1799" t="-1078" r="-1671" b="-19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AABB92-3E2E-47E5-B88A-47461D21C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0" y="2286000"/>
            <a:ext cx="4206240" cy="27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BAE5-430C-400B-B72B-70DFAC33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C527-748A-45E5-8C07-97633A1A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r>
              <a:rPr lang="en-US"/>
              <a:t>Your company has modified a manufacturing process.</a:t>
            </a:r>
          </a:p>
          <a:p>
            <a:r>
              <a:rPr lang="en-US"/>
              <a:t>You have been given the following data regarding operating costs.</a:t>
            </a:r>
          </a:p>
          <a:p>
            <a:r>
              <a:rPr lang="en-US" b="1"/>
              <a:t>Has the modification reduced operating costs?</a:t>
            </a:r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76311-C0A6-4DFD-A4BC-353015C2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676400"/>
            <a:ext cx="2743200" cy="42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4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27E9-529F-4AEE-A096-431C76E8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State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580DD-CC3E-4E16-9E20-D8EFC3C80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8800"/>
                <a:ext cx="5943600" cy="4525963"/>
              </a:xfrm>
            </p:spPr>
            <p:txBody>
              <a:bodyPr/>
              <a:lstStyle/>
              <a:p>
                <a:r>
                  <a:rPr lang="en-US" sz="2600"/>
                  <a:t>Define </a:t>
                </a:r>
                <a:r>
                  <a:rPr lang="en-US" sz="2600" i="1"/>
                  <a:t>null </a:t>
                </a:r>
                <a:r>
                  <a:rPr lang="en-US" sz="2600"/>
                  <a:t>and </a:t>
                </a:r>
                <a:r>
                  <a:rPr lang="en-US" sz="2600" i="1"/>
                  <a:t>alternative </a:t>
                </a:r>
                <a:r>
                  <a:rPr lang="en-US" sz="2600"/>
                  <a:t>hypotheses.</a:t>
                </a:r>
              </a:p>
              <a:p>
                <a:endParaRPr lang="en-US" sz="26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/>
                  <a:t>: Process hasn’t improved.</a:t>
                </a:r>
              </a:p>
              <a:p>
                <a:pPr lvl="1"/>
                <a:r>
                  <a:rPr lang="en-US" sz="2600"/>
                  <a:t>Implies that the difference is due to chance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/>
                  <a:t>: Process has improved.</a:t>
                </a:r>
              </a:p>
              <a:p>
                <a:pPr lvl="1"/>
                <a:r>
                  <a:rPr lang="en-US" sz="2600"/>
                  <a:t>Implies the observed difference isn’t due to chance.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580DD-CC3E-4E16-9E20-D8EFC3C80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8800"/>
                <a:ext cx="5943600" cy="4525963"/>
              </a:xfrm>
              <a:blipFill>
                <a:blip r:embed="rId2"/>
                <a:stretch>
                  <a:fillRect l="-1538" t="-1213" r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46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FF1E-057B-41B3-9DA3-2562CF0A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Define test 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E029F-EB4B-4EB3-8BB2-2288D06BB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724400" cy="4525963"/>
              </a:xfrm>
            </p:spPr>
            <p:txBody>
              <a:bodyPr/>
              <a:lstStyle/>
              <a:p>
                <a:r>
                  <a:rPr lang="en-US" sz="2600"/>
                  <a:t>In our example, the test statistic is the </a:t>
                </a:r>
                <a:r>
                  <a:rPr lang="en-US" sz="2600" i="1"/>
                  <a:t>t statistic</a:t>
                </a:r>
                <a:r>
                  <a:rPr lang="en-US" sz="260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2600"/>
              </a:p>
              <a:p>
                <a:r>
                  <a:rPr lang="en-US" sz="2600"/>
                  <a:t>Restate hypotheses: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/>
                  <a:t>: Mean t = 0.0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/>
                  <a:t>: Mean difference &gt; 0.0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E029F-EB4B-4EB3-8BB2-2288D06BB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724400" cy="4525963"/>
              </a:xfrm>
              <a:blipFill>
                <a:blip r:embed="rId2"/>
                <a:stretch>
                  <a:fillRect l="-193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C94C250-2B85-4621-9D27-2A8D51D0BA6B}"/>
              </a:ext>
            </a:extLst>
          </p:cNvPr>
          <p:cNvSpPr txBox="1"/>
          <p:nvPr/>
        </p:nvSpPr>
        <p:spPr>
          <a:xfrm>
            <a:off x="5210175" y="425291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Reframed as difference of two means: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0B6D7-BB00-4729-9E62-B95F5D9BA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209800"/>
            <a:ext cx="3657600" cy="216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182A-71FC-4C54-AC26-83A3E2AB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 Choose Significance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6FDA-3634-43B8-8739-05B97FB5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Significance level:</a:t>
            </a:r>
          </a:p>
          <a:p>
            <a:pPr lvl="1"/>
            <a:r>
              <a:rPr lang="en-US"/>
              <a:t>1 – </a:t>
            </a:r>
            <a:r>
              <a:rPr lang="el-GR"/>
              <a:t>α</a:t>
            </a:r>
            <a:r>
              <a:rPr lang="en-US"/>
              <a:t> (1-sided t-test)</a:t>
            </a:r>
          </a:p>
          <a:p>
            <a:pPr lvl="1"/>
            <a:r>
              <a:rPr lang="en-US"/>
              <a:t>1 – </a:t>
            </a:r>
            <a:r>
              <a:rPr lang="el-GR"/>
              <a:t>α</a:t>
            </a:r>
            <a:r>
              <a:rPr lang="en-US"/>
              <a:t>/2 (2-sided t-test)</a:t>
            </a:r>
          </a:p>
          <a:p>
            <a:pPr lvl="1"/>
            <a:r>
              <a:rPr lang="el-GR"/>
              <a:t>α</a:t>
            </a:r>
            <a:r>
              <a:rPr lang="en-US"/>
              <a:t>=0.05 is typical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C5E10-0F03-4893-B103-2F12B0B72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1600" y="1706179"/>
            <a:ext cx="3383280" cy="209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CE758-A8DA-425A-9264-3173C774A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3217" y="3810000"/>
            <a:ext cx="3300046" cy="19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1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5FB34D-D8D5-458C-97A4-D7D55FA33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1600" y="1706179"/>
            <a:ext cx="3383280" cy="2098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FD771E-D5DA-48CA-9782-15BBB7249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3217" y="3810000"/>
            <a:ext cx="3300046" cy="1948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6BE2E-3052-45AB-8870-B68D9949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4: Calculate a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D501-23B1-4810-A5C1-705348FA0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5105400"/>
          </a:xfrm>
        </p:spPr>
        <p:txBody>
          <a:bodyPr/>
          <a:lstStyle/>
          <a:p>
            <a:r>
              <a:rPr lang="en-US" b="1"/>
              <a:t>Method 1</a:t>
            </a:r>
            <a:r>
              <a:rPr lang="en-US"/>
              <a:t>: calculate confidence interval and determine whether our test statistic is in the confidence interval</a:t>
            </a:r>
          </a:p>
          <a:p>
            <a:r>
              <a:rPr lang="en-US" b="1"/>
              <a:t>Method 2</a:t>
            </a:r>
            <a:r>
              <a:rPr lang="en-US"/>
              <a:t>: calculate p-value and compare with the significance level.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6C8F36-4BB1-426E-92B4-A86711186377}"/>
                  </a:ext>
                </a:extLst>
              </p:cNvPr>
              <p:cNvSpPr txBox="1"/>
              <p:nvPr/>
            </p:nvSpPr>
            <p:spPr>
              <a:xfrm>
                <a:off x="4581525" y="1924469"/>
                <a:ext cx="21718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=0.000799</m:t>
                      </m:r>
                    </m:oMath>
                  </m:oMathPara>
                </a14:m>
                <a:endParaRPr lang="en-US" b="0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7.8: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=0.00377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6C8F36-4BB1-426E-92B4-A86711186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25" y="1924469"/>
                <a:ext cx="2171877" cy="830997"/>
              </a:xfrm>
              <a:prstGeom prst="rect">
                <a:avLst/>
              </a:prstGeom>
              <a:blipFill>
                <a:blip r:embed="rId4"/>
                <a:stretch>
                  <a:fillRect l="-1685" t="-735" r="-562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6210D-FA6F-46EA-A69F-CA2E94293E10}"/>
                  </a:ext>
                </a:extLst>
              </p:cNvPr>
              <p:cNvSpPr txBox="1"/>
              <p:nvPr/>
            </p:nvSpPr>
            <p:spPr>
              <a:xfrm>
                <a:off x="5334000" y="5867400"/>
                <a:ext cx="28956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18: 90%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=−0.0106−0.0106</m:t>
                      </m:r>
                    </m:oMath>
                  </m:oMathPara>
                </a14:m>
                <a:endParaRPr lang="en-US" sz="14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7.8:90%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=−0.0116−0.0116</m:t>
                    </m:r>
                  </m:oMath>
                </a14:m>
                <a:r>
                  <a:rPr lang="en-US" sz="140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6210D-FA6F-46EA-A69F-CA2E94293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867400"/>
                <a:ext cx="2895600" cy="430887"/>
              </a:xfrm>
              <a:prstGeom prst="rect">
                <a:avLst/>
              </a:prstGeom>
              <a:blipFill>
                <a:blip r:embed="rId5"/>
                <a:stretch>
                  <a:fillRect l="-273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42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522FC6-2079-4295-997B-EB151529A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1600" y="1623538"/>
            <a:ext cx="3383280" cy="2263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976C4-822E-4A8A-9A10-C23645191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3217" y="4026978"/>
            <a:ext cx="3300046" cy="2281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3C6317-2E32-4A7C-958E-A8153CF6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5: State test 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D244E-DAC0-4800-9575-5D76FA5655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48200" cy="4525963"/>
              </a:xfrm>
            </p:spPr>
            <p:txBody>
              <a:bodyPr/>
              <a:lstStyle/>
              <a:p>
                <a:r>
                  <a:rPr lang="en-US" sz="2600" b="1"/>
                  <a:t>Method 1: confidence interval/critical value</a:t>
                </a:r>
                <a:endParaRPr lang="en-US" sz="2600"/>
              </a:p>
              <a:p>
                <a:pPr lvl="1"/>
                <a:r>
                  <a:rPr lang="en-US" sz="2600"/>
                  <a:t>If test statistic is in CI,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/>
              </a:p>
              <a:p>
                <a:pPr lvl="1"/>
                <a:r>
                  <a:rPr lang="en-US" sz="2600"/>
                  <a:t>If test statistic is outside the CI,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/>
              </a:p>
              <a:p>
                <a:r>
                  <a:rPr lang="en-US" sz="2600" b="1"/>
                  <a:t>Method 2: p-value</a:t>
                </a:r>
              </a:p>
              <a:p>
                <a:pPr lvl="1"/>
                <a:r>
                  <a:rPr lang="en-US" sz="2600"/>
                  <a:t>If p-value &gt; </a:t>
                </a:r>
                <a:r>
                  <a:rPr lang="el-GR" sz="2600"/>
                  <a:t>α</a:t>
                </a:r>
                <a:r>
                  <a:rPr lang="en-US" sz="2600"/>
                  <a:t> (0.05),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/>
              </a:p>
              <a:p>
                <a:pPr lvl="1"/>
                <a:r>
                  <a:rPr lang="en-US" sz="2600"/>
                  <a:t>If p-value &lt; </a:t>
                </a:r>
                <a:r>
                  <a:rPr lang="el-GR" sz="2600"/>
                  <a:t>α</a:t>
                </a:r>
                <a:r>
                  <a:rPr lang="en-US" sz="2600"/>
                  <a:t> (0.05),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D244E-DAC0-4800-9575-5D76FA5655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48200" cy="4525963"/>
              </a:xfrm>
              <a:blipFill>
                <a:blip r:embed="rId4"/>
                <a:stretch>
                  <a:fillRect l="-1966" t="-1348" b="-10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6AB1F-EFBC-49EB-9472-3A7DB7891CFC}"/>
                  </a:ext>
                </a:extLst>
              </p:cNvPr>
              <p:cNvSpPr txBox="1"/>
              <p:nvPr/>
            </p:nvSpPr>
            <p:spPr>
              <a:xfrm>
                <a:off x="5715000" y="2209800"/>
                <a:ext cx="105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=0.138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6AB1F-EFBC-49EB-9472-3A7DB7891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209800"/>
                <a:ext cx="1057597" cy="276999"/>
              </a:xfrm>
              <a:prstGeom prst="rect">
                <a:avLst/>
              </a:prstGeom>
              <a:blipFill>
                <a:blip r:embed="rId5"/>
                <a:stretch>
                  <a:fillRect l="-4624" r="-46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1DA89-8A6B-499E-9C64-EDD405C1E3F8}"/>
                  </a:ext>
                </a:extLst>
              </p:cNvPr>
              <p:cNvSpPr txBox="1"/>
              <p:nvPr/>
            </p:nvSpPr>
            <p:spPr>
              <a:xfrm>
                <a:off x="6096000" y="6367918"/>
                <a:ext cx="1981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90%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=−0.03−0.03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1DA89-8A6B-499E-9C64-EDD405C1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367918"/>
                <a:ext cx="1981200" cy="215444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03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0F4A-25BD-45D8-9AAC-FD4A467B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ANOVA: Multiple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1A42-9912-45BB-A648-11628C66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76400"/>
            <a:ext cx="5257800" cy="4525963"/>
          </a:xfrm>
        </p:spPr>
        <p:txBody>
          <a:bodyPr/>
          <a:lstStyle/>
          <a:p>
            <a:r>
              <a:rPr lang="en-US" sz="2800"/>
              <a:t>What if instead of comparing two mean values we have three or more?</a:t>
            </a:r>
          </a:p>
          <a:p>
            <a:r>
              <a:rPr lang="en-US" sz="2800"/>
              <a:t>Example: comparing friction factor of three different orifices</a:t>
            </a:r>
          </a:p>
          <a:p>
            <a:r>
              <a:rPr lang="en-US" sz="2800"/>
              <a:t>In this case, we need a multi-variate version of the t-test called Analysis of Variance (ANOVA)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21938-6684-4352-992E-DA7EED379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819400"/>
            <a:ext cx="3383280" cy="19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1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27E9-529F-4AEE-A096-431C76E8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State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580DD-CC3E-4E16-9E20-D8EFC3C80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8800"/>
                <a:ext cx="5029200" cy="4525963"/>
              </a:xfrm>
            </p:spPr>
            <p:txBody>
              <a:bodyPr/>
              <a:lstStyle/>
              <a:p>
                <a:r>
                  <a:rPr lang="en-US" sz="2600"/>
                  <a:t>Define </a:t>
                </a:r>
                <a:r>
                  <a:rPr lang="en-US" sz="2600" i="1"/>
                  <a:t>null </a:t>
                </a:r>
                <a:r>
                  <a:rPr lang="en-US" sz="2600"/>
                  <a:t>and </a:t>
                </a:r>
                <a:r>
                  <a:rPr lang="en-US" sz="2600" i="1"/>
                  <a:t>alternative </a:t>
                </a:r>
                <a:r>
                  <a:rPr lang="en-US" sz="2600"/>
                  <a:t>hypotheses.</a:t>
                </a:r>
              </a:p>
              <a:p>
                <a:endParaRPr lang="en-US" sz="26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/>
                  <a:t>: All means are the same.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/>
                  <a:t>: The means are different.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580DD-CC3E-4E16-9E20-D8EFC3C80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8800"/>
                <a:ext cx="5029200" cy="4525963"/>
              </a:xfrm>
              <a:blipFill>
                <a:blip r:embed="rId2"/>
                <a:stretch>
                  <a:fillRect l="-1818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DABA50E-F745-4B56-A7F7-7B0E58D55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895600"/>
            <a:ext cx="3474720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6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FF1E-057B-41B3-9DA3-2562CF0A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Define test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E029F-EB4B-4EB3-8BB2-2288D06BB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724400" cy="4525963"/>
              </a:xfrm>
            </p:spPr>
            <p:txBody>
              <a:bodyPr/>
              <a:lstStyle/>
              <a:p>
                <a:r>
                  <a:rPr lang="en-US" sz="2600"/>
                  <a:t>In our example, the test statistic is the </a:t>
                </a:r>
                <a:r>
                  <a:rPr lang="en-US" sz="2600" i="1"/>
                  <a:t>F statistic </a:t>
                </a:r>
                <a:r>
                  <a:rPr lang="en-US" sz="2600"/>
                  <a:t>quantifies the ratio of the </a:t>
                </a:r>
                <a:r>
                  <a:rPr lang="en-US" sz="2600" b="1"/>
                  <a:t>variance between groups </a:t>
                </a:r>
                <a:r>
                  <a:rPr lang="en-US" sz="2600"/>
                  <a:t>and the </a:t>
                </a:r>
                <a:r>
                  <a:rPr lang="en-US" sz="2600" b="1"/>
                  <a:t>variance within groups</a:t>
                </a:r>
                <a:r>
                  <a:rPr lang="en-US" sz="260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E029F-EB4B-4EB3-8BB2-2288D06BB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724400" cy="4525963"/>
              </a:xfrm>
              <a:blipFill>
                <a:blip r:embed="rId2"/>
                <a:stretch>
                  <a:fillRect l="-193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EA4BF94-CAB0-47A7-A21F-35E354E1A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1" b="4420"/>
          <a:stretch/>
        </p:blipFill>
        <p:spPr>
          <a:xfrm>
            <a:off x="5105400" y="4038600"/>
            <a:ext cx="3657600" cy="21532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B7F74F-95B8-443B-971F-E7900CCAF3EC}"/>
                  </a:ext>
                </a:extLst>
              </p:cNvPr>
              <p:cNvSpPr txBox="1"/>
              <p:nvPr/>
            </p:nvSpPr>
            <p:spPr>
              <a:xfrm>
                <a:off x="5410200" y="1447800"/>
                <a:ext cx="2473882" cy="2110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B7F74F-95B8-443B-971F-E7900CCAF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447800"/>
                <a:ext cx="2473882" cy="2110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27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38B8426-9B02-4E97-AE60-3CDF2F06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objectives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06ACACF-F7B4-4C4E-84F2-91568D1BC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Formulate hypotheses that can be tested statistically.</a:t>
            </a:r>
          </a:p>
          <a:p>
            <a:r>
              <a:rPr lang="en-US" altLang="en-US"/>
              <a:t>Define relevant test statistics</a:t>
            </a:r>
          </a:p>
          <a:p>
            <a:r>
              <a:rPr lang="en-US" altLang="en-US"/>
              <a:t>Perform a t-test to compare two groups.</a:t>
            </a:r>
          </a:p>
          <a:p>
            <a:r>
              <a:rPr lang="en-US" altLang="en-US"/>
              <a:t>Perform an ANOVA to compare multiple groups.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BAE5-430C-400B-B72B-70DFAC33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C527-748A-45E5-8C07-97633A1A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Your company has modified a manufacturing process.</a:t>
            </a:r>
          </a:p>
          <a:p>
            <a:r>
              <a:rPr lang="en-US"/>
              <a:t>Operating Cost:</a:t>
            </a:r>
          </a:p>
          <a:p>
            <a:pPr lvl="1"/>
            <a:r>
              <a:rPr lang="en-US"/>
              <a:t>Before: $0.57±0.013/kg (avg. for last year)</a:t>
            </a:r>
          </a:p>
          <a:p>
            <a:pPr lvl="1"/>
            <a:r>
              <a:rPr lang="en-US"/>
              <a:t>After: $0.55±0.013/kg (avg. for 2-day trial run)</a:t>
            </a:r>
          </a:p>
          <a:p>
            <a:r>
              <a:rPr lang="en-US"/>
              <a:t>Assume the given error is the true standard deviation– rarely true.</a:t>
            </a:r>
          </a:p>
          <a:p>
            <a:r>
              <a:rPr lang="en-US" b="1"/>
              <a:t>Has the modification reduced operating costs?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7991-1CA3-468E-AF1C-B5B8A23E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Testing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C088D7-2745-4295-9430-B397AC68F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sz="2800"/>
                  <a:t>State hypotheses</a:t>
                </a:r>
              </a:p>
              <a:p>
                <a:pPr marL="914400" lvl="1" indent="-514350"/>
                <a:r>
                  <a:rPr lang="en-US" sz="2400"/>
                  <a:t>Define </a:t>
                </a:r>
                <a:r>
                  <a:rPr lang="en-US" sz="2400" i="1"/>
                  <a:t>null </a:t>
                </a:r>
                <a:r>
                  <a:rPr lang="en-US" sz="2400"/>
                  <a:t>and </a:t>
                </a:r>
                <a:r>
                  <a:rPr lang="en-US" sz="2400" i="1"/>
                  <a:t>alternative hypotheses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/>
              </a:p>
              <a:p>
                <a:pPr marL="514350" indent="-514350">
                  <a:buAutoNum type="arabicPeriod"/>
                </a:pPr>
                <a:r>
                  <a:rPr lang="en-US" sz="2800"/>
                  <a:t>Select test statistic</a:t>
                </a:r>
              </a:p>
              <a:p>
                <a:pPr marL="914400" lvl="1" indent="-514350"/>
                <a:r>
                  <a:rPr lang="en-US" sz="2400"/>
                  <a:t>The </a:t>
                </a:r>
                <a:r>
                  <a:rPr lang="en-US" sz="2400" i="1"/>
                  <a:t>test statistic </a:t>
                </a:r>
                <a:r>
                  <a:rPr lang="en-US" sz="2400"/>
                  <a:t>is the value used as the basis for a decision.</a:t>
                </a:r>
              </a:p>
              <a:p>
                <a:pPr marL="514350" indent="-514350">
                  <a:buAutoNum type="arabicPeriod"/>
                </a:pPr>
                <a:r>
                  <a:rPr lang="en-US" sz="2800"/>
                  <a:t>Choose significance level</a:t>
                </a:r>
              </a:p>
              <a:p>
                <a:pPr marL="914400" lvl="1" indent="-514350"/>
                <a:r>
                  <a:rPr lang="en-US" sz="2400"/>
                  <a:t>Significance level = 1 – </a:t>
                </a:r>
                <a:r>
                  <a:rPr lang="el-GR" sz="2400"/>
                  <a:t>α</a:t>
                </a:r>
                <a:r>
                  <a:rPr lang="en-US" sz="2400"/>
                  <a:t> (</a:t>
                </a:r>
                <a:r>
                  <a:rPr lang="el-GR" sz="2400"/>
                  <a:t>α</a:t>
                </a:r>
                <a:r>
                  <a:rPr lang="en-US" sz="2400"/>
                  <a:t>: error probability)</a:t>
                </a:r>
              </a:p>
              <a:p>
                <a:pPr marL="514350" indent="-514350">
                  <a:buAutoNum type="arabicPeriod"/>
                </a:pPr>
                <a:r>
                  <a:rPr lang="en-US" sz="2800"/>
                  <a:t>Find p-value or confidence interval</a:t>
                </a:r>
              </a:p>
              <a:p>
                <a:pPr marL="514350" indent="-514350">
                  <a:buAutoNum type="arabicPeriod"/>
                </a:pPr>
                <a:r>
                  <a:rPr lang="en-US" sz="2800"/>
                  <a:t>State test conclusion</a:t>
                </a:r>
              </a:p>
              <a:p>
                <a:pPr marL="914400" lvl="1" indent="-514350"/>
                <a:r>
                  <a:rPr lang="en-US" sz="2400"/>
                  <a:t>Compare test statistic to critical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C088D7-2745-4295-9430-B397AC68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1482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07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27E9-529F-4AEE-A096-431C76E8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State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580DD-CC3E-4E16-9E20-D8EFC3C80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8800"/>
                <a:ext cx="5029200" cy="4525963"/>
              </a:xfrm>
            </p:spPr>
            <p:txBody>
              <a:bodyPr/>
              <a:lstStyle/>
              <a:p>
                <a:r>
                  <a:rPr lang="en-US" sz="2600"/>
                  <a:t>Define </a:t>
                </a:r>
                <a:r>
                  <a:rPr lang="en-US" sz="2600" i="1"/>
                  <a:t>null </a:t>
                </a:r>
                <a:r>
                  <a:rPr lang="en-US" sz="2600"/>
                  <a:t>and </a:t>
                </a:r>
                <a:r>
                  <a:rPr lang="en-US" sz="2600" i="1"/>
                  <a:t>alternative </a:t>
                </a:r>
                <a:r>
                  <a:rPr lang="en-US" sz="2600"/>
                  <a:t>hypotheses.</a:t>
                </a:r>
              </a:p>
              <a:p>
                <a:endParaRPr lang="en-US" sz="26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/>
                  <a:t>: Process hasn’t improved.</a:t>
                </a:r>
              </a:p>
              <a:p>
                <a:pPr lvl="1"/>
                <a:r>
                  <a:rPr lang="en-US" sz="2600"/>
                  <a:t>Implies that the difference is due to chance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/>
                  <a:t>: Process has improved.</a:t>
                </a:r>
              </a:p>
              <a:p>
                <a:pPr lvl="1"/>
                <a:r>
                  <a:rPr lang="en-US" sz="2600"/>
                  <a:t>Implies the observed difference isn’t due to chance.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580DD-CC3E-4E16-9E20-D8EFC3C80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8800"/>
                <a:ext cx="5029200" cy="4525963"/>
              </a:xfrm>
              <a:blipFill>
                <a:blip r:embed="rId2"/>
                <a:stretch>
                  <a:fillRect l="-1818" t="-1213" r="-24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2276F7-7AB8-4116-A087-599C11AAE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46250" r="43333" b="17500"/>
          <a:stretch/>
        </p:blipFill>
        <p:spPr>
          <a:xfrm>
            <a:off x="5053012" y="3048000"/>
            <a:ext cx="3383280" cy="239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5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FF1E-057B-41B3-9DA3-2562CF0A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Define test 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E029F-EB4B-4EB3-8BB2-2288D06BB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724400" cy="4525963"/>
              </a:xfrm>
            </p:spPr>
            <p:txBody>
              <a:bodyPr/>
              <a:lstStyle/>
              <a:p>
                <a:r>
                  <a:rPr lang="en-US" sz="2600"/>
                  <a:t>In our example, the test statistic is the </a:t>
                </a:r>
                <a:r>
                  <a:rPr lang="en-US" sz="2600" i="1"/>
                  <a:t>sample mean.</a:t>
                </a:r>
                <a:endParaRPr lang="en-US" sz="2600"/>
              </a:p>
              <a:p>
                <a:endParaRPr lang="en-US" sz="2600"/>
              </a:p>
              <a:p>
                <a:r>
                  <a:rPr lang="en-US" sz="2600"/>
                  <a:t>Restate hypotheses: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/>
                  <a:t>: Mean difference = 0.0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/>
                  <a:t>: Mean difference &gt; 0.0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E029F-EB4B-4EB3-8BB2-2288D06BB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724400" cy="4525963"/>
              </a:xfrm>
              <a:blipFill>
                <a:blip r:embed="rId2"/>
                <a:stretch>
                  <a:fillRect l="-193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3C5040B-D9A6-4CC9-BBB7-149D8DE4B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46250" r="43333" b="17500"/>
          <a:stretch/>
        </p:blipFill>
        <p:spPr>
          <a:xfrm>
            <a:off x="5105400" y="1295400"/>
            <a:ext cx="3383280" cy="2393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94C250-2B85-4621-9D27-2A8D51D0BA6B}"/>
              </a:ext>
            </a:extLst>
          </p:cNvPr>
          <p:cNvSpPr txBox="1"/>
          <p:nvPr/>
        </p:nvSpPr>
        <p:spPr>
          <a:xfrm>
            <a:off x="5257800" y="3657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Reframed as difference of two means: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0DB67-314B-4019-A56C-804C1776F8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5400" y="4430671"/>
            <a:ext cx="3383280" cy="226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9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182A-71FC-4C54-AC26-83A3E2AB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 Choose Significance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6FDA-3634-43B8-8739-05B97FB5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Significance level:</a:t>
            </a:r>
          </a:p>
          <a:p>
            <a:pPr lvl="1"/>
            <a:r>
              <a:rPr lang="en-US"/>
              <a:t>1 – </a:t>
            </a:r>
            <a:r>
              <a:rPr lang="el-GR"/>
              <a:t>α</a:t>
            </a:r>
            <a:r>
              <a:rPr lang="en-US"/>
              <a:t> (1-sided t-test)</a:t>
            </a:r>
          </a:p>
          <a:p>
            <a:pPr lvl="1"/>
            <a:r>
              <a:rPr lang="en-US"/>
              <a:t>1 – </a:t>
            </a:r>
            <a:r>
              <a:rPr lang="el-GR"/>
              <a:t>α</a:t>
            </a:r>
            <a:r>
              <a:rPr lang="en-US"/>
              <a:t>/2 (2-sided t-test)</a:t>
            </a:r>
          </a:p>
          <a:p>
            <a:pPr lvl="1"/>
            <a:r>
              <a:rPr lang="el-GR"/>
              <a:t>α</a:t>
            </a:r>
            <a:r>
              <a:rPr lang="en-US"/>
              <a:t>=0.05 is typical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C5E10-0F03-4893-B103-2F12B0B72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1600" y="1623538"/>
            <a:ext cx="3383280" cy="2263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CE758-A8DA-425A-9264-3173C774A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3217" y="4026978"/>
            <a:ext cx="3300046" cy="228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BE2E-3052-45AB-8870-B68D9949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4: Calculate a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D501-23B1-4810-A5C1-705348FA0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5105400"/>
          </a:xfrm>
        </p:spPr>
        <p:txBody>
          <a:bodyPr/>
          <a:lstStyle/>
          <a:p>
            <a:r>
              <a:rPr lang="en-US" b="1"/>
              <a:t>Method 1</a:t>
            </a:r>
            <a:r>
              <a:rPr lang="en-US"/>
              <a:t>: calculate confidence interval and determine whether our test statistic is in the confidence interval</a:t>
            </a:r>
          </a:p>
          <a:p>
            <a:r>
              <a:rPr lang="en-US" b="1"/>
              <a:t>Method 2</a:t>
            </a:r>
            <a:r>
              <a:rPr lang="en-US"/>
              <a:t>: calculate p-value and compare with the significance level.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C49964-2959-44C9-87E2-2740F1513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9200" y="2286000"/>
            <a:ext cx="3383280" cy="20335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40909E-777B-4F3A-A243-BF8E42F31BC2}"/>
                  </a:ext>
                </a:extLst>
              </p:cNvPr>
              <p:cNvSpPr txBox="1"/>
              <p:nvPr/>
            </p:nvSpPr>
            <p:spPr>
              <a:xfrm>
                <a:off x="5181600" y="1934177"/>
                <a:ext cx="105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=0.138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40909E-777B-4F3A-A243-BF8E42F31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34177"/>
                <a:ext cx="1057597" cy="276999"/>
              </a:xfrm>
              <a:prstGeom prst="rect">
                <a:avLst/>
              </a:prstGeom>
              <a:blipFill>
                <a:blip r:embed="rId3"/>
                <a:stretch>
                  <a:fillRect l="-4624" r="-462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492EA3-8A77-41DE-8326-72664F5BE897}"/>
                  </a:ext>
                </a:extLst>
              </p:cNvPr>
              <p:cNvSpPr txBox="1"/>
              <p:nvPr/>
            </p:nvSpPr>
            <p:spPr>
              <a:xfrm>
                <a:off x="5629597" y="4532890"/>
                <a:ext cx="1981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=−0.04−0.04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492EA3-8A77-41DE-8326-72664F5BE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597" y="4532890"/>
                <a:ext cx="1981200" cy="215444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42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522FC6-2079-4295-997B-EB151529A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520" y="2590800"/>
            <a:ext cx="3383280" cy="20335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3C6317-2E32-4A7C-958E-A8153CF6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5: State test 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D244E-DAC0-4800-9575-5D76FA5655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48200" cy="4525963"/>
              </a:xfrm>
            </p:spPr>
            <p:txBody>
              <a:bodyPr/>
              <a:lstStyle/>
              <a:p>
                <a:r>
                  <a:rPr lang="en-US" sz="2600" b="1"/>
                  <a:t>Method 1: confidence interval/critical value</a:t>
                </a:r>
                <a:endParaRPr lang="en-US" sz="2600"/>
              </a:p>
              <a:p>
                <a:pPr lvl="1"/>
                <a:r>
                  <a:rPr lang="en-US" sz="2600"/>
                  <a:t>If test statistic is in CI,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/>
              </a:p>
              <a:p>
                <a:pPr lvl="1"/>
                <a:r>
                  <a:rPr lang="en-US" sz="2600"/>
                  <a:t>If test statistic is outside the CI,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/>
              </a:p>
              <a:p>
                <a:r>
                  <a:rPr lang="en-US" sz="2600" b="1"/>
                  <a:t>Method 2: p-value</a:t>
                </a:r>
              </a:p>
              <a:p>
                <a:pPr lvl="1"/>
                <a:r>
                  <a:rPr lang="en-US" sz="2600"/>
                  <a:t>If p-value &gt; </a:t>
                </a:r>
                <a:r>
                  <a:rPr lang="el-GR" sz="2600"/>
                  <a:t>α</a:t>
                </a:r>
                <a:r>
                  <a:rPr lang="en-US" sz="2600"/>
                  <a:t> (0.05),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/>
              </a:p>
              <a:p>
                <a:pPr lvl="1"/>
                <a:r>
                  <a:rPr lang="en-US" sz="2600"/>
                  <a:t>If p-value &lt; </a:t>
                </a:r>
                <a:r>
                  <a:rPr lang="el-GR" sz="2600"/>
                  <a:t>α</a:t>
                </a:r>
                <a:r>
                  <a:rPr lang="en-US" sz="2600"/>
                  <a:t> (0.05),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D244E-DAC0-4800-9575-5D76FA5655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48200" cy="4525963"/>
              </a:xfrm>
              <a:blipFill>
                <a:blip r:embed="rId4"/>
                <a:stretch>
                  <a:fillRect l="-1966" t="-1348" b="-10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6AB1F-EFBC-49EB-9472-3A7DB7891CFC}"/>
                  </a:ext>
                </a:extLst>
              </p:cNvPr>
              <p:cNvSpPr txBox="1"/>
              <p:nvPr/>
            </p:nvSpPr>
            <p:spPr>
              <a:xfrm>
                <a:off x="5181600" y="2207139"/>
                <a:ext cx="105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=0.138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6AB1F-EFBC-49EB-9472-3A7DB7891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207139"/>
                <a:ext cx="1057597" cy="276999"/>
              </a:xfrm>
              <a:prstGeom prst="rect">
                <a:avLst/>
              </a:prstGeom>
              <a:blipFill>
                <a:blip r:embed="rId5"/>
                <a:stretch>
                  <a:fillRect l="-4624" r="-462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1DA89-8A6B-499E-9C64-EDD405C1E3F8}"/>
                  </a:ext>
                </a:extLst>
              </p:cNvPr>
              <p:cNvSpPr txBox="1"/>
              <p:nvPr/>
            </p:nvSpPr>
            <p:spPr>
              <a:xfrm>
                <a:off x="5903917" y="4837690"/>
                <a:ext cx="1981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=−0.04−0.04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1DA89-8A6B-499E-9C64-EDD405C1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17" y="4837690"/>
                <a:ext cx="1981200" cy="215444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38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871</Words>
  <Application>Microsoft Office PowerPoint</Application>
  <PresentationFormat>On-screen Show (4:3)</PresentationFormat>
  <Paragraphs>132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Office Theme</vt:lpstr>
      <vt:lpstr>Hypothesis Testing</vt:lpstr>
      <vt:lpstr>Lecture objectives</vt:lpstr>
      <vt:lpstr>Example 1</vt:lpstr>
      <vt:lpstr>Hypothesis Testing Summary</vt:lpstr>
      <vt:lpstr>Step 1: State hypotheses</vt:lpstr>
      <vt:lpstr>Step 2: Define test statistic</vt:lpstr>
      <vt:lpstr>Step 3: Choose Significance Level</vt:lpstr>
      <vt:lpstr>Step 4: Calculate a p-value</vt:lpstr>
      <vt:lpstr>Step 5: State test conclusion</vt:lpstr>
      <vt:lpstr>Introduction to t-test</vt:lpstr>
      <vt:lpstr>Example 2</vt:lpstr>
      <vt:lpstr>Step 1: State hypotheses</vt:lpstr>
      <vt:lpstr>Step 2: Define test statistic</vt:lpstr>
      <vt:lpstr>Step 3: Choose Significance Level</vt:lpstr>
      <vt:lpstr>Step 4: Calculate a p-value</vt:lpstr>
      <vt:lpstr>Step 5: State test conclusion</vt:lpstr>
      <vt:lpstr>ANOVA: Multiple Conditions</vt:lpstr>
      <vt:lpstr>Step 1: State hypotheses</vt:lpstr>
      <vt:lpstr>Step 2: Define test statistic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Chemical Engineering</dc:creator>
  <cp:lastModifiedBy>Chad Curtis</cp:lastModifiedBy>
  <cp:revision>169</cp:revision>
  <dcterms:created xsi:type="dcterms:W3CDTF">2013-04-14T22:40:49Z</dcterms:created>
  <dcterms:modified xsi:type="dcterms:W3CDTF">2019-10-15T16:24:48Z</dcterms:modified>
</cp:coreProperties>
</file>