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5FAD-5DB0-45C7-BDD5-C5BFA6B3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B14E-7ED6-41C6-84ED-BCAE58E8F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C41E-777E-4DBA-AF8E-293E1842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4DCB-F672-4B92-8A95-0E3F867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D2C1-C4BA-401C-A93C-5B527281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5B6A-8707-4DC4-9300-1C90EF32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24A4F-5B38-4174-A492-6005A3E4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6DE3-AE32-4968-B89C-76115A3A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442D-2734-414E-80DF-ED6C729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DAB8-1550-407E-B6A9-74818BA3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9D53B-EB00-455C-A496-8EA703CF9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EA367-AE4B-489D-A6BD-37ABBDBF6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7624-DC79-488B-9F7F-F16067A3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CB7E-D2DA-45BF-AC41-B161C7D3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304B-5FD5-4D83-9A70-50C6DDF3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8477-E6F6-4BBB-9D52-7022ADC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989E-6889-4D6D-87D5-C7072E96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1809-DCBE-4EFA-850C-EC4A2A95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8A7A-D767-47E9-88E4-CA815384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F956-C165-42AD-8251-404A7368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98EE-6A95-41BC-9A91-001FFCAD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BB13D-5AF5-4965-9B55-0CF0DB9E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3EB4-1768-444A-A941-A1C1D271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F52C-A22E-41AF-8858-FEBAD537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A130-3FD3-4CCC-94DA-16B20ED7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8F47-01E4-4DEC-ADF6-9548E590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8F9B-4A07-4D24-9A53-B9F454E0F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C73D9-FE58-4A08-BEA7-7F7C32483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6CE3-7866-4A5C-B304-6D90B42C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D9A0-AFFA-4C9C-BA39-3D825ECB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5E99-B5A9-4471-BC24-D07D558B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F307-375A-46F5-95B3-96F938A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4644-9BF4-4FB1-AB4D-CADACE4F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D746-C0C8-43A5-B21D-E85C31878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00C15-0DA2-403E-AFD2-C80F7FC25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A307C-6958-4489-AD17-AA2907A5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50DC0-2E3A-4FAA-BCA7-E2DD1010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73E7-BCB1-408F-9178-EF9A84C5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7E42-BA83-4976-B1F7-E31B7C8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D7F7-FD3C-429E-8D67-37A1396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2DD98-2BCE-4F13-A1E4-490C32DA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0EF44-32B0-4C4A-A8AE-2970B0C7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1DCD-A23A-44F6-8109-DD497BF1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4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0A35F-C770-4DE4-8293-FABC7D3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A369E-7A26-4833-A9EC-F42FB900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D8A1-48F2-446C-919E-26E85CF8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C23E-7326-4137-B7AC-D9EB8B28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EF2D-7CCF-49B8-AA70-C6A7292F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AC05C-B241-4363-A0DD-0B5FE0D3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CDFD-961E-48BB-A02F-584A80E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8013-1E75-44AD-BCCF-E0517D5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1EDDC-1231-4704-98D8-E1DFE67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2529-D07B-416F-AB8B-1BD17C6E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A5070-CE94-49D9-8766-825ACE403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DFE01-E5E2-4BF7-9C8B-5C3827AA5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15D5-CAA3-4BBC-88BB-AA9A02DD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F753-4A26-48F8-8513-EFAA406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A918-BF24-4435-8E33-56CAD676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DB70-105E-476E-81E7-0F52D146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5840-1FC7-4799-8BC5-E3D6A368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F558-BFE8-4D3B-A7E7-C65F2C75A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E578-BAF6-445A-8641-BE815013D83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604ED-2839-498D-A0F1-2274ACA4F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C8DE-C7AA-478D-9EEB-27069C2BD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65049-D9A8-4267-88D6-E0470DD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268" y="1743404"/>
            <a:ext cx="2609850" cy="17526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EAEBFF9-7FA6-4482-9883-DE1529C5F82C}"/>
              </a:ext>
            </a:extLst>
          </p:cNvPr>
          <p:cNvGrpSpPr/>
          <p:nvPr/>
        </p:nvGrpSpPr>
        <p:grpSpPr>
          <a:xfrm>
            <a:off x="255525" y="169105"/>
            <a:ext cx="4267208" cy="4439259"/>
            <a:chOff x="2569779" y="1220140"/>
            <a:chExt cx="4267208" cy="44392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A6012D-039B-402C-821E-5408C5F99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779" y="1471447"/>
              <a:ext cx="4183118" cy="4187952"/>
            </a:xfrm>
            <a:prstGeom prst="rect">
              <a:avLst/>
            </a:prstGeom>
            <a:solidFill>
              <a:srgbClr val="4B2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C497D2-748C-420F-AED4-B3DD707561DA}"/>
                </a:ext>
              </a:extLst>
            </p:cNvPr>
            <p:cNvSpPr txBox="1"/>
            <p:nvPr/>
          </p:nvSpPr>
          <p:spPr>
            <a:xfrm>
              <a:off x="2632842" y="1262181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2D0EAC-173F-43B3-9685-F1325B2219EB}"/>
                </a:ext>
              </a:extLst>
            </p:cNvPr>
            <p:cNvSpPr txBox="1"/>
            <p:nvPr/>
          </p:nvSpPr>
          <p:spPr>
            <a:xfrm>
              <a:off x="3126828" y="2589927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47827A-660C-45EF-9EA0-7D084450F1BE}"/>
                </a:ext>
              </a:extLst>
            </p:cNvPr>
            <p:cNvSpPr txBox="1"/>
            <p:nvPr/>
          </p:nvSpPr>
          <p:spPr>
            <a:xfrm>
              <a:off x="2632842" y="3917672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A17397-C795-4D96-8617-4C33506749E6}"/>
                </a:ext>
              </a:extLst>
            </p:cNvPr>
            <p:cNvSpPr txBox="1"/>
            <p:nvPr/>
          </p:nvSpPr>
          <p:spPr>
            <a:xfrm>
              <a:off x="4897829" y="1220140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F78D7-00C1-4833-934F-3B10D21CF431}"/>
                </a:ext>
              </a:extLst>
            </p:cNvPr>
            <p:cNvSpPr txBox="1"/>
            <p:nvPr/>
          </p:nvSpPr>
          <p:spPr>
            <a:xfrm>
              <a:off x="4897829" y="2547886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E6EEA0-602D-4AEC-A843-F1BC9DA4C548}"/>
                </a:ext>
              </a:extLst>
            </p:cNvPr>
            <p:cNvSpPr txBox="1"/>
            <p:nvPr/>
          </p:nvSpPr>
          <p:spPr>
            <a:xfrm>
              <a:off x="4897829" y="3875631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7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 Pro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Curtis</dc:creator>
  <cp:lastModifiedBy>Chad Curtis</cp:lastModifiedBy>
  <cp:revision>1</cp:revision>
  <dcterms:created xsi:type="dcterms:W3CDTF">2019-08-08T15:44:02Z</dcterms:created>
  <dcterms:modified xsi:type="dcterms:W3CDTF">2019-08-08T15:52:47Z</dcterms:modified>
</cp:coreProperties>
</file>