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2" r:id="rId2"/>
  </p:sldMasterIdLst>
  <p:notesMasterIdLst>
    <p:notesMasterId r:id="rId29"/>
  </p:notesMasterIdLst>
  <p:sldIdLst>
    <p:sldId id="259" r:id="rId3"/>
    <p:sldId id="257" r:id="rId4"/>
    <p:sldId id="283" r:id="rId5"/>
    <p:sldId id="261" r:id="rId6"/>
    <p:sldId id="286" r:id="rId7"/>
    <p:sldId id="262" r:id="rId8"/>
    <p:sldId id="289" r:id="rId9"/>
    <p:sldId id="268" r:id="rId10"/>
    <p:sldId id="284" r:id="rId11"/>
    <p:sldId id="290" r:id="rId12"/>
    <p:sldId id="267" r:id="rId13"/>
    <p:sldId id="263" r:id="rId14"/>
    <p:sldId id="264" r:id="rId15"/>
    <p:sldId id="292" r:id="rId16"/>
    <p:sldId id="272" r:id="rId17"/>
    <p:sldId id="285" r:id="rId18"/>
    <p:sldId id="291" r:id="rId19"/>
    <p:sldId id="293" r:id="rId20"/>
    <p:sldId id="271" r:id="rId21"/>
    <p:sldId id="269" r:id="rId22"/>
    <p:sldId id="274" r:id="rId23"/>
    <p:sldId id="282" r:id="rId24"/>
    <p:sldId id="287" r:id="rId25"/>
    <p:sldId id="288" r:id="rId26"/>
    <p:sldId id="277" r:id="rId27"/>
    <p:sldId id="266" r:id="rId28"/>
  </p:sldIdLst>
  <p:sldSz cx="9144000" cy="6858000" type="screen4x3"/>
  <p:notesSz cx="6858000" cy="9429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5">
          <p15:clr>
            <a:srgbClr val="A4A3A4"/>
          </p15:clr>
        </p15:guide>
        <p15:guide id="2" pos="4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2A2E"/>
    <a:srgbClr val="4B2E83"/>
    <a:srgbClr val="E8D3A2"/>
    <a:srgbClr val="B7A57A"/>
    <a:srgbClr val="3300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B66506-7865-4E4A-D154-8057890AB8F7}" v="3311" dt="2019-09-06T23:20:31.075"/>
    <p1510:client id="{23D7EB9C-FF3B-4D61-8588-39387291F03E}" v="386" dt="2019-09-17T17:06:34.584"/>
    <p1510:client id="{4B91B108-EF35-5C49-1283-240B6186D7EE}" v="183" dt="2019-09-17T17:22:45.4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14" y="90"/>
      </p:cViewPr>
      <p:guideLst>
        <p:guide orient="horz" pos="965"/>
        <p:guide pos="4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ffany Sevareid" userId="S::tlb3@uw.edu::93fa032a-0090-494c-9e2e-f012d9a55a31" providerId="AD" clId="Web-{19B66506-7865-4E4A-D154-8057890AB8F7}"/>
    <pc:docChg chg="addSld delSld modSld sldOrd">
      <pc:chgData name="Tiffany Sevareid" userId="S::tlb3@uw.edu::93fa032a-0090-494c-9e2e-f012d9a55a31" providerId="AD" clId="Web-{19B66506-7865-4E4A-D154-8057890AB8F7}" dt="2019-09-06T23:20:31.075" v="3299" actId="20577"/>
      <pc:docMkLst>
        <pc:docMk/>
      </pc:docMkLst>
      <pc:sldChg chg="delSp modSp">
        <pc:chgData name="Tiffany Sevareid" userId="S::tlb3@uw.edu::93fa032a-0090-494c-9e2e-f012d9a55a31" providerId="AD" clId="Web-{19B66506-7865-4E4A-D154-8057890AB8F7}" dt="2019-09-06T15:13:22.715" v="97" actId="20577"/>
        <pc:sldMkLst>
          <pc:docMk/>
          <pc:sldMk cId="1399137364" sldId="257"/>
        </pc:sldMkLst>
        <pc:spChg chg="mod">
          <ac:chgData name="Tiffany Sevareid" userId="S::tlb3@uw.edu::93fa032a-0090-494c-9e2e-f012d9a55a31" providerId="AD" clId="Web-{19B66506-7865-4E4A-D154-8057890AB8F7}" dt="2019-09-06T15:13:22.715" v="97" actId="20577"/>
          <ac:spMkLst>
            <pc:docMk/>
            <pc:sldMk cId="1399137364" sldId="257"/>
            <ac:spMk id="3" creationId="{00000000-0000-0000-0000-000000000000}"/>
          </ac:spMkLst>
        </pc:spChg>
        <pc:spChg chg="del mod">
          <ac:chgData name="Tiffany Sevareid" userId="S::tlb3@uw.edu::93fa032a-0090-494c-9e2e-f012d9a55a31" providerId="AD" clId="Web-{19B66506-7865-4E4A-D154-8057890AB8F7}" dt="2019-09-06T14:47:46.728" v="24"/>
          <ac:spMkLst>
            <pc:docMk/>
            <pc:sldMk cId="1399137364" sldId="257"/>
            <ac:spMk id="4" creationId="{00000000-0000-0000-0000-000000000000}"/>
          </ac:spMkLst>
        </pc:spChg>
        <pc:spChg chg="mod">
          <ac:chgData name="Tiffany Sevareid" userId="S::tlb3@uw.edu::93fa032a-0090-494c-9e2e-f012d9a55a31" providerId="AD" clId="Web-{19B66506-7865-4E4A-D154-8057890AB8F7}" dt="2019-09-06T14:47:31.744" v="22" actId="20577"/>
          <ac:spMkLst>
            <pc:docMk/>
            <pc:sldMk cId="1399137364" sldId="257"/>
            <ac:spMk id="7" creationId="{00000000-0000-0000-0000-000000000000}"/>
          </ac:spMkLst>
        </pc:spChg>
      </pc:sldChg>
      <pc:sldChg chg="modSp">
        <pc:chgData name="Tiffany Sevareid" userId="S::tlb3@uw.edu::93fa032a-0090-494c-9e2e-f012d9a55a31" providerId="AD" clId="Web-{19B66506-7865-4E4A-D154-8057890AB8F7}" dt="2019-09-06T14:47:19.275" v="13" actId="20577"/>
        <pc:sldMkLst>
          <pc:docMk/>
          <pc:sldMk cId="1913477580" sldId="259"/>
        </pc:sldMkLst>
        <pc:spChg chg="mod">
          <ac:chgData name="Tiffany Sevareid" userId="S::tlb3@uw.edu::93fa032a-0090-494c-9e2e-f012d9a55a31" providerId="AD" clId="Web-{19B66506-7865-4E4A-D154-8057890AB8F7}" dt="2019-09-06T14:46:48.338" v="4" actId="20577"/>
          <ac:spMkLst>
            <pc:docMk/>
            <pc:sldMk cId="1913477580" sldId="259"/>
            <ac:spMk id="2" creationId="{00000000-0000-0000-0000-000000000000}"/>
          </ac:spMkLst>
        </pc:spChg>
        <pc:spChg chg="mod">
          <ac:chgData name="Tiffany Sevareid" userId="S::tlb3@uw.edu::93fa032a-0090-494c-9e2e-f012d9a55a31" providerId="AD" clId="Web-{19B66506-7865-4E4A-D154-8057890AB8F7}" dt="2019-09-06T14:47:19.275" v="13" actId="20577"/>
          <ac:spMkLst>
            <pc:docMk/>
            <pc:sldMk cId="1913477580" sldId="259"/>
            <ac:spMk id="3" creationId="{00000000-0000-0000-0000-000000000000}"/>
          </ac:spMkLst>
        </pc:spChg>
      </pc:sldChg>
      <pc:sldChg chg="addSp delSp modSp">
        <pc:chgData name="Tiffany Sevareid" userId="S::tlb3@uw.edu::93fa032a-0090-494c-9e2e-f012d9a55a31" providerId="AD" clId="Web-{19B66506-7865-4E4A-D154-8057890AB8F7}" dt="2019-09-06T21:45:49.444" v="2719" actId="14100"/>
        <pc:sldMkLst>
          <pc:docMk/>
          <pc:sldMk cId="682949478" sldId="261"/>
        </pc:sldMkLst>
        <pc:spChg chg="mod">
          <ac:chgData name="Tiffany Sevareid" userId="S::tlb3@uw.edu::93fa032a-0090-494c-9e2e-f012d9a55a31" providerId="AD" clId="Web-{19B66506-7865-4E4A-D154-8057890AB8F7}" dt="2019-09-06T16:05:53.034" v="361" actId="20577"/>
          <ac:spMkLst>
            <pc:docMk/>
            <pc:sldMk cId="682949478" sldId="261"/>
            <ac:spMk id="3" creationId="{00000000-0000-0000-0000-000000000000}"/>
          </ac:spMkLst>
        </pc:spChg>
        <pc:spChg chg="mod">
          <ac:chgData name="Tiffany Sevareid" userId="S::tlb3@uw.edu::93fa032a-0090-494c-9e2e-f012d9a55a31" providerId="AD" clId="Web-{19B66506-7865-4E4A-D154-8057890AB8F7}" dt="2019-09-06T15:24:16.058" v="211" actId="20577"/>
          <ac:spMkLst>
            <pc:docMk/>
            <pc:sldMk cId="682949478" sldId="261"/>
            <ac:spMk id="4" creationId="{00000000-0000-0000-0000-000000000000}"/>
          </ac:spMkLst>
        </pc:spChg>
        <pc:spChg chg="mod">
          <ac:chgData name="Tiffany Sevareid" userId="S::tlb3@uw.edu::93fa032a-0090-494c-9e2e-f012d9a55a31" providerId="AD" clId="Web-{19B66506-7865-4E4A-D154-8057890AB8F7}" dt="2019-09-06T15:16:46.684" v="208" actId="20577"/>
          <ac:spMkLst>
            <pc:docMk/>
            <pc:sldMk cId="682949478" sldId="261"/>
            <ac:spMk id="7" creationId="{00000000-0000-0000-0000-000000000000}"/>
          </ac:spMkLst>
        </pc:spChg>
        <pc:spChg chg="add mod">
          <ac:chgData name="Tiffany Sevareid" userId="S::tlb3@uw.edu::93fa032a-0090-494c-9e2e-f012d9a55a31" providerId="AD" clId="Web-{19B66506-7865-4E4A-D154-8057890AB8F7}" dt="2019-09-06T21:44:50.553" v="2718" actId="14100"/>
          <ac:spMkLst>
            <pc:docMk/>
            <pc:sldMk cId="682949478" sldId="261"/>
            <ac:spMk id="10" creationId="{8915AD98-08B9-4C68-BFCB-744954DBDC1C}"/>
          </ac:spMkLst>
        </pc:spChg>
        <pc:picChg chg="add del mod">
          <ac:chgData name="Tiffany Sevareid" userId="S::tlb3@uw.edu::93fa032a-0090-494c-9e2e-f012d9a55a31" providerId="AD" clId="Web-{19B66506-7865-4E4A-D154-8057890AB8F7}" dt="2019-09-06T21:42:24.333" v="2679"/>
          <ac:picMkLst>
            <pc:docMk/>
            <pc:sldMk cId="682949478" sldId="261"/>
            <ac:picMk id="2" creationId="{126EE265-88ED-44F6-9C61-45C38909526D}"/>
          </ac:picMkLst>
        </pc:picChg>
        <pc:picChg chg="add mod ord">
          <ac:chgData name="Tiffany Sevareid" userId="S::tlb3@uw.edu::93fa032a-0090-494c-9e2e-f012d9a55a31" providerId="AD" clId="Web-{19B66506-7865-4E4A-D154-8057890AB8F7}" dt="2019-09-06T21:45:49.444" v="2719" actId="14100"/>
          <ac:picMkLst>
            <pc:docMk/>
            <pc:sldMk cId="682949478" sldId="261"/>
            <ac:picMk id="5" creationId="{EE47A2F1-E807-491A-8A58-6ED0D85029FC}"/>
          </ac:picMkLst>
        </pc:picChg>
        <pc:picChg chg="add del mod">
          <ac:chgData name="Tiffany Sevareid" userId="S::tlb3@uw.edu::93fa032a-0090-494c-9e2e-f012d9a55a31" providerId="AD" clId="Web-{19B66506-7865-4E4A-D154-8057890AB8F7}" dt="2019-09-06T21:42:34.599" v="2684"/>
          <ac:picMkLst>
            <pc:docMk/>
            <pc:sldMk cId="682949478" sldId="261"/>
            <ac:picMk id="6" creationId="{24CADFB5-2B40-4574-B46A-8B5809B99F0E}"/>
          </ac:picMkLst>
        </pc:picChg>
        <pc:picChg chg="add del mod">
          <ac:chgData name="Tiffany Sevareid" userId="S::tlb3@uw.edu::93fa032a-0090-494c-9e2e-f012d9a55a31" providerId="AD" clId="Web-{19B66506-7865-4E4A-D154-8057890AB8F7}" dt="2019-09-06T21:42:36.458" v="2685"/>
          <ac:picMkLst>
            <pc:docMk/>
            <pc:sldMk cId="682949478" sldId="261"/>
            <ac:picMk id="9" creationId="{B876DB76-C3DD-452F-93E8-B60DCACF9128}"/>
          </ac:picMkLst>
        </pc:picChg>
        <pc:picChg chg="add del mod">
          <ac:chgData name="Tiffany Sevareid" userId="S::tlb3@uw.edu::93fa032a-0090-494c-9e2e-f012d9a55a31" providerId="AD" clId="Web-{19B66506-7865-4E4A-D154-8057890AB8F7}" dt="2019-09-06T21:42:38.130" v="2686"/>
          <ac:picMkLst>
            <pc:docMk/>
            <pc:sldMk cId="682949478" sldId="261"/>
            <ac:picMk id="11" creationId="{CC9CF37D-9D8A-4B96-AD32-B8AEE6239B9A}"/>
          </ac:picMkLst>
        </pc:picChg>
      </pc:sldChg>
      <pc:sldChg chg="addSp delSp modSp modNotes">
        <pc:chgData name="Tiffany Sevareid" userId="S::tlb3@uw.edu::93fa032a-0090-494c-9e2e-f012d9a55a31" providerId="AD" clId="Web-{19B66506-7865-4E4A-D154-8057890AB8F7}" dt="2019-09-06T21:48:07.742" v="2753" actId="20577"/>
        <pc:sldMkLst>
          <pc:docMk/>
          <pc:sldMk cId="1977592237" sldId="262"/>
        </pc:sldMkLst>
        <pc:spChg chg="mod">
          <ac:chgData name="Tiffany Sevareid" userId="S::tlb3@uw.edu::93fa032a-0090-494c-9e2e-f012d9a55a31" providerId="AD" clId="Web-{19B66506-7865-4E4A-D154-8057890AB8F7}" dt="2019-09-06T19:01:43.963" v="2042" actId="1076"/>
          <ac:spMkLst>
            <pc:docMk/>
            <pc:sldMk cId="1977592237" sldId="262"/>
            <ac:spMk id="3" creationId="{00000000-0000-0000-0000-000000000000}"/>
          </ac:spMkLst>
        </pc:spChg>
        <pc:spChg chg="del mod">
          <ac:chgData name="Tiffany Sevareid" userId="S::tlb3@uw.edu::93fa032a-0090-494c-9e2e-f012d9a55a31" providerId="AD" clId="Web-{19B66506-7865-4E4A-D154-8057890AB8F7}" dt="2019-09-06T16:25:10.734" v="450"/>
          <ac:spMkLst>
            <pc:docMk/>
            <pc:sldMk cId="1977592237" sldId="262"/>
            <ac:spMk id="4" creationId="{00000000-0000-0000-0000-000000000000}"/>
          </ac:spMkLst>
        </pc:spChg>
        <pc:spChg chg="add del mod">
          <ac:chgData name="Tiffany Sevareid" userId="S::tlb3@uw.edu::93fa032a-0090-494c-9e2e-f012d9a55a31" providerId="AD" clId="Web-{19B66506-7865-4E4A-D154-8057890AB8F7}" dt="2019-09-06T16:25:30.812" v="453"/>
          <ac:spMkLst>
            <pc:docMk/>
            <pc:sldMk cId="1977592237" sldId="262"/>
            <ac:spMk id="5" creationId="{333BBFE2-6528-4468-9AB5-FF05F14E5914}"/>
          </ac:spMkLst>
        </pc:spChg>
        <pc:spChg chg="add del mod">
          <ac:chgData name="Tiffany Sevareid" userId="S::tlb3@uw.edu::93fa032a-0090-494c-9e2e-f012d9a55a31" providerId="AD" clId="Web-{19B66506-7865-4E4A-D154-8057890AB8F7}" dt="2019-09-06T16:26:46.891" v="460"/>
          <ac:spMkLst>
            <pc:docMk/>
            <pc:sldMk cId="1977592237" sldId="262"/>
            <ac:spMk id="6" creationId="{67CBD50F-7213-42D1-AF25-BB06B20FECD3}"/>
          </ac:spMkLst>
        </pc:spChg>
        <pc:spChg chg="mod">
          <ac:chgData name="Tiffany Sevareid" userId="S::tlb3@uw.edu::93fa032a-0090-494c-9e2e-f012d9a55a31" providerId="AD" clId="Web-{19B66506-7865-4E4A-D154-8057890AB8F7}" dt="2019-09-06T21:48:07.742" v="2753" actId="20577"/>
          <ac:spMkLst>
            <pc:docMk/>
            <pc:sldMk cId="1977592237" sldId="262"/>
            <ac:spMk id="7" creationId="{00000000-0000-0000-0000-000000000000}"/>
          </ac:spMkLst>
        </pc:spChg>
        <pc:spChg chg="add mod">
          <ac:chgData name="Tiffany Sevareid" userId="S::tlb3@uw.edu::93fa032a-0090-494c-9e2e-f012d9a55a31" providerId="AD" clId="Web-{19B66506-7865-4E4A-D154-8057890AB8F7}" dt="2019-09-06T19:01:40.792" v="2041" actId="1076"/>
          <ac:spMkLst>
            <pc:docMk/>
            <pc:sldMk cId="1977592237" sldId="262"/>
            <ac:spMk id="9" creationId="{AD756621-C4B9-4F11-A7CD-7C9A9E4C2F09}"/>
          </ac:spMkLst>
        </pc:spChg>
        <pc:spChg chg="add del mod">
          <ac:chgData name="Tiffany Sevareid" userId="S::tlb3@uw.edu::93fa032a-0090-494c-9e2e-f012d9a55a31" providerId="AD" clId="Web-{19B66506-7865-4E4A-D154-8057890AB8F7}" dt="2019-09-06T17:20:42.805" v="553"/>
          <ac:spMkLst>
            <pc:docMk/>
            <pc:sldMk cId="1977592237" sldId="262"/>
            <ac:spMk id="10" creationId="{18752C2F-BB96-4DCD-A410-762683719135}"/>
          </ac:spMkLst>
        </pc:spChg>
      </pc:sldChg>
      <pc:sldChg chg="addSp delSp modSp modNotes">
        <pc:chgData name="Tiffany Sevareid" userId="S::tlb3@uw.edu::93fa032a-0090-494c-9e2e-f012d9a55a31" providerId="AD" clId="Web-{19B66506-7865-4E4A-D154-8057890AB8F7}" dt="2019-09-06T21:49:16.430" v="2802" actId="20577"/>
        <pc:sldMkLst>
          <pc:docMk/>
          <pc:sldMk cId="3783206238" sldId="263"/>
        </pc:sldMkLst>
        <pc:spChg chg="add mod">
          <ac:chgData name="Tiffany Sevareid" userId="S::tlb3@uw.edu::93fa032a-0090-494c-9e2e-f012d9a55a31" providerId="AD" clId="Web-{19B66506-7865-4E4A-D154-8057890AB8F7}" dt="2019-09-06T17:27:16.559" v="605" actId="1076"/>
          <ac:spMkLst>
            <pc:docMk/>
            <pc:sldMk cId="3783206238" sldId="263"/>
            <ac:spMk id="2" creationId="{99943915-917F-4F19-87E3-3D987294E5E7}"/>
          </ac:spMkLst>
        </pc:spChg>
        <pc:spChg chg="mod">
          <ac:chgData name="Tiffany Sevareid" userId="S::tlb3@uw.edu::93fa032a-0090-494c-9e2e-f012d9a55a31" providerId="AD" clId="Web-{19B66506-7865-4E4A-D154-8057890AB8F7}" dt="2019-09-06T17:21:43.618" v="598" actId="20577"/>
          <ac:spMkLst>
            <pc:docMk/>
            <pc:sldMk cId="3783206238" sldId="263"/>
            <ac:spMk id="3" creationId="{00000000-0000-0000-0000-000000000000}"/>
          </ac:spMkLst>
        </pc:spChg>
        <pc:spChg chg="mod">
          <ac:chgData name="Tiffany Sevareid" userId="S::tlb3@uw.edu::93fa032a-0090-494c-9e2e-f012d9a55a31" providerId="AD" clId="Web-{19B66506-7865-4E4A-D154-8057890AB8F7}" dt="2019-09-06T17:39:02.993" v="648" actId="20577"/>
          <ac:spMkLst>
            <pc:docMk/>
            <pc:sldMk cId="3783206238" sldId="263"/>
            <ac:spMk id="4" creationId="{00000000-0000-0000-0000-000000000000}"/>
          </ac:spMkLst>
        </pc:spChg>
        <pc:spChg chg="add mod">
          <ac:chgData name="Tiffany Sevareid" userId="S::tlb3@uw.edu::93fa032a-0090-494c-9e2e-f012d9a55a31" providerId="AD" clId="Web-{19B66506-7865-4E4A-D154-8057890AB8F7}" dt="2019-09-06T17:27:49.856" v="607" actId="20577"/>
          <ac:spMkLst>
            <pc:docMk/>
            <pc:sldMk cId="3783206238" sldId="263"/>
            <ac:spMk id="5" creationId="{CF3FBE64-8E82-4FC9-87D9-F8F609CE90CC}"/>
          </ac:spMkLst>
        </pc:spChg>
        <pc:spChg chg="del mod">
          <ac:chgData name="Tiffany Sevareid" userId="S::tlb3@uw.edu::93fa032a-0090-494c-9e2e-f012d9a55a31" providerId="AD" clId="Web-{19B66506-7865-4E4A-D154-8057890AB8F7}" dt="2019-09-06T17:37:57.415" v="612"/>
          <ac:spMkLst>
            <pc:docMk/>
            <pc:sldMk cId="3783206238" sldId="263"/>
            <ac:spMk id="6" creationId="{5769D36F-9F69-481C-8EF6-79A63510F056}"/>
          </ac:spMkLst>
        </pc:spChg>
        <pc:spChg chg="mod">
          <ac:chgData name="Tiffany Sevareid" userId="S::tlb3@uw.edu::93fa032a-0090-494c-9e2e-f012d9a55a31" providerId="AD" clId="Web-{19B66506-7865-4E4A-D154-8057890AB8F7}" dt="2019-09-06T21:49:16.430" v="2802" actId="20577"/>
          <ac:spMkLst>
            <pc:docMk/>
            <pc:sldMk cId="3783206238" sldId="263"/>
            <ac:spMk id="7" creationId="{00000000-0000-0000-0000-000000000000}"/>
          </ac:spMkLst>
        </pc:spChg>
        <pc:spChg chg="add mod">
          <ac:chgData name="Tiffany Sevareid" userId="S::tlb3@uw.edu::93fa032a-0090-494c-9e2e-f012d9a55a31" providerId="AD" clId="Web-{19B66506-7865-4E4A-D154-8057890AB8F7}" dt="2019-09-06T17:43:14.431" v="675" actId="1076"/>
          <ac:spMkLst>
            <pc:docMk/>
            <pc:sldMk cId="3783206238" sldId="263"/>
            <ac:spMk id="8" creationId="{D5C8CE7D-FFA9-4A7F-8F05-C42C800E2C71}"/>
          </ac:spMkLst>
        </pc:spChg>
      </pc:sldChg>
      <pc:sldChg chg="addSp delSp modSp modNotes">
        <pc:chgData name="Tiffany Sevareid" userId="S::tlb3@uw.edu::93fa032a-0090-494c-9e2e-f012d9a55a31" providerId="AD" clId="Web-{19B66506-7865-4E4A-D154-8057890AB8F7}" dt="2019-09-06T18:23:14.627" v="1544" actId="20577"/>
        <pc:sldMkLst>
          <pc:docMk/>
          <pc:sldMk cId="1747661243" sldId="264"/>
        </pc:sldMkLst>
        <pc:spChg chg="add mod">
          <ac:chgData name="Tiffany Sevareid" userId="S::tlb3@uw.edu::93fa032a-0090-494c-9e2e-f012d9a55a31" providerId="AD" clId="Web-{19B66506-7865-4E4A-D154-8057890AB8F7}" dt="2019-09-06T18:21:56.361" v="1506" actId="20577"/>
          <ac:spMkLst>
            <pc:docMk/>
            <pc:sldMk cId="1747661243" sldId="264"/>
            <ac:spMk id="2" creationId="{42FE8A58-E4A9-42C5-937D-B4409A0B5954}"/>
          </ac:spMkLst>
        </pc:spChg>
        <pc:spChg chg="add del mod">
          <ac:chgData name="Tiffany Sevareid" userId="S::tlb3@uw.edu::93fa032a-0090-494c-9e2e-f012d9a55a31" providerId="AD" clId="Web-{19B66506-7865-4E4A-D154-8057890AB8F7}" dt="2019-09-06T18:10:09.046" v="1249"/>
          <ac:spMkLst>
            <pc:docMk/>
            <pc:sldMk cId="1747661243" sldId="264"/>
            <ac:spMk id="3" creationId="{BF56D3E9-3B20-4AE3-9A54-9E0F7A92576C}"/>
          </ac:spMkLst>
        </pc:spChg>
        <pc:spChg chg="mod">
          <ac:chgData name="Tiffany Sevareid" userId="S::tlb3@uw.edu::93fa032a-0090-494c-9e2e-f012d9a55a31" providerId="AD" clId="Web-{19B66506-7865-4E4A-D154-8057890AB8F7}" dt="2019-09-06T17:45:27.244" v="840" actId="20577"/>
          <ac:spMkLst>
            <pc:docMk/>
            <pc:sldMk cId="1747661243" sldId="264"/>
            <ac:spMk id="4" creationId="{00000000-0000-0000-0000-000000000000}"/>
          </ac:spMkLst>
        </pc:spChg>
        <pc:spChg chg="mod">
          <ac:chgData name="Tiffany Sevareid" userId="S::tlb3@uw.edu::93fa032a-0090-494c-9e2e-f012d9a55a31" providerId="AD" clId="Web-{19B66506-7865-4E4A-D154-8057890AB8F7}" dt="2019-09-06T17:44:58.697" v="793" actId="20577"/>
          <ac:spMkLst>
            <pc:docMk/>
            <pc:sldMk cId="1747661243" sldId="264"/>
            <ac:spMk id="7" creationId="{00000000-0000-0000-0000-000000000000}"/>
          </ac:spMkLst>
        </pc:spChg>
        <pc:spChg chg="add mod">
          <ac:chgData name="Tiffany Sevareid" userId="S::tlb3@uw.edu::93fa032a-0090-494c-9e2e-f012d9a55a31" providerId="AD" clId="Web-{19B66506-7865-4E4A-D154-8057890AB8F7}" dt="2019-09-06T18:23:14.627" v="1544" actId="20577"/>
          <ac:spMkLst>
            <pc:docMk/>
            <pc:sldMk cId="1747661243" sldId="264"/>
            <ac:spMk id="10" creationId="{F876A591-8297-4252-B38E-975686FB48A9}"/>
          </ac:spMkLst>
        </pc:spChg>
        <pc:grpChg chg="del">
          <ac:chgData name="Tiffany Sevareid" userId="S::tlb3@uw.edu::93fa032a-0090-494c-9e2e-f012d9a55a31" providerId="AD" clId="Web-{19B66506-7865-4E4A-D154-8057890AB8F7}" dt="2019-09-06T17:56:18.856" v="843"/>
          <ac:grpSpMkLst>
            <pc:docMk/>
            <pc:sldMk cId="1747661243" sldId="264"/>
            <ac:grpSpMk id="12" creationId="{00000000-0000-0000-0000-000000000000}"/>
          </ac:grpSpMkLst>
        </pc:grpChg>
        <pc:grpChg chg="del">
          <ac:chgData name="Tiffany Sevareid" userId="S::tlb3@uw.edu::93fa032a-0090-494c-9e2e-f012d9a55a31" providerId="AD" clId="Web-{19B66506-7865-4E4A-D154-8057890AB8F7}" dt="2019-09-06T17:56:18.387" v="842"/>
          <ac:grpSpMkLst>
            <pc:docMk/>
            <pc:sldMk cId="1747661243" sldId="264"/>
            <ac:grpSpMk id="15" creationId="{00000000-0000-0000-0000-000000000000}"/>
          </ac:grpSpMkLst>
        </pc:grpChg>
        <pc:grpChg chg="del">
          <ac:chgData name="Tiffany Sevareid" userId="S::tlb3@uw.edu::93fa032a-0090-494c-9e2e-f012d9a55a31" providerId="AD" clId="Web-{19B66506-7865-4E4A-D154-8057890AB8F7}" dt="2019-09-06T17:56:18.387" v="841"/>
          <ac:grpSpMkLst>
            <pc:docMk/>
            <pc:sldMk cId="1747661243" sldId="264"/>
            <ac:grpSpMk id="18" creationId="{00000000-0000-0000-0000-000000000000}"/>
          </ac:grpSpMkLst>
        </pc:grpChg>
      </pc:sldChg>
      <pc:sldChg chg="addSp delSp modSp ord modNotes">
        <pc:chgData name="Tiffany Sevareid" userId="S::tlb3@uw.edu::93fa032a-0090-494c-9e2e-f012d9a55a31" providerId="AD" clId="Web-{19B66506-7865-4E4A-D154-8057890AB8F7}" dt="2019-09-06T23:20:31.075" v="3298" actId="20577"/>
        <pc:sldMkLst>
          <pc:docMk/>
          <pc:sldMk cId="3949090486" sldId="265"/>
        </pc:sldMkLst>
        <pc:spChg chg="mod">
          <ac:chgData name="Tiffany Sevareid" userId="S::tlb3@uw.edu::93fa032a-0090-494c-9e2e-f012d9a55a31" providerId="AD" clId="Web-{19B66506-7865-4E4A-D154-8057890AB8F7}" dt="2019-09-06T23:20:31.075" v="3298" actId="20577"/>
          <ac:spMkLst>
            <pc:docMk/>
            <pc:sldMk cId="3949090486" sldId="265"/>
            <ac:spMk id="2" creationId="{00000000-0000-0000-0000-000000000000}"/>
          </ac:spMkLst>
        </pc:spChg>
        <pc:spChg chg="del mod">
          <ac:chgData name="Tiffany Sevareid" userId="S::tlb3@uw.edu::93fa032a-0090-494c-9e2e-f012d9a55a31" providerId="AD" clId="Web-{19B66506-7865-4E4A-D154-8057890AB8F7}" dt="2019-09-06T23:03:19.709" v="3130"/>
          <ac:spMkLst>
            <pc:docMk/>
            <pc:sldMk cId="3949090486" sldId="265"/>
            <ac:spMk id="4" creationId="{00000000-0000-0000-0000-000000000000}"/>
          </ac:spMkLst>
        </pc:spChg>
        <pc:spChg chg="add del mod">
          <ac:chgData name="Tiffany Sevareid" userId="S::tlb3@uw.edu::93fa032a-0090-494c-9e2e-f012d9a55a31" providerId="AD" clId="Web-{19B66506-7865-4E4A-D154-8057890AB8F7}" dt="2019-09-06T23:03:23.240" v="3131"/>
          <ac:spMkLst>
            <pc:docMk/>
            <pc:sldMk cId="3949090486" sldId="265"/>
            <ac:spMk id="5" creationId="{C126878B-01BC-4485-AFF3-74ECB72F3D76}"/>
          </ac:spMkLst>
        </pc:spChg>
        <pc:spChg chg="add del mod">
          <ac:chgData name="Tiffany Sevareid" userId="S::tlb3@uw.edu::93fa032a-0090-494c-9e2e-f012d9a55a31" providerId="AD" clId="Web-{19B66506-7865-4E4A-D154-8057890AB8F7}" dt="2019-09-06T23:03:34.490" v="3139"/>
          <ac:spMkLst>
            <pc:docMk/>
            <pc:sldMk cId="3949090486" sldId="265"/>
            <ac:spMk id="6" creationId="{0F54F620-D56F-4B4D-A1EA-854B2D6ABA73}"/>
          </ac:spMkLst>
        </pc:spChg>
        <pc:spChg chg="mod">
          <ac:chgData name="Tiffany Sevareid" userId="S::tlb3@uw.edu::93fa032a-0090-494c-9e2e-f012d9a55a31" providerId="AD" clId="Web-{19B66506-7865-4E4A-D154-8057890AB8F7}" dt="2019-09-06T23:03:12.412" v="3129" actId="20577"/>
          <ac:spMkLst>
            <pc:docMk/>
            <pc:sldMk cId="3949090486" sldId="265"/>
            <ac:spMk id="7" creationId="{00000000-0000-0000-0000-000000000000}"/>
          </ac:spMkLst>
        </pc:spChg>
        <pc:picChg chg="del">
          <ac:chgData name="Tiffany Sevareid" userId="S::tlb3@uw.edu::93fa032a-0090-494c-9e2e-f012d9a55a31" providerId="AD" clId="Web-{19B66506-7865-4E4A-D154-8057890AB8F7}" dt="2019-09-06T18:24:45.096" v="1571"/>
          <ac:picMkLst>
            <pc:docMk/>
            <pc:sldMk cId="3949090486" sldId="265"/>
            <ac:picMk id="3" creationId="{00000000-0000-0000-0000-000000000000}"/>
          </ac:picMkLst>
        </pc:picChg>
      </pc:sldChg>
      <pc:sldChg chg="del">
        <pc:chgData name="Tiffany Sevareid" userId="S::tlb3@uw.edu::93fa032a-0090-494c-9e2e-f012d9a55a31" providerId="AD" clId="Web-{19B66506-7865-4E4A-D154-8057890AB8F7}" dt="2019-09-06T18:33:38.551" v="1934"/>
        <pc:sldMkLst>
          <pc:docMk/>
          <pc:sldMk cId="1492250383" sldId="266"/>
        </pc:sldMkLst>
      </pc:sldChg>
      <pc:sldChg chg="addSp delSp modSp add replId">
        <pc:chgData name="Tiffany Sevareid" userId="S::tlb3@uw.edu::93fa032a-0090-494c-9e2e-f012d9a55a31" providerId="AD" clId="Web-{19B66506-7865-4E4A-D154-8057890AB8F7}" dt="2019-09-06T19:04:37.215" v="2199" actId="20577"/>
        <pc:sldMkLst>
          <pc:docMk/>
          <pc:sldMk cId="1900784887" sldId="266"/>
        </pc:sldMkLst>
        <pc:spChg chg="mod">
          <ac:chgData name="Tiffany Sevareid" userId="S::tlb3@uw.edu::93fa032a-0090-494c-9e2e-f012d9a55a31" providerId="AD" clId="Web-{19B66506-7865-4E4A-D154-8057890AB8F7}" dt="2019-09-06T19:04:37.215" v="2199" actId="20577"/>
          <ac:spMkLst>
            <pc:docMk/>
            <pc:sldMk cId="1900784887" sldId="266"/>
            <ac:spMk id="2" creationId="{00000000-0000-0000-0000-000000000000}"/>
          </ac:spMkLst>
        </pc:spChg>
        <pc:spChg chg="del mod">
          <ac:chgData name="Tiffany Sevareid" userId="S::tlb3@uw.edu::93fa032a-0090-494c-9e2e-f012d9a55a31" providerId="AD" clId="Web-{19B66506-7865-4E4A-D154-8057890AB8F7}" dt="2019-09-06T18:54:42.024" v="1976"/>
          <ac:spMkLst>
            <pc:docMk/>
            <pc:sldMk cId="1900784887" sldId="266"/>
            <ac:spMk id="4" creationId="{00000000-0000-0000-0000-000000000000}"/>
          </ac:spMkLst>
        </pc:spChg>
        <pc:spChg chg="del">
          <ac:chgData name="Tiffany Sevareid" userId="S::tlb3@uw.edu::93fa032a-0090-494c-9e2e-f012d9a55a31" providerId="AD" clId="Web-{19B66506-7865-4E4A-D154-8057890AB8F7}" dt="2019-09-06T18:53:10.743" v="1955"/>
          <ac:spMkLst>
            <pc:docMk/>
            <pc:sldMk cId="1900784887" sldId="266"/>
            <ac:spMk id="5" creationId="{C126878B-01BC-4485-AFF3-74ECB72F3D76}"/>
          </ac:spMkLst>
        </pc:spChg>
        <pc:spChg chg="add del mod">
          <ac:chgData name="Tiffany Sevareid" userId="S::tlb3@uw.edu::93fa032a-0090-494c-9e2e-f012d9a55a31" providerId="AD" clId="Web-{19B66506-7865-4E4A-D154-8057890AB8F7}" dt="2019-09-06T18:54:47.743" v="1977"/>
          <ac:spMkLst>
            <pc:docMk/>
            <pc:sldMk cId="1900784887" sldId="266"/>
            <ac:spMk id="6" creationId="{F55D7BD1-90C0-4AD0-8F5A-D16E521C4630}"/>
          </ac:spMkLst>
        </pc:spChg>
        <pc:spChg chg="mod">
          <ac:chgData name="Tiffany Sevareid" userId="S::tlb3@uw.edu::93fa032a-0090-494c-9e2e-f012d9a55a31" providerId="AD" clId="Web-{19B66506-7865-4E4A-D154-8057890AB8F7}" dt="2019-09-06T18:52:56.696" v="1947" actId="20577"/>
          <ac:spMkLst>
            <pc:docMk/>
            <pc:sldMk cId="1900784887" sldId="266"/>
            <ac:spMk id="7" creationId="{00000000-0000-0000-0000-000000000000}"/>
          </ac:spMkLst>
        </pc:spChg>
      </pc:sldChg>
      <pc:sldChg chg="del">
        <pc:chgData name="Tiffany Sevareid" userId="S::tlb3@uw.edu::93fa032a-0090-494c-9e2e-f012d9a55a31" providerId="AD" clId="Web-{19B66506-7865-4E4A-D154-8057890AB8F7}" dt="2019-09-06T18:33:48.676" v="1935"/>
        <pc:sldMkLst>
          <pc:docMk/>
          <pc:sldMk cId="3470959070" sldId="267"/>
        </pc:sldMkLst>
      </pc:sldChg>
      <pc:sldChg chg="addSp delSp modSp add replId">
        <pc:chgData name="Tiffany Sevareid" userId="S::tlb3@uw.edu::93fa032a-0090-494c-9e2e-f012d9a55a31" providerId="AD" clId="Web-{19B66506-7865-4E4A-D154-8057890AB8F7}" dt="2019-09-06T21:39:13.988" v="2678"/>
        <pc:sldMkLst>
          <pc:docMk/>
          <pc:sldMk cId="4184910633" sldId="267"/>
        </pc:sldMkLst>
        <pc:spChg chg="del mod">
          <ac:chgData name="Tiffany Sevareid" userId="S::tlb3@uw.edu::93fa032a-0090-494c-9e2e-f012d9a55a31" providerId="AD" clId="Web-{19B66506-7865-4E4A-D154-8057890AB8F7}" dt="2019-09-06T18:56:45.369" v="1990"/>
          <ac:spMkLst>
            <pc:docMk/>
            <pc:sldMk cId="4184910633" sldId="267"/>
            <ac:spMk id="3" creationId="{00000000-0000-0000-0000-000000000000}"/>
          </ac:spMkLst>
        </pc:spChg>
        <pc:spChg chg="mod">
          <ac:chgData name="Tiffany Sevareid" userId="S::tlb3@uw.edu::93fa032a-0090-494c-9e2e-f012d9a55a31" providerId="AD" clId="Web-{19B66506-7865-4E4A-D154-8057890AB8F7}" dt="2019-09-06T18:57:43.275" v="1998" actId="20577"/>
          <ac:spMkLst>
            <pc:docMk/>
            <pc:sldMk cId="4184910633" sldId="267"/>
            <ac:spMk id="4" creationId="{00000000-0000-0000-0000-000000000000}"/>
          </ac:spMkLst>
        </pc:spChg>
        <pc:spChg chg="add del">
          <ac:chgData name="Tiffany Sevareid" userId="S::tlb3@uw.edu::93fa032a-0090-494c-9e2e-f012d9a55a31" providerId="AD" clId="Web-{19B66506-7865-4E4A-D154-8057890AB8F7}" dt="2019-09-06T18:58:30.900" v="2005"/>
          <ac:spMkLst>
            <pc:docMk/>
            <pc:sldMk cId="4184910633" sldId="267"/>
            <ac:spMk id="10" creationId="{B6379B19-92D0-48B5-A427-1D50FECBB6C0}"/>
          </ac:spMkLst>
        </pc:spChg>
        <pc:spChg chg="add del">
          <ac:chgData name="Tiffany Sevareid" userId="S::tlb3@uw.edu::93fa032a-0090-494c-9e2e-f012d9a55a31" providerId="AD" clId="Web-{19B66506-7865-4E4A-D154-8057890AB8F7}" dt="2019-09-06T18:58:29.197" v="2004"/>
          <ac:spMkLst>
            <pc:docMk/>
            <pc:sldMk cId="4184910633" sldId="267"/>
            <ac:spMk id="12" creationId="{1DEFE2A7-0568-4A64-AA44-7746AAEB5894}"/>
          </ac:spMkLst>
        </pc:spChg>
        <pc:spChg chg="add del mod">
          <ac:chgData name="Tiffany Sevareid" userId="S::tlb3@uw.edu::93fa032a-0090-494c-9e2e-f012d9a55a31" providerId="AD" clId="Web-{19B66506-7865-4E4A-D154-8057890AB8F7}" dt="2019-09-06T21:39:13.988" v="2678"/>
          <ac:spMkLst>
            <pc:docMk/>
            <pc:sldMk cId="4184910633" sldId="267"/>
            <ac:spMk id="13" creationId="{F8CBBDD3-4423-4619-86DE-2F575A01EAF5}"/>
          </ac:spMkLst>
        </pc:spChg>
        <pc:graphicFrameChg chg="add mod modGraphic">
          <ac:chgData name="Tiffany Sevareid" userId="S::tlb3@uw.edu::93fa032a-0090-494c-9e2e-f012d9a55a31" providerId="AD" clId="Web-{19B66506-7865-4E4A-D154-8057890AB8F7}" dt="2019-09-06T21:39:09.629" v="2677" actId="1076"/>
          <ac:graphicFrameMkLst>
            <pc:docMk/>
            <pc:sldMk cId="4184910633" sldId="267"/>
            <ac:graphicFrameMk id="8" creationId="{6DD132A0-C884-444D-AF62-E847BA8EC29A}"/>
          </ac:graphicFrameMkLst>
        </pc:graphicFrameChg>
        <pc:picChg chg="del">
          <ac:chgData name="Tiffany Sevareid" userId="S::tlb3@uw.edu::93fa032a-0090-494c-9e2e-f012d9a55a31" providerId="AD" clId="Web-{19B66506-7865-4E4A-D154-8057890AB8F7}" dt="2019-09-06T18:56:42.322" v="1987"/>
          <ac:picMkLst>
            <pc:docMk/>
            <pc:sldMk cId="4184910633" sldId="267"/>
            <ac:picMk id="2" creationId="{126EE265-88ED-44F6-9C61-45C38909526D}"/>
          </ac:picMkLst>
        </pc:picChg>
        <pc:picChg chg="del">
          <ac:chgData name="Tiffany Sevareid" userId="S::tlb3@uw.edu::93fa032a-0090-494c-9e2e-f012d9a55a31" providerId="AD" clId="Web-{19B66506-7865-4E4A-D154-8057890AB8F7}" dt="2019-09-06T18:56:40.525" v="1986"/>
          <ac:picMkLst>
            <pc:docMk/>
            <pc:sldMk cId="4184910633" sldId="267"/>
            <ac:picMk id="6" creationId="{24CADFB5-2B40-4574-B46A-8B5809B99F0E}"/>
          </ac:picMkLst>
        </pc:picChg>
        <pc:picChg chg="del">
          <ac:chgData name="Tiffany Sevareid" userId="S::tlb3@uw.edu::93fa032a-0090-494c-9e2e-f012d9a55a31" providerId="AD" clId="Web-{19B66506-7865-4E4A-D154-8057890AB8F7}" dt="2019-09-06T18:56:49.619" v="1991"/>
          <ac:picMkLst>
            <pc:docMk/>
            <pc:sldMk cId="4184910633" sldId="267"/>
            <ac:picMk id="9" creationId="{B876DB76-C3DD-452F-93E8-B60DCACF9128}"/>
          </ac:picMkLst>
        </pc:picChg>
        <pc:picChg chg="del">
          <ac:chgData name="Tiffany Sevareid" userId="S::tlb3@uw.edu::93fa032a-0090-494c-9e2e-f012d9a55a31" providerId="AD" clId="Web-{19B66506-7865-4E4A-D154-8057890AB8F7}" dt="2019-09-06T18:56:42.587" v="1988"/>
          <ac:picMkLst>
            <pc:docMk/>
            <pc:sldMk cId="4184910633" sldId="267"/>
            <ac:picMk id="11" creationId="{CC9CF37D-9D8A-4B96-AD32-B8AEE6239B9A}"/>
          </ac:picMkLst>
        </pc:picChg>
      </pc:sldChg>
      <pc:sldChg chg="modSp add replId">
        <pc:chgData name="Tiffany Sevareid" userId="S::tlb3@uw.edu::93fa032a-0090-494c-9e2e-f012d9a55a31" providerId="AD" clId="Web-{19B66506-7865-4E4A-D154-8057890AB8F7}" dt="2019-09-06T21:48:57.227" v="2800" actId="20577"/>
        <pc:sldMkLst>
          <pc:docMk/>
          <pc:sldMk cId="2179977627" sldId="268"/>
        </pc:sldMkLst>
        <pc:spChg chg="mod">
          <ac:chgData name="Tiffany Sevareid" userId="S::tlb3@uw.edu::93fa032a-0090-494c-9e2e-f012d9a55a31" providerId="AD" clId="Web-{19B66506-7865-4E4A-D154-8057890AB8F7}" dt="2019-09-06T21:48:57.227" v="2800" actId="20577"/>
          <ac:spMkLst>
            <pc:docMk/>
            <pc:sldMk cId="2179977627" sldId="268"/>
            <ac:spMk id="3" creationId="{00000000-0000-0000-0000-000000000000}"/>
          </ac:spMkLst>
        </pc:spChg>
        <pc:spChg chg="mod">
          <ac:chgData name="Tiffany Sevareid" userId="S::tlb3@uw.edu::93fa032a-0090-494c-9e2e-f012d9a55a31" providerId="AD" clId="Web-{19B66506-7865-4E4A-D154-8057890AB8F7}" dt="2019-09-06T21:48:20.804" v="2768" actId="20577"/>
          <ac:spMkLst>
            <pc:docMk/>
            <pc:sldMk cId="2179977627" sldId="268"/>
            <ac:spMk id="7" creationId="{00000000-0000-0000-0000-000000000000}"/>
          </ac:spMkLst>
        </pc:spChg>
        <pc:spChg chg="mod">
          <ac:chgData name="Tiffany Sevareid" userId="S::tlb3@uw.edu::93fa032a-0090-494c-9e2e-f012d9a55a31" providerId="AD" clId="Web-{19B66506-7865-4E4A-D154-8057890AB8F7}" dt="2019-09-06T19:06:09.542" v="2208" actId="20577"/>
          <ac:spMkLst>
            <pc:docMk/>
            <pc:sldMk cId="2179977627" sldId="268"/>
            <ac:spMk id="9" creationId="{AD756621-C4B9-4F11-A7CD-7C9A9E4C2F09}"/>
          </ac:spMkLst>
        </pc:spChg>
      </pc:sldChg>
      <pc:sldChg chg="addSp delSp modSp add replId modNotes">
        <pc:chgData name="Tiffany Sevareid" userId="S::tlb3@uw.edu::93fa032a-0090-494c-9e2e-f012d9a55a31" providerId="AD" clId="Web-{19B66506-7865-4E4A-D154-8057890AB8F7}" dt="2019-09-06T20:23:48.002" v="2506"/>
        <pc:sldMkLst>
          <pc:docMk/>
          <pc:sldMk cId="2876795037" sldId="269"/>
        </pc:sldMkLst>
        <pc:spChg chg="mod">
          <ac:chgData name="Tiffany Sevareid" userId="S::tlb3@uw.edu::93fa032a-0090-494c-9e2e-f012d9a55a31" providerId="AD" clId="Web-{19B66506-7865-4E4A-D154-8057890AB8F7}" dt="2019-09-06T20:11:42.799" v="2423" actId="20577"/>
          <ac:spMkLst>
            <pc:docMk/>
            <pc:sldMk cId="2876795037" sldId="269"/>
            <ac:spMk id="2" creationId="{00000000-0000-0000-0000-000000000000}"/>
          </ac:spMkLst>
        </pc:spChg>
        <pc:spChg chg="mod">
          <ac:chgData name="Tiffany Sevareid" userId="S::tlb3@uw.edu::93fa032a-0090-494c-9e2e-f012d9a55a31" providerId="AD" clId="Web-{19B66506-7865-4E4A-D154-8057890AB8F7}" dt="2019-09-06T19:59:26.175" v="2272" actId="20577"/>
          <ac:spMkLst>
            <pc:docMk/>
            <pc:sldMk cId="2876795037" sldId="269"/>
            <ac:spMk id="4" creationId="{00000000-0000-0000-0000-000000000000}"/>
          </ac:spMkLst>
        </pc:spChg>
        <pc:spChg chg="del mod">
          <ac:chgData name="Tiffany Sevareid" userId="S::tlb3@uw.edu::93fa032a-0090-494c-9e2e-f012d9a55a31" providerId="AD" clId="Web-{19B66506-7865-4E4A-D154-8057890AB8F7}" dt="2019-09-06T19:59:03.550" v="2256"/>
          <ac:spMkLst>
            <pc:docMk/>
            <pc:sldMk cId="2876795037" sldId="269"/>
            <ac:spMk id="5" creationId="{C126878B-01BC-4485-AFF3-74ECB72F3D76}"/>
          </ac:spMkLst>
        </pc:spChg>
        <pc:spChg chg="mod">
          <ac:chgData name="Tiffany Sevareid" userId="S::tlb3@uw.edu::93fa032a-0090-494c-9e2e-f012d9a55a31" providerId="AD" clId="Web-{19B66506-7865-4E4A-D154-8057890AB8F7}" dt="2019-09-06T19:58:49.784" v="2245" actId="20577"/>
          <ac:spMkLst>
            <pc:docMk/>
            <pc:sldMk cId="2876795037" sldId="269"/>
            <ac:spMk id="7" creationId="{00000000-0000-0000-0000-000000000000}"/>
          </ac:spMkLst>
        </pc:spChg>
        <pc:spChg chg="add mod">
          <ac:chgData name="Tiffany Sevareid" userId="S::tlb3@uw.edu::93fa032a-0090-494c-9e2e-f012d9a55a31" providerId="AD" clId="Web-{19B66506-7865-4E4A-D154-8057890AB8F7}" dt="2019-09-06T20:22:48.408" v="2472"/>
          <ac:spMkLst>
            <pc:docMk/>
            <pc:sldMk cId="2876795037" sldId="269"/>
            <ac:spMk id="8" creationId="{46DE763C-9F07-43FD-A062-EC63CCC7483F}"/>
          </ac:spMkLst>
        </pc:spChg>
        <pc:spChg chg="add del mod">
          <ac:chgData name="Tiffany Sevareid" userId="S::tlb3@uw.edu::93fa032a-0090-494c-9e2e-f012d9a55a31" providerId="AD" clId="Web-{19B66506-7865-4E4A-D154-8057890AB8F7}" dt="2019-09-06T20:23:02.643" v="2473"/>
          <ac:spMkLst>
            <pc:docMk/>
            <pc:sldMk cId="2876795037" sldId="269"/>
            <ac:spMk id="10" creationId="{CC11FB1F-A076-49F0-B4B1-F44911C2E9E5}"/>
          </ac:spMkLst>
        </pc:spChg>
        <pc:picChg chg="add del mod modCrop">
          <ac:chgData name="Tiffany Sevareid" userId="S::tlb3@uw.edu::93fa032a-0090-494c-9e2e-f012d9a55a31" providerId="AD" clId="Web-{19B66506-7865-4E4A-D154-8057890AB8F7}" dt="2019-09-06T20:20:33.190" v="2455"/>
          <ac:picMkLst>
            <pc:docMk/>
            <pc:sldMk cId="2876795037" sldId="269"/>
            <ac:picMk id="3" creationId="{04613C9F-6EA4-4A0C-B3F5-F59803B7D5F5}"/>
          </ac:picMkLst>
        </pc:picChg>
        <pc:picChg chg="add mod ord">
          <ac:chgData name="Tiffany Sevareid" userId="S::tlb3@uw.edu::93fa032a-0090-494c-9e2e-f012d9a55a31" providerId="AD" clId="Web-{19B66506-7865-4E4A-D154-8057890AB8F7}" dt="2019-09-06T20:21:00.174" v="2462" actId="1076"/>
          <ac:picMkLst>
            <pc:docMk/>
            <pc:sldMk cId="2876795037" sldId="269"/>
            <ac:picMk id="11" creationId="{BF26E337-6FF0-4EC2-979D-86644439F2D0}"/>
          </ac:picMkLst>
        </pc:picChg>
        <pc:cxnChg chg="add mod">
          <ac:chgData name="Tiffany Sevareid" userId="S::tlb3@uw.edu::93fa032a-0090-494c-9e2e-f012d9a55a31" providerId="AD" clId="Web-{19B66506-7865-4E4A-D154-8057890AB8F7}" dt="2019-09-06T20:23:23.924" v="2475" actId="14100"/>
          <ac:cxnSpMkLst>
            <pc:docMk/>
            <pc:sldMk cId="2876795037" sldId="269"/>
            <ac:cxnSpMk id="9" creationId="{6730E45B-2419-4809-9252-97E6840D8485}"/>
          </ac:cxnSpMkLst>
        </pc:cxnChg>
      </pc:sldChg>
      <pc:sldChg chg="addSp delSp modSp add ord replId">
        <pc:chgData name="Tiffany Sevareid" userId="S::tlb3@uw.edu::93fa032a-0090-494c-9e2e-f012d9a55a31" providerId="AD" clId="Web-{19B66506-7865-4E4A-D154-8057890AB8F7}" dt="2019-09-06T21:47:16.241" v="2724"/>
        <pc:sldMkLst>
          <pc:docMk/>
          <pc:sldMk cId="3100844480" sldId="270"/>
        </pc:sldMkLst>
        <pc:spChg chg="del mod">
          <ac:chgData name="Tiffany Sevareid" userId="S::tlb3@uw.edu::93fa032a-0090-494c-9e2e-f012d9a55a31" providerId="AD" clId="Web-{19B66506-7865-4E4A-D154-8057890AB8F7}" dt="2019-09-06T20:25:49.189" v="2513"/>
          <ac:spMkLst>
            <pc:docMk/>
            <pc:sldMk cId="3100844480" sldId="270"/>
            <ac:spMk id="3" creationId="{00000000-0000-0000-0000-000000000000}"/>
          </ac:spMkLst>
        </pc:spChg>
        <pc:spChg chg="add mod">
          <ac:chgData name="Tiffany Sevareid" userId="S::tlb3@uw.edu::93fa032a-0090-494c-9e2e-f012d9a55a31" providerId="AD" clId="Web-{19B66506-7865-4E4A-D154-8057890AB8F7}" dt="2019-09-06T20:51:15.556" v="2553" actId="1076"/>
          <ac:spMkLst>
            <pc:docMk/>
            <pc:sldMk cId="3100844480" sldId="270"/>
            <ac:spMk id="3" creationId="{B448B024-9F39-4F01-8621-90A000B2A45C}"/>
          </ac:spMkLst>
        </pc:spChg>
        <pc:spChg chg="del mod">
          <ac:chgData name="Tiffany Sevareid" userId="S::tlb3@uw.edu::93fa032a-0090-494c-9e2e-f012d9a55a31" providerId="AD" clId="Web-{19B66506-7865-4E4A-D154-8057890AB8F7}" dt="2019-09-06T20:49:33.650" v="2534"/>
          <ac:spMkLst>
            <pc:docMk/>
            <pc:sldMk cId="3100844480" sldId="270"/>
            <ac:spMk id="4" creationId="{00000000-0000-0000-0000-000000000000}"/>
          </ac:spMkLst>
        </pc:spChg>
        <pc:spChg chg="mod">
          <ac:chgData name="Tiffany Sevareid" userId="S::tlb3@uw.edu::93fa032a-0090-494c-9e2e-f012d9a55a31" providerId="AD" clId="Web-{19B66506-7865-4E4A-D154-8057890AB8F7}" dt="2019-09-06T20:49:31.994" v="2533" actId="20577"/>
          <ac:spMkLst>
            <pc:docMk/>
            <pc:sldMk cId="3100844480" sldId="270"/>
            <ac:spMk id="7" creationId="{00000000-0000-0000-0000-000000000000}"/>
          </ac:spMkLst>
        </pc:spChg>
        <pc:spChg chg="add del mod">
          <ac:chgData name="Tiffany Sevareid" userId="S::tlb3@uw.edu::93fa032a-0090-494c-9e2e-f012d9a55a31" providerId="AD" clId="Web-{19B66506-7865-4E4A-D154-8057890AB8F7}" dt="2019-09-06T20:25:52.752" v="2515"/>
          <ac:spMkLst>
            <pc:docMk/>
            <pc:sldMk cId="3100844480" sldId="270"/>
            <ac:spMk id="8" creationId="{6F1A27D9-9F79-4E18-AE3A-C4B04DAF3EE6}"/>
          </ac:spMkLst>
        </pc:spChg>
        <pc:spChg chg="add mod">
          <ac:chgData name="Tiffany Sevareid" userId="S::tlb3@uw.edu::93fa032a-0090-494c-9e2e-f012d9a55a31" providerId="AD" clId="Web-{19B66506-7865-4E4A-D154-8057890AB8F7}" dt="2019-09-06T20:27:52.424" v="2525"/>
          <ac:spMkLst>
            <pc:docMk/>
            <pc:sldMk cId="3100844480" sldId="270"/>
            <ac:spMk id="13" creationId="{0FF59E1F-E949-4845-8D4B-BABFF1091A4F}"/>
          </ac:spMkLst>
        </pc:spChg>
        <pc:picChg chg="del">
          <ac:chgData name="Tiffany Sevareid" userId="S::tlb3@uw.edu::93fa032a-0090-494c-9e2e-f012d9a55a31" providerId="AD" clId="Web-{19B66506-7865-4E4A-D154-8057890AB8F7}" dt="2019-09-06T20:25:41.205" v="2508"/>
          <ac:picMkLst>
            <pc:docMk/>
            <pc:sldMk cId="3100844480" sldId="270"/>
            <ac:picMk id="2" creationId="{126EE265-88ED-44F6-9C61-45C38909526D}"/>
          </ac:picMkLst>
        </pc:picChg>
        <pc:picChg chg="del">
          <ac:chgData name="Tiffany Sevareid" userId="S::tlb3@uw.edu::93fa032a-0090-494c-9e2e-f012d9a55a31" providerId="AD" clId="Web-{19B66506-7865-4E4A-D154-8057890AB8F7}" dt="2019-09-06T20:25:41.971" v="2509"/>
          <ac:picMkLst>
            <pc:docMk/>
            <pc:sldMk cId="3100844480" sldId="270"/>
            <ac:picMk id="6" creationId="{24CADFB5-2B40-4574-B46A-8B5809B99F0E}"/>
          </ac:picMkLst>
        </pc:picChg>
        <pc:picChg chg="del">
          <ac:chgData name="Tiffany Sevareid" userId="S::tlb3@uw.edu::93fa032a-0090-494c-9e2e-f012d9a55a31" providerId="AD" clId="Web-{19B66506-7865-4E4A-D154-8057890AB8F7}" dt="2019-09-06T20:25:43.111" v="2510"/>
          <ac:picMkLst>
            <pc:docMk/>
            <pc:sldMk cId="3100844480" sldId="270"/>
            <ac:picMk id="9" creationId="{B876DB76-C3DD-452F-93E8-B60DCACF9128}"/>
          </ac:picMkLst>
        </pc:picChg>
        <pc:picChg chg="add mod">
          <ac:chgData name="Tiffany Sevareid" userId="S::tlb3@uw.edu::93fa032a-0090-494c-9e2e-f012d9a55a31" providerId="AD" clId="Web-{19B66506-7865-4E4A-D154-8057890AB8F7}" dt="2019-09-06T20:50:50.041" v="2548" actId="1076"/>
          <ac:picMkLst>
            <pc:docMk/>
            <pc:sldMk cId="3100844480" sldId="270"/>
            <ac:picMk id="10" creationId="{CDA778A2-0365-4F4F-B527-A4E618F1886A}"/>
          </ac:picMkLst>
        </pc:picChg>
        <pc:picChg chg="del">
          <ac:chgData name="Tiffany Sevareid" userId="S::tlb3@uw.edu::93fa032a-0090-494c-9e2e-f012d9a55a31" providerId="AD" clId="Web-{19B66506-7865-4E4A-D154-8057890AB8F7}" dt="2019-09-06T20:25:50.314" v="2514"/>
          <ac:picMkLst>
            <pc:docMk/>
            <pc:sldMk cId="3100844480" sldId="270"/>
            <ac:picMk id="11" creationId="{CC9CF37D-9D8A-4B96-AD32-B8AEE6239B9A}"/>
          </ac:picMkLst>
        </pc:picChg>
      </pc:sldChg>
      <pc:sldChg chg="delSp modSp add replId">
        <pc:chgData name="Tiffany Sevareid" userId="S::tlb3@uw.edu::93fa032a-0090-494c-9e2e-f012d9a55a31" providerId="AD" clId="Web-{19B66506-7865-4E4A-D154-8057890AB8F7}" dt="2019-09-06T22:14:33.487" v="3117" actId="14100"/>
        <pc:sldMkLst>
          <pc:docMk/>
          <pc:sldMk cId="3300330754" sldId="271"/>
        </pc:sldMkLst>
        <pc:spChg chg="mod">
          <ac:chgData name="Tiffany Sevareid" userId="S::tlb3@uw.edu::93fa032a-0090-494c-9e2e-f012d9a55a31" providerId="AD" clId="Web-{19B66506-7865-4E4A-D154-8057890AB8F7}" dt="2019-09-06T22:11:57.017" v="3001" actId="20577"/>
          <ac:spMkLst>
            <pc:docMk/>
            <pc:sldMk cId="3300330754" sldId="271"/>
            <ac:spMk id="2" creationId="{00000000-0000-0000-0000-000000000000}"/>
          </ac:spMkLst>
        </pc:spChg>
        <pc:spChg chg="mod">
          <ac:chgData name="Tiffany Sevareid" userId="S::tlb3@uw.edu::93fa032a-0090-494c-9e2e-f012d9a55a31" providerId="AD" clId="Web-{19B66506-7865-4E4A-D154-8057890AB8F7}" dt="2019-09-06T22:14:33.487" v="3117" actId="14100"/>
          <ac:spMkLst>
            <pc:docMk/>
            <pc:sldMk cId="3300330754" sldId="271"/>
            <ac:spMk id="4" creationId="{00000000-0000-0000-0000-000000000000}"/>
          </ac:spMkLst>
        </pc:spChg>
        <pc:spChg chg="mod">
          <ac:chgData name="Tiffany Sevareid" userId="S::tlb3@uw.edu::93fa032a-0090-494c-9e2e-f012d9a55a31" providerId="AD" clId="Web-{19B66506-7865-4E4A-D154-8057890AB8F7}" dt="2019-09-06T22:05:43.046" v="2826" actId="20577"/>
          <ac:spMkLst>
            <pc:docMk/>
            <pc:sldMk cId="3300330754" sldId="271"/>
            <ac:spMk id="7" creationId="{00000000-0000-0000-0000-000000000000}"/>
          </ac:spMkLst>
        </pc:spChg>
        <pc:spChg chg="mod">
          <ac:chgData name="Tiffany Sevareid" userId="S::tlb3@uw.edu::93fa032a-0090-494c-9e2e-f012d9a55a31" providerId="AD" clId="Web-{19B66506-7865-4E4A-D154-8057890AB8F7}" dt="2019-09-06T22:14:06.080" v="3108" actId="20577"/>
          <ac:spMkLst>
            <pc:docMk/>
            <pc:sldMk cId="3300330754" sldId="271"/>
            <ac:spMk id="8" creationId="{46DE763C-9F07-43FD-A062-EC63CCC7483F}"/>
          </ac:spMkLst>
        </pc:spChg>
        <pc:picChg chg="del">
          <ac:chgData name="Tiffany Sevareid" userId="S::tlb3@uw.edu::93fa032a-0090-494c-9e2e-f012d9a55a31" providerId="AD" clId="Web-{19B66506-7865-4E4A-D154-8057890AB8F7}" dt="2019-09-06T22:06:08.218" v="2850"/>
          <ac:picMkLst>
            <pc:docMk/>
            <pc:sldMk cId="3300330754" sldId="271"/>
            <ac:picMk id="11" creationId="{BF26E337-6FF0-4EC2-979D-86644439F2D0}"/>
          </ac:picMkLst>
        </pc:picChg>
        <pc:cxnChg chg="del">
          <ac:chgData name="Tiffany Sevareid" userId="S::tlb3@uw.edu::93fa032a-0090-494c-9e2e-f012d9a55a31" providerId="AD" clId="Web-{19B66506-7865-4E4A-D154-8057890AB8F7}" dt="2019-09-06T22:08:39.875" v="2851"/>
          <ac:cxnSpMkLst>
            <pc:docMk/>
            <pc:sldMk cId="3300330754" sldId="271"/>
            <ac:cxnSpMk id="9" creationId="{6730E45B-2419-4809-9252-97E6840D8485}"/>
          </ac:cxnSpMkLst>
        </pc:cxnChg>
      </pc:sldChg>
      <pc:sldChg chg="add replId">
        <pc:chgData name="Tiffany Sevareid" userId="S::tlb3@uw.edu::93fa032a-0090-494c-9e2e-f012d9a55a31" providerId="AD" clId="Web-{19B66506-7865-4E4A-D154-8057890AB8F7}" dt="2019-09-06T23:03:04.381" v="3118"/>
        <pc:sldMkLst>
          <pc:docMk/>
          <pc:sldMk cId="3023904115" sldId="272"/>
        </pc:sldMkLst>
      </pc:sldChg>
    </pc:docChg>
  </pc:docChgLst>
  <pc:docChgLst>
    <pc:chgData name="Tiffany Sevareid" userId="S::tlb3@uw.edu::93fa032a-0090-494c-9e2e-f012d9a55a31" providerId="AD" clId="Web-{23D7EB9C-FF3B-4D61-8588-39387291F03E}"/>
    <pc:docChg chg="delSld modSld sldOrd">
      <pc:chgData name="Tiffany Sevareid" userId="S::tlb3@uw.edu::93fa032a-0090-494c-9e2e-f012d9a55a31" providerId="AD" clId="Web-{23D7EB9C-FF3B-4D61-8588-39387291F03E}" dt="2019-09-17T17:06:34.584" v="385" actId="14100"/>
      <pc:docMkLst>
        <pc:docMk/>
      </pc:docMkLst>
      <pc:sldChg chg="modSp modNotes">
        <pc:chgData name="Tiffany Sevareid" userId="S::tlb3@uw.edu::93fa032a-0090-494c-9e2e-f012d9a55a31" providerId="AD" clId="Web-{23D7EB9C-FF3B-4D61-8588-39387291F03E}" dt="2019-09-17T14:18:02.167" v="5"/>
        <pc:sldMkLst>
          <pc:docMk/>
          <pc:sldMk cId="1747661243" sldId="264"/>
        </pc:sldMkLst>
        <pc:spChg chg="mod">
          <ac:chgData name="Tiffany Sevareid" userId="S::tlb3@uw.edu::93fa032a-0090-494c-9e2e-f012d9a55a31" providerId="AD" clId="Web-{23D7EB9C-FF3B-4D61-8588-39387291F03E}" dt="2019-09-17T14:17:56.464" v="4" actId="20577"/>
          <ac:spMkLst>
            <pc:docMk/>
            <pc:sldMk cId="1747661243" sldId="264"/>
            <ac:spMk id="7" creationId="{00000000-0000-0000-0000-000000000000}"/>
          </ac:spMkLst>
        </pc:spChg>
      </pc:sldChg>
      <pc:sldChg chg="ord">
        <pc:chgData name="Tiffany Sevareid" userId="S::tlb3@uw.edu::93fa032a-0090-494c-9e2e-f012d9a55a31" providerId="AD" clId="Web-{23D7EB9C-FF3B-4D61-8588-39387291F03E}" dt="2019-09-17T14:20:39.656" v="6"/>
        <pc:sldMkLst>
          <pc:docMk/>
          <pc:sldMk cId="3300330754" sldId="271"/>
        </pc:sldMkLst>
      </pc:sldChg>
      <pc:sldChg chg="del ord">
        <pc:chgData name="Tiffany Sevareid" userId="S::tlb3@uw.edu::93fa032a-0090-494c-9e2e-f012d9a55a31" providerId="AD" clId="Web-{23D7EB9C-FF3B-4D61-8588-39387291F03E}" dt="2019-09-17T16:40:28.519" v="9"/>
        <pc:sldMkLst>
          <pc:docMk/>
          <pc:sldMk cId="718075757" sldId="281"/>
        </pc:sldMkLst>
      </pc:sldChg>
      <pc:sldChg chg="modSp">
        <pc:chgData name="Tiffany Sevareid" userId="S::tlb3@uw.edu::93fa032a-0090-494c-9e2e-f012d9a55a31" providerId="AD" clId="Web-{23D7EB9C-FF3B-4D61-8588-39387291F03E}" dt="2019-09-17T17:06:34.584" v="385" actId="14100"/>
        <pc:sldMkLst>
          <pc:docMk/>
          <pc:sldMk cId="3888580779" sldId="288"/>
        </pc:sldMkLst>
        <pc:spChg chg="mod">
          <ac:chgData name="Tiffany Sevareid" userId="S::tlb3@uw.edu::93fa032a-0090-494c-9e2e-f012d9a55a31" providerId="AD" clId="Web-{23D7EB9C-FF3B-4D61-8588-39387291F03E}" dt="2019-09-17T17:06:34.584" v="385" actId="14100"/>
          <ac:spMkLst>
            <pc:docMk/>
            <pc:sldMk cId="3888580779" sldId="288"/>
            <ac:spMk id="8" creationId="{00000000-0000-0000-0000-000000000000}"/>
          </ac:spMkLst>
        </pc:spChg>
      </pc:sldChg>
    </pc:docChg>
  </pc:docChgLst>
  <pc:docChgLst>
    <pc:chgData name="Tiffany Sevareid" userId="S::tlb3@uw.edu::93fa032a-0090-494c-9e2e-f012d9a55a31" providerId="AD" clId="Web-{4B91B108-EF35-5C49-1283-240B6186D7EE}"/>
    <pc:docChg chg="addSld modSld sldOrd">
      <pc:chgData name="Tiffany Sevareid" userId="S::tlb3@uw.edu::93fa032a-0090-494c-9e2e-f012d9a55a31" providerId="AD" clId="Web-{4B91B108-EF35-5C49-1283-240B6186D7EE}" dt="2019-09-17T17:22:45.488" v="175"/>
      <pc:docMkLst>
        <pc:docMk/>
      </pc:docMkLst>
      <pc:sldChg chg="modSp">
        <pc:chgData name="Tiffany Sevareid" userId="S::tlb3@uw.edu::93fa032a-0090-494c-9e2e-f012d9a55a31" providerId="AD" clId="Web-{4B91B108-EF35-5C49-1283-240B6186D7EE}" dt="2019-09-17T17:21:05.003" v="162" actId="20577"/>
        <pc:sldMkLst>
          <pc:docMk/>
          <pc:sldMk cId="682949478" sldId="261"/>
        </pc:sldMkLst>
        <pc:spChg chg="mod">
          <ac:chgData name="Tiffany Sevareid" userId="S::tlb3@uw.edu::93fa032a-0090-494c-9e2e-f012d9a55a31" providerId="AD" clId="Web-{4B91B108-EF35-5C49-1283-240B6186D7EE}" dt="2019-09-17T17:21:05.003" v="162" actId="20577"/>
          <ac:spMkLst>
            <pc:docMk/>
            <pc:sldMk cId="682949478" sldId="261"/>
            <ac:spMk id="3" creationId="{00000000-0000-0000-0000-000000000000}"/>
          </ac:spMkLst>
        </pc:spChg>
      </pc:sldChg>
      <pc:sldChg chg="addSp delSp modSp ord">
        <pc:chgData name="Tiffany Sevareid" userId="S::tlb3@uw.edu::93fa032a-0090-494c-9e2e-f012d9a55a31" providerId="AD" clId="Web-{4B91B108-EF35-5C49-1283-240B6186D7EE}" dt="2019-09-17T17:22:45.488" v="175"/>
        <pc:sldMkLst>
          <pc:docMk/>
          <pc:sldMk cId="3520244213" sldId="283"/>
        </pc:sldMkLst>
        <pc:spChg chg="add del mod">
          <ac:chgData name="Tiffany Sevareid" userId="S::tlb3@uw.edu::93fa032a-0090-494c-9e2e-f012d9a55a31" providerId="AD" clId="Web-{4B91B108-EF35-5C49-1283-240B6186D7EE}" dt="2019-09-17T17:21:55.769" v="174"/>
          <ac:spMkLst>
            <pc:docMk/>
            <pc:sldMk cId="3520244213" sldId="283"/>
            <ac:spMk id="8" creationId="{9BA0084E-C590-4938-8820-393980BDD3BE}"/>
          </ac:spMkLst>
        </pc:spChg>
        <pc:spChg chg="mod">
          <ac:chgData name="Tiffany Sevareid" userId="S::tlb3@uw.edu::93fa032a-0090-494c-9e2e-f012d9a55a31" providerId="AD" clId="Web-{4B91B108-EF35-5C49-1283-240B6186D7EE}" dt="2019-09-17T17:21:35.472" v="167" actId="20577"/>
          <ac:spMkLst>
            <pc:docMk/>
            <pc:sldMk cId="3520244213" sldId="283"/>
            <ac:spMk id="10" creationId="{8915AD98-08B9-4C68-BFCB-744954DBDC1C}"/>
          </ac:spMkLst>
        </pc:spChg>
        <pc:spChg chg="del">
          <ac:chgData name="Tiffany Sevareid" userId="S::tlb3@uw.edu::93fa032a-0090-494c-9e2e-f012d9a55a31" providerId="AD" clId="Web-{4B91B108-EF35-5C49-1283-240B6186D7EE}" dt="2019-09-17T17:21:50.222" v="172"/>
          <ac:spMkLst>
            <pc:docMk/>
            <pc:sldMk cId="3520244213" sldId="283"/>
            <ac:spMk id="12" creationId="{00000000-0000-0000-0000-000000000000}"/>
          </ac:spMkLst>
        </pc:spChg>
        <pc:picChg chg="add mod">
          <ac:chgData name="Tiffany Sevareid" userId="S::tlb3@uw.edu::93fa032a-0090-494c-9e2e-f012d9a55a31" providerId="AD" clId="Web-{4B91B108-EF35-5C49-1283-240B6186D7EE}" dt="2019-09-17T17:21:52.738" v="173" actId="1076"/>
          <ac:picMkLst>
            <pc:docMk/>
            <pc:sldMk cId="3520244213" sldId="283"/>
            <ac:picMk id="2" creationId="{F4799862-AA13-4855-9D99-ECCE7F4C5FE0}"/>
          </ac:picMkLst>
        </pc:picChg>
        <pc:picChg chg="del">
          <ac:chgData name="Tiffany Sevareid" userId="S::tlb3@uw.edu::93fa032a-0090-494c-9e2e-f012d9a55a31" providerId="AD" clId="Web-{4B91B108-EF35-5C49-1283-240B6186D7EE}" dt="2019-09-17T17:21:06.519" v="163"/>
          <ac:picMkLst>
            <pc:docMk/>
            <pc:sldMk cId="3520244213" sldId="283"/>
            <ac:picMk id="5" creationId="{EE47A2F1-E807-491A-8A58-6ED0D85029FC}"/>
          </ac:picMkLst>
        </pc:picChg>
      </pc:sldChg>
      <pc:sldChg chg="modSp">
        <pc:chgData name="Tiffany Sevareid" userId="S::tlb3@uw.edu::93fa032a-0090-494c-9e2e-f012d9a55a31" providerId="AD" clId="Web-{4B91B108-EF35-5C49-1283-240B6186D7EE}" dt="2019-09-17T17:13:25.439" v="55" actId="20577"/>
        <pc:sldMkLst>
          <pc:docMk/>
          <pc:sldMk cId="3548798693" sldId="285"/>
        </pc:sldMkLst>
        <pc:spChg chg="mod">
          <ac:chgData name="Tiffany Sevareid" userId="S::tlb3@uw.edu::93fa032a-0090-494c-9e2e-f012d9a55a31" providerId="AD" clId="Web-{4B91B108-EF35-5C49-1283-240B6186D7EE}" dt="2019-09-17T17:13:25.439" v="55" actId="20577"/>
          <ac:spMkLst>
            <pc:docMk/>
            <pc:sldMk cId="3548798693" sldId="285"/>
            <ac:spMk id="2" creationId="{00000000-0000-0000-0000-000000000000}"/>
          </ac:spMkLst>
        </pc:spChg>
      </pc:sldChg>
      <pc:sldChg chg="addSp delSp modSp add replId">
        <pc:chgData name="Tiffany Sevareid" userId="S::tlb3@uw.edu::93fa032a-0090-494c-9e2e-f012d9a55a31" providerId="AD" clId="Web-{4B91B108-EF35-5C49-1283-240B6186D7EE}" dt="2019-09-17T17:15:52.330" v="120" actId="1076"/>
        <pc:sldMkLst>
          <pc:docMk/>
          <pc:sldMk cId="502585150" sldId="291"/>
        </pc:sldMkLst>
        <pc:spChg chg="mod">
          <ac:chgData name="Tiffany Sevareid" userId="S::tlb3@uw.edu::93fa032a-0090-494c-9e2e-f012d9a55a31" providerId="AD" clId="Web-{4B91B108-EF35-5C49-1283-240B6186D7EE}" dt="2019-09-17T17:13:32.470" v="59" actId="20577"/>
          <ac:spMkLst>
            <pc:docMk/>
            <pc:sldMk cId="502585150" sldId="291"/>
            <ac:spMk id="2" creationId="{00000000-0000-0000-0000-000000000000}"/>
          </ac:spMkLst>
        </pc:spChg>
        <pc:spChg chg="add del mod">
          <ac:chgData name="Tiffany Sevareid" userId="S::tlb3@uw.edu::93fa032a-0090-494c-9e2e-f012d9a55a31" providerId="AD" clId="Web-{4B91B108-EF35-5C49-1283-240B6186D7EE}" dt="2019-09-17T17:15:35.736" v="99"/>
          <ac:spMkLst>
            <pc:docMk/>
            <pc:sldMk cId="502585150" sldId="291"/>
            <ac:spMk id="5" creationId="{5B0A4176-D257-4588-A598-45C2ED69E029}"/>
          </ac:spMkLst>
        </pc:spChg>
        <pc:spChg chg="add del mod">
          <ac:chgData name="Tiffany Sevareid" userId="S::tlb3@uw.edu::93fa032a-0090-494c-9e2e-f012d9a55a31" providerId="AD" clId="Web-{4B91B108-EF35-5C49-1283-240B6186D7EE}" dt="2019-09-17T17:15:29.408" v="91"/>
          <ac:spMkLst>
            <pc:docMk/>
            <pc:sldMk cId="502585150" sldId="291"/>
            <ac:spMk id="6" creationId="{3ED63D5C-C157-4E93-8AEB-1C6498DCB680}"/>
          </ac:spMkLst>
        </pc:spChg>
        <pc:spChg chg="mod">
          <ac:chgData name="Tiffany Sevareid" userId="S::tlb3@uw.edu::93fa032a-0090-494c-9e2e-f012d9a55a31" providerId="AD" clId="Web-{4B91B108-EF35-5C49-1283-240B6186D7EE}" dt="2019-09-17T17:14:07.845" v="65" actId="20577"/>
          <ac:spMkLst>
            <pc:docMk/>
            <pc:sldMk cId="502585150" sldId="291"/>
            <ac:spMk id="7" creationId="{00000000-0000-0000-0000-000000000000}"/>
          </ac:spMkLst>
        </pc:spChg>
        <pc:spChg chg="add del">
          <ac:chgData name="Tiffany Sevareid" userId="S::tlb3@uw.edu::93fa032a-0090-494c-9e2e-f012d9a55a31" providerId="AD" clId="Web-{4B91B108-EF35-5C49-1283-240B6186D7EE}" dt="2019-09-17T17:15:29.314" v="88"/>
          <ac:spMkLst>
            <pc:docMk/>
            <pc:sldMk cId="502585150" sldId="291"/>
            <ac:spMk id="8" creationId="{9333908E-9D4C-441A-BDAD-77B9C11F27D1}"/>
          </ac:spMkLst>
        </pc:spChg>
        <pc:spChg chg="add del">
          <ac:chgData name="Tiffany Sevareid" userId="S::tlb3@uw.edu::93fa032a-0090-494c-9e2e-f012d9a55a31" providerId="AD" clId="Web-{4B91B108-EF35-5C49-1283-240B6186D7EE}" dt="2019-09-17T17:15:21.408" v="87"/>
          <ac:spMkLst>
            <pc:docMk/>
            <pc:sldMk cId="502585150" sldId="291"/>
            <ac:spMk id="9" creationId="{FD6C79F9-D8FD-4F1B-A83F-B9CF05B60849}"/>
          </ac:spMkLst>
        </pc:spChg>
        <pc:spChg chg="add mod">
          <ac:chgData name="Tiffany Sevareid" userId="S::tlb3@uw.edu::93fa032a-0090-494c-9e2e-f012d9a55a31" providerId="AD" clId="Web-{4B91B108-EF35-5C49-1283-240B6186D7EE}" dt="2019-09-17T17:15:48.596" v="119" actId="1076"/>
          <ac:spMkLst>
            <pc:docMk/>
            <pc:sldMk cId="502585150" sldId="291"/>
            <ac:spMk id="10" creationId="{1073160C-59A8-43DB-B207-733DF0886B4C}"/>
          </ac:spMkLst>
        </pc:spChg>
        <pc:spChg chg="add del mod">
          <ac:chgData name="Tiffany Sevareid" userId="S::tlb3@uw.edu::93fa032a-0090-494c-9e2e-f012d9a55a31" providerId="AD" clId="Web-{4B91B108-EF35-5C49-1283-240B6186D7EE}" dt="2019-09-17T17:15:30.033" v="95"/>
          <ac:spMkLst>
            <pc:docMk/>
            <pc:sldMk cId="502585150" sldId="291"/>
            <ac:spMk id="12" creationId="{2E741C10-EF7A-4AA3-937E-7CB13C740365}"/>
          </ac:spMkLst>
        </pc:spChg>
        <pc:picChg chg="add mod">
          <ac:chgData name="Tiffany Sevareid" userId="S::tlb3@uw.edu::93fa032a-0090-494c-9e2e-f012d9a55a31" providerId="AD" clId="Web-{4B91B108-EF35-5C49-1283-240B6186D7EE}" dt="2019-09-17T17:15:52.330" v="120" actId="1076"/>
          <ac:picMkLst>
            <pc:docMk/>
            <pc:sldMk cId="502585150" sldId="291"/>
            <ac:picMk id="3" creationId="{06DD6A85-3336-4FE2-A93F-8D78A5B72558}"/>
          </ac:picMkLst>
        </pc:picChg>
      </pc:sldChg>
    </pc:docChg>
  </pc:docChgLst>
  <pc:docChgLst>
    <pc:chgData clId="Web-{19B66506-7865-4E4A-D154-8057890AB8F7}"/>
    <pc:docChg chg="modSld">
      <pc:chgData name="" userId="" providerId="" clId="Web-{19B66506-7865-4E4A-D154-8057890AB8F7}" dt="2019-09-06T17:37:00.603" v="2" actId="20577"/>
      <pc:docMkLst>
        <pc:docMk/>
      </pc:docMkLst>
      <pc:sldChg chg="addSp modSp">
        <pc:chgData name="" userId="" providerId="" clId="Web-{19B66506-7865-4E4A-D154-8057890AB8F7}" dt="2019-09-06T17:37:00.603" v="2" actId="20577"/>
        <pc:sldMkLst>
          <pc:docMk/>
          <pc:sldMk cId="3783206238" sldId="263"/>
        </pc:sldMkLst>
        <pc:spChg chg="add mod">
          <ac:chgData name="" userId="" providerId="" clId="Web-{19B66506-7865-4E4A-D154-8057890AB8F7}" dt="2019-09-06T17:37:00.603" v="2" actId="20577"/>
          <ac:spMkLst>
            <pc:docMk/>
            <pc:sldMk cId="3783206238" sldId="263"/>
            <ac:spMk id="6" creationId="{5769D36F-9F69-481C-8EF6-79A63510F05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71D352-57B1-4773-9485-5E085A910B83}" type="datetimeFigureOut">
              <a:rPr lang="en-US"/>
              <a:t>9/17/2019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F552CD-843F-4FA4-BF5E-DC726F521D5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054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F552CD-843F-4FA4-BF5E-DC726F521D5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396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Outlook 2007 – 2011?? for desktop uses MS Word as its rendering engine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F552CD-843F-4FA4-BF5E-DC726F521D59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10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Outlook for desktop defaults to "Right click to download images...."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F552CD-843F-4FA4-BF5E-DC726F521D59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145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Outlook for desktop defaults to "Right click to download images...."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F552CD-843F-4FA4-BF5E-DC726F521D59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056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Outlook for desktop defaults to "Right click to download images...."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F552CD-843F-4FA4-BF5E-DC726F521D59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426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Outlook for desktop defaults to "Right click to download images...."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F552CD-843F-4FA4-BF5E-DC726F521D59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5066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Outlook for desktop defaults to "Right click to download images...."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F552CD-843F-4FA4-BF5E-DC726F521D59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597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/>
            </a:r>
            <a:br>
              <a:rPr lang="en-US">
                <a:cs typeface="Calibri"/>
              </a:rPr>
            </a:b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F552CD-843F-4FA4-BF5E-DC726F521D59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95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Outlook 2007 – 2011?? for desktop uses MS Word as its rendering engine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F552CD-843F-4FA4-BF5E-DC726F521D59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96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Outlook 2007 – 2011?? for desktop uses MS Word as its rendering engine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F552CD-843F-4FA4-BF5E-DC726F521D59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3054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Outlook 2007 – 2011?? for desktop uses MS Word as its rendering engine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F552CD-843F-4FA4-BF5E-DC726F521D59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03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F552CD-843F-4FA4-BF5E-DC726F521D59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790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F552CD-843F-4FA4-BF5E-DC726F521D59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989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F552CD-843F-4FA4-BF5E-DC726F521D59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40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&lt;style&gt;</a:t>
            </a:r>
            <a:r>
              <a:rPr lang="en-US" baseline="0" dirty="0" smtClean="0"/>
              <a:t> block in head not supported by: Gmail Android IMAP, Gmail mobile webmail, Yahoo Android app, AOL mail. MUST USE INLINE FOR THESE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F552CD-843F-4FA4-BF5E-DC726F521D59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344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F552CD-843F-4FA4-BF5E-DC726F521D59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096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F552CD-843F-4FA4-BF5E-DC726F521D59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5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cs typeface="Calibri"/>
              </a:rPr>
              <a:t>Media queries supported</a:t>
            </a:r>
            <a:r>
              <a:rPr lang="en-US" baseline="0" dirty="0" smtClean="0">
                <a:cs typeface="Calibri"/>
              </a:rPr>
              <a:t> by most major email environments except Outlook 2007 -2016, Outlook.com, Gmail Android IMAP, Gmail mobile webmail, AOL 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F552CD-843F-4FA4-BF5E-DC726F521D59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66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F552CD-843F-4FA4-BF5E-DC726F521D59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955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710428"/>
            <a:ext cx="1371600" cy="923544"/>
          </a:xfrm>
          <a:prstGeom prst="rect">
            <a:avLst/>
          </a:prstGeom>
        </p:spPr>
      </p:pic>
      <p:pic>
        <p:nvPicPr>
          <p:cNvPr id="4" name="Picture 3" descr="Wordmark_center_Purple_HE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39" y="1269313"/>
            <a:ext cx="2425295" cy="16337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92039" y="4341247"/>
            <a:ext cx="1495448" cy="1305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7" y="1559791"/>
            <a:ext cx="6972300" cy="2629056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solidFill>
                  <a:srgbClr val="4B2E83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/>
              <a:t>TITLE HERE</a:t>
            </a:r>
            <a:br>
              <a:rPr lang="en-US"/>
            </a:br>
            <a:r>
              <a:rPr lang="en-US"/>
              <a:t>ENCODE NORMAL</a:t>
            </a:r>
            <a:br>
              <a:rPr lang="en-US"/>
            </a:br>
            <a:r>
              <a:rPr lang="en-US"/>
              <a:t>BLACK, 50 PT. </a:t>
            </a:r>
          </a:p>
        </p:txBody>
      </p:sp>
    </p:spTree>
    <p:extLst>
      <p:ext uri="{BB962C8B-B14F-4D97-AF65-F5344CB8AC3E}">
        <p14:creationId xmlns:p14="http://schemas.microsoft.com/office/powerpoint/2010/main" val="2390259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0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0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/>
              <a:t>Content here (Open Sans, 24 pt.)</a:t>
            </a:r>
          </a:p>
          <a:p>
            <a:pPr lvl="1"/>
            <a:r>
              <a:rPr lang="en-US"/>
              <a:t>Second level (Open Sans, 20)</a:t>
            </a:r>
          </a:p>
          <a:p>
            <a:pPr lvl="2"/>
            <a:r>
              <a:rPr lang="en-US"/>
              <a:t>Third level (Open Sans, 18)</a:t>
            </a:r>
          </a:p>
          <a:p>
            <a:pPr lvl="3"/>
            <a:r>
              <a:rPr lang="en-US"/>
              <a:t>Fourth level (Open Sans, 16)</a:t>
            </a:r>
          </a:p>
          <a:p>
            <a:pPr lvl="4"/>
            <a:r>
              <a:rPr lang="en-US"/>
              <a:t>Fifth level (Open Sans, 14)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4B2E83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SUB-HEADER HERE (UNI SANS LIGHT, 24 PT.)</a:t>
            </a:r>
          </a:p>
        </p:txBody>
      </p:sp>
      <p:pic>
        <p:nvPicPr>
          <p:cNvPr id="8" name="Picture 7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710428"/>
            <a:ext cx="1371600" cy="9235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9464" y="1384924"/>
            <a:ext cx="789558" cy="689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49" y="371510"/>
            <a:ext cx="8227769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rgbClr val="4B2E83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/>
              <a:t>HEADER HERE </a:t>
            </a:r>
            <a:br>
              <a:rPr lang="en-US"/>
            </a:br>
            <a:r>
              <a:rPr lang="en-US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818143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076956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0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0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/>
              <a:t>Bulleted content here (Open Sans, 24 pt.)</a:t>
            </a:r>
          </a:p>
          <a:p>
            <a:pPr lvl="1"/>
            <a:r>
              <a:rPr lang="en-US"/>
              <a:t>Second level (Open Sans, 20)</a:t>
            </a:r>
          </a:p>
          <a:p>
            <a:pPr lvl="2"/>
            <a:r>
              <a:rPr lang="en-US"/>
              <a:t>Third level (Open Sans, 18)</a:t>
            </a:r>
          </a:p>
          <a:p>
            <a:pPr lvl="3"/>
            <a:r>
              <a:rPr lang="en-US"/>
              <a:t>Fourth level (Open Sans, 16)</a:t>
            </a:r>
          </a:p>
          <a:p>
            <a:pPr lvl="4"/>
            <a:r>
              <a:rPr lang="en-US"/>
              <a:t>Fifth level (Open Sans, 14)</a:t>
            </a:r>
          </a:p>
        </p:txBody>
      </p:sp>
      <p:pic>
        <p:nvPicPr>
          <p:cNvPr id="9" name="Picture 8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710428"/>
            <a:ext cx="1371600" cy="9235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9464" y="1384924"/>
            <a:ext cx="789558" cy="689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7" y="371511"/>
            <a:ext cx="8064504" cy="991998"/>
          </a:xfrm>
          <a:prstGeom prst="rect">
            <a:avLst/>
          </a:prstGeom>
        </p:spPr>
        <p:txBody>
          <a:bodyPr anchor="b"/>
          <a:lstStyle>
            <a:lvl1pPr algn="l">
              <a:defRPr lang="cs-CZ" sz="3000" b="1" i="0" smtClean="0">
                <a:effectLst/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/>
              <a:t>HEADER HERE </a:t>
            </a:r>
            <a:br>
              <a:rPr lang="en-US"/>
            </a:br>
            <a:r>
              <a:rPr lang="en-US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1785922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bg>
      <p:bgPr>
        <a:solidFill>
          <a:srgbClr val="E8D3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4B2E83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/>
              <a:t>Graphic Here</a:t>
            </a:r>
          </a:p>
        </p:txBody>
      </p:sp>
      <p:pic>
        <p:nvPicPr>
          <p:cNvPr id="8" name="Picture 7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710428"/>
            <a:ext cx="1371600" cy="9235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9464" y="1384924"/>
            <a:ext cx="789558" cy="689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65125"/>
            <a:ext cx="8116644" cy="998383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/>
              <a:t>HEADER HERE </a:t>
            </a:r>
            <a:br>
              <a:rPr lang="en-US"/>
            </a:br>
            <a:r>
              <a:rPr lang="en-US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286547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9463" y="4173694"/>
            <a:ext cx="1600200" cy="139700"/>
          </a:xfrm>
          <a:prstGeom prst="rect">
            <a:avLst/>
          </a:prstGeom>
        </p:spPr>
      </p:pic>
      <p:pic>
        <p:nvPicPr>
          <p:cNvPr id="8" name="Picture 7" descr="W Logo_Purple_2685_HE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710428"/>
            <a:ext cx="1371600" cy="923544"/>
          </a:xfrm>
          <a:prstGeom prst="rect">
            <a:avLst/>
          </a:prstGeom>
        </p:spPr>
      </p:pic>
      <p:pic>
        <p:nvPicPr>
          <p:cNvPr id="9" name="Picture 8" descr="Wordmark_center_Purple_HEX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39" y="1269313"/>
            <a:ext cx="2425295" cy="163374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71757" y="1531938"/>
            <a:ext cx="697230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solidFill>
                  <a:srgbClr val="4B2E83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/>
              <a:t>TITLE HERE</a:t>
            </a:r>
            <a:br>
              <a:rPr lang="en-US"/>
            </a:br>
            <a:r>
              <a:rPr lang="en-US"/>
              <a:t>ENCODE NORMAL</a:t>
            </a:r>
            <a:br>
              <a:rPr lang="en-US"/>
            </a:br>
            <a:r>
              <a:rPr lang="en-US"/>
              <a:t>BLACK, 50 PT. </a:t>
            </a:r>
          </a:p>
        </p:txBody>
      </p:sp>
    </p:spTree>
    <p:extLst>
      <p:ext uri="{BB962C8B-B14F-4D97-AF65-F5344CB8AC3E}">
        <p14:creationId xmlns:p14="http://schemas.microsoft.com/office/powerpoint/2010/main" val="3397191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40"/>
            <a:ext cx="8197114" cy="3117862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/>
              <a:t>Content here (Open Sans Bold, 24 pt.)</a:t>
            </a:r>
          </a:p>
          <a:p>
            <a:pPr lvl="1"/>
            <a:r>
              <a:rPr lang="en-US"/>
              <a:t>Second level (Open Sans Bold, 20)</a:t>
            </a:r>
          </a:p>
          <a:p>
            <a:pPr lvl="2"/>
            <a:r>
              <a:rPr lang="en-US"/>
              <a:t>Third level (Open Sans Bold, 18)</a:t>
            </a:r>
          </a:p>
          <a:p>
            <a:pPr lvl="3"/>
            <a:r>
              <a:rPr lang="en-US"/>
              <a:t>Fourth level (Open Sans Bold, 16)</a:t>
            </a:r>
          </a:p>
          <a:p>
            <a:pPr lvl="4"/>
            <a:r>
              <a:rPr lang="en-US"/>
              <a:t>Fifth level (Open Sans Bold, 14)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4B2E83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SUB-HEADER HERE (UNI SANS LIGHT, 24 PT.)</a:t>
            </a:r>
          </a:p>
        </p:txBody>
      </p:sp>
      <p:pic>
        <p:nvPicPr>
          <p:cNvPr id="10" name="Picture 9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710428"/>
            <a:ext cx="1371600" cy="9235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4700" y="1384031"/>
            <a:ext cx="789561" cy="689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65125"/>
            <a:ext cx="8184663" cy="998383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rgbClr val="4B2E83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/>
              <a:t>HEADER HERE </a:t>
            </a:r>
            <a:br>
              <a:rPr lang="en-US"/>
            </a:br>
            <a:r>
              <a:rPr lang="en-US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072872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6"/>
            <a:ext cx="8196210" cy="370137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/>
              <a:t>Bulleted content here (Open Sans Bold, 24 pt.)</a:t>
            </a:r>
          </a:p>
          <a:p>
            <a:pPr lvl="1"/>
            <a:r>
              <a:rPr lang="en-US"/>
              <a:t>Second level (Open Sans Bold, 20)</a:t>
            </a:r>
          </a:p>
          <a:p>
            <a:pPr lvl="2"/>
            <a:r>
              <a:rPr lang="en-US"/>
              <a:t>Third level (Open Sans Bold, 18)</a:t>
            </a:r>
          </a:p>
          <a:p>
            <a:pPr lvl="3"/>
            <a:r>
              <a:rPr lang="en-US"/>
              <a:t>Fourth level (Open Sans Bold, 16)</a:t>
            </a:r>
          </a:p>
          <a:p>
            <a:pPr lvl="4"/>
            <a:r>
              <a:rPr lang="en-US"/>
              <a:t>Fifth level (Open Sans Bold, 14)</a:t>
            </a:r>
          </a:p>
        </p:txBody>
      </p:sp>
      <p:pic>
        <p:nvPicPr>
          <p:cNvPr id="9" name="Picture 8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710428"/>
            <a:ext cx="1371600" cy="9235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4700" y="1384031"/>
            <a:ext cx="789561" cy="689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9305" y="371511"/>
            <a:ext cx="8196210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/>
              <a:t>HEADER HERE </a:t>
            </a:r>
            <a:br>
              <a:rPr lang="en-US"/>
            </a:br>
            <a:r>
              <a:rPr lang="en-US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145022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36566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4B2E83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/>
              <a:t>Graphic Here</a:t>
            </a:r>
          </a:p>
        </p:txBody>
      </p:sp>
      <p:pic>
        <p:nvPicPr>
          <p:cNvPr id="6" name="Picture 5" descr="AngleBackground_gold_RGB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698" r="20731" b="93348"/>
          <a:stretch/>
        </p:blipFill>
        <p:spPr>
          <a:xfrm>
            <a:off x="182446" y="-3060701"/>
            <a:ext cx="9367953" cy="479735"/>
          </a:xfrm>
          <a:prstGeom prst="rect">
            <a:avLst/>
          </a:prstGeom>
        </p:spPr>
      </p:pic>
      <p:pic>
        <p:nvPicPr>
          <p:cNvPr id="8" name="Picture 7" descr="W Logo_Purple_2685_HE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710428"/>
            <a:ext cx="1371600" cy="9235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74700" y="1384031"/>
            <a:ext cx="789561" cy="689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16644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1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/>
              <a:t>HEADER HERE </a:t>
            </a:r>
            <a:br>
              <a:rPr lang="en-US"/>
            </a:br>
            <a:r>
              <a:rPr lang="en-US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2489552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ainAngle-7502.png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2" t="9712" r="21821" b="88695"/>
          <a:stretch/>
        </p:blipFill>
        <p:spPr>
          <a:xfrm>
            <a:off x="0" y="0"/>
            <a:ext cx="9144000" cy="19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496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ainAngle-7502.png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2" t="9712" r="21821" b="88695"/>
          <a:stretch/>
        </p:blipFill>
        <p:spPr>
          <a:xfrm>
            <a:off x="0" y="0"/>
            <a:ext cx="9144000" cy="19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86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3" r:id="rId2"/>
    <p:sldLayoutId id="2147483664" r:id="rId3"/>
    <p:sldLayoutId id="2147483665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backgrounds.cm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validator.w3.org/" TargetMode="External"/><Relationship Id="rId2" Type="http://schemas.openxmlformats.org/officeDocument/2006/relationships/hyperlink" Target="https://www.campaignmonitor.com/css/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caniemail.com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statista.com/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Encode Sans Normal Black"/>
              </a:rPr>
              <a:t>CSS in Emails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 flipH="1">
            <a:off x="801857" y="4712649"/>
            <a:ext cx="2705136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/>
              <a:t>Front End Developers Community of Practice </a:t>
            </a:r>
          </a:p>
          <a:p>
            <a:r>
              <a:rPr lang="en-US"/>
              <a:t>Sept. 17, 2019</a:t>
            </a:r>
          </a:p>
        </p:txBody>
      </p:sp>
    </p:spTree>
    <p:extLst>
      <p:ext uri="{BB962C8B-B14F-4D97-AF65-F5344CB8AC3E}">
        <p14:creationId xmlns:p14="http://schemas.microsoft.com/office/powerpoint/2010/main" val="191347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Encode Sans Normal Black"/>
              </a:rPr>
              <a:t>Anatomy of an HTML email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128837"/>
            <a:ext cx="579120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31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Encode Sans Normal Black"/>
              </a:rPr>
              <a:t>Things to consider</a:t>
            </a:r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DD132A0-C884-444D-AF62-E847BA8EC2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942861"/>
              </p:ext>
            </p:extLst>
          </p:nvPr>
        </p:nvGraphicFramePr>
        <p:xfrm>
          <a:off x="671755" y="1557966"/>
          <a:ext cx="8184663" cy="4571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6961">
                  <a:extLst>
                    <a:ext uri="{9D8B030D-6E8A-4147-A177-3AD203B41FA5}">
                      <a16:colId xmlns:a16="http://schemas.microsoft.com/office/drawing/2014/main" val="331353037"/>
                    </a:ext>
                  </a:extLst>
                </a:gridCol>
                <a:gridCol w="4507702">
                  <a:extLst>
                    <a:ext uri="{9D8B030D-6E8A-4147-A177-3AD203B41FA5}">
                      <a16:colId xmlns:a16="http://schemas.microsoft.com/office/drawing/2014/main" val="560829476"/>
                    </a:ext>
                  </a:extLst>
                </a:gridCol>
              </a:tblGrid>
              <a:tr h="445221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Instead of:</a:t>
                      </a:r>
                      <a:endParaRPr lang="en-US">
                        <a:solidFill>
                          <a:srgbClr val="7B8186"/>
                        </a:solidFill>
                        <a:effectLst/>
                        <a:latin typeface="inherit"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Use:</a:t>
                      </a:r>
                      <a:endParaRPr lang="en-US">
                        <a:solidFill>
                          <a:srgbClr val="7B8186"/>
                        </a:solidFill>
                        <a:effectLst/>
                        <a:latin typeface="inherit"/>
                      </a:endParaRPr>
                    </a:p>
                  </a:txBody>
                  <a:tcPr marL="66675" marR="66675" marT="66675" marB="66675" anchor="ctr"/>
                </a:tc>
                <a:extLst>
                  <a:ext uri="{0D108BD9-81ED-4DB2-BD59-A6C34878D82A}">
                    <a16:rowId xmlns:a16="http://schemas.microsoft.com/office/drawing/2014/main" val="4216704246"/>
                  </a:ext>
                </a:extLst>
              </a:tr>
              <a:tr h="445221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&lt;div&gt;</a:t>
                      </a:r>
                      <a:endParaRPr lang="en-US">
                        <a:solidFill>
                          <a:srgbClr val="7B8186"/>
                        </a:solidFill>
                        <a:effectLst/>
                        <a:latin typeface="inherit"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&lt;table&gt;, &lt;tr&gt;, &lt;td&gt;</a:t>
                      </a:r>
                      <a:endParaRPr lang="en-US">
                        <a:solidFill>
                          <a:srgbClr val="7B8186"/>
                        </a:solidFill>
                        <a:effectLst/>
                        <a:latin typeface="inherit"/>
                      </a:endParaRPr>
                    </a:p>
                  </a:txBody>
                  <a:tcPr marL="66675" marR="66675" marT="66675" marB="66675" anchor="ctr"/>
                </a:tc>
                <a:extLst>
                  <a:ext uri="{0D108BD9-81ED-4DB2-BD59-A6C34878D82A}">
                    <a16:rowId xmlns:a16="http://schemas.microsoft.com/office/drawing/2014/main" val="3327767956"/>
                  </a:ext>
                </a:extLst>
              </a:tr>
              <a:tr h="445221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&lt;p&gt;</a:t>
                      </a:r>
                      <a:endParaRPr lang="en-US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inherit"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&lt;td&gt; OR use</a:t>
                      </a:r>
                      <a:r>
                        <a:rPr lang="en-US" baseline="0">
                          <a:effectLst/>
                        </a:rPr>
                        <a:t> &lt;p&gt; but add margin: 0</a:t>
                      </a:r>
                      <a:endParaRPr lang="en-US">
                        <a:solidFill>
                          <a:srgbClr val="7B8186"/>
                        </a:solidFill>
                        <a:effectLst/>
                        <a:latin typeface="inherit"/>
                      </a:endParaRPr>
                    </a:p>
                  </a:txBody>
                  <a:tcPr marL="66675" marR="66675" marT="66675" marB="66675" anchor="ctr"/>
                </a:tc>
                <a:extLst>
                  <a:ext uri="{0D108BD9-81ED-4DB2-BD59-A6C34878D82A}">
                    <a16:rowId xmlns:a16="http://schemas.microsoft.com/office/drawing/2014/main" val="2645622882"/>
                  </a:ext>
                </a:extLst>
              </a:tr>
              <a:tr h="445221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&lt;h1&gt;, &lt;h2&gt;, &lt;h3&gt;, etc.</a:t>
                      </a:r>
                      <a:endParaRPr lang="en-US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inherit"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&lt;td&gt; or &lt;span&gt; OR use &lt;h&gt; but add margin: 0</a:t>
                      </a:r>
                      <a:endParaRPr lang="en-US">
                        <a:solidFill>
                          <a:srgbClr val="7B8186"/>
                        </a:solidFill>
                        <a:effectLst/>
                        <a:latin typeface="inherit"/>
                      </a:endParaRPr>
                    </a:p>
                  </a:txBody>
                  <a:tcPr marL="66675" marR="66675" marT="66675" marB="66675" anchor="ctr"/>
                </a:tc>
                <a:extLst>
                  <a:ext uri="{0D108BD9-81ED-4DB2-BD59-A6C34878D82A}">
                    <a16:rowId xmlns:a16="http://schemas.microsoft.com/office/drawing/2014/main" val="2719171479"/>
                  </a:ext>
                </a:extLst>
              </a:tr>
              <a:tr h="445221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margin ( in Outlook</a:t>
                      </a:r>
                      <a:r>
                        <a:rPr lang="en-US" baseline="0" dirty="0">
                          <a:effectLst/>
                        </a:rPr>
                        <a:t> on </a:t>
                      </a:r>
                      <a:r>
                        <a:rPr lang="en-US" baseline="0" dirty="0" smtClean="0">
                          <a:effectLst/>
                        </a:rPr>
                        <a:t>Windows )</a:t>
                      </a:r>
                      <a:endParaRPr lang="en-US" dirty="0">
                        <a:effectLst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&lt;td style=”padding:10px;”&gt;</a:t>
                      </a:r>
                      <a:endParaRPr lang="en-US">
                        <a:solidFill>
                          <a:srgbClr val="7B8186"/>
                        </a:solidFill>
                        <a:effectLst/>
                        <a:latin typeface="inherit"/>
                      </a:endParaRPr>
                    </a:p>
                  </a:txBody>
                  <a:tcPr marL="66675" marR="66675" marT="66675" marB="66675" anchor="ctr"/>
                </a:tc>
                <a:extLst>
                  <a:ext uri="{0D108BD9-81ED-4DB2-BD59-A6C34878D82A}">
                    <a16:rowId xmlns:a16="http://schemas.microsoft.com/office/drawing/2014/main" val="1168439119"/>
                  </a:ext>
                </a:extLst>
              </a:tr>
              <a:tr h="445221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float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dirty="0" smtClean="0">
                          <a:effectLst/>
                        </a:rPr>
                        <a:t>( in Outlook</a:t>
                      </a:r>
                      <a:r>
                        <a:rPr lang="en-US" baseline="0" dirty="0" smtClean="0">
                          <a:effectLst/>
                        </a:rPr>
                        <a:t> on Windows )</a:t>
                      </a:r>
                      <a:endParaRPr lang="en-US" dirty="0" smtClean="0">
                        <a:effectLst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multiple table cells and align</a:t>
                      </a:r>
                      <a:endParaRPr lang="en-US" dirty="0">
                        <a:solidFill>
                          <a:srgbClr val="7B8186"/>
                        </a:solidFill>
                        <a:effectLst/>
                        <a:latin typeface="inherit"/>
                      </a:endParaRPr>
                    </a:p>
                  </a:txBody>
                  <a:tcPr marL="66675" marR="66675" marT="66675" marB="66675" anchor="ctr"/>
                </a:tc>
                <a:extLst>
                  <a:ext uri="{0D108BD9-81ED-4DB2-BD59-A6C34878D82A}">
                    <a16:rowId xmlns:a16="http://schemas.microsoft.com/office/drawing/2014/main" val="3657213858"/>
                  </a:ext>
                </a:extLst>
              </a:tr>
              <a:tr h="445221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position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multiple table cells and align</a:t>
                      </a:r>
                      <a:endParaRPr lang="en-US" dirty="0" smtClean="0">
                        <a:solidFill>
                          <a:srgbClr val="7B8186"/>
                        </a:solidFill>
                        <a:effectLst/>
                        <a:latin typeface="inherit"/>
                      </a:endParaRPr>
                    </a:p>
                  </a:txBody>
                  <a:tcPr marL="66675" marR="66675" marT="66675" marB="66675" anchor="ctr"/>
                </a:tc>
                <a:extLst>
                  <a:ext uri="{0D108BD9-81ED-4DB2-BD59-A6C34878D82A}">
                    <a16:rowId xmlns:a16="http://schemas.microsoft.com/office/drawing/2014/main" val="2559988187"/>
                  </a:ext>
                </a:extLst>
              </a:tr>
              <a:tr h="50016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effectLst/>
                        </a:rPr>
                        <a:t>Abbreviated hex codes (ex: #</a:t>
                      </a:r>
                      <a:r>
                        <a:rPr lang="en-US" dirty="0" err="1">
                          <a:effectLst/>
                        </a:rPr>
                        <a:t>fff</a:t>
                      </a:r>
                      <a:r>
                        <a:rPr lang="en-US" dirty="0">
                          <a:effectLst/>
                        </a:rPr>
                        <a:t>)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effectLst/>
                        </a:rPr>
                        <a:t>Full 6-digit hex codes (#FFFFFF)</a:t>
                      </a:r>
                    </a:p>
                  </a:txBody>
                  <a:tcPr marL="66675" marR="66675" marT="66675" marB="66675" anchor="ctr"/>
                </a:tc>
                <a:extLst>
                  <a:ext uri="{0D108BD9-81ED-4DB2-BD59-A6C34878D82A}">
                    <a16:rowId xmlns:a16="http://schemas.microsoft.com/office/drawing/2014/main" val="3445582149"/>
                  </a:ext>
                </a:extLst>
              </a:tr>
              <a:tr h="50915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effectLst/>
                        </a:rPr>
                        <a:t>Animations (@</a:t>
                      </a:r>
                      <a:r>
                        <a:rPr lang="en-US" dirty="0" err="1">
                          <a:effectLst/>
                        </a:rPr>
                        <a:t>keyframes</a:t>
                      </a:r>
                      <a:r>
                        <a:rPr lang="en-US" dirty="0">
                          <a:effectLst/>
                        </a:rPr>
                        <a:t>, transition)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effectLst/>
                        </a:rPr>
                        <a:t>Gifs. Limited</a:t>
                      </a:r>
                      <a:r>
                        <a:rPr lang="en-US" baseline="0" dirty="0">
                          <a:effectLst/>
                        </a:rPr>
                        <a:t> support </a:t>
                      </a:r>
                      <a:r>
                        <a:rPr lang="en-US" baseline="0" dirty="0" smtClean="0">
                          <a:effectLst/>
                        </a:rPr>
                        <a:t>(in </a:t>
                      </a:r>
                      <a:r>
                        <a:rPr lang="en-US" baseline="0" dirty="0">
                          <a:effectLst/>
                        </a:rPr>
                        <a:t>Outlook on Windows)</a:t>
                      </a:r>
                      <a:endParaRPr lang="en-US" dirty="0">
                        <a:effectLst/>
                      </a:endParaRPr>
                    </a:p>
                  </a:txBody>
                  <a:tcPr marL="66675" marR="66675" marT="66675" marB="66675" anchor="ctr"/>
                </a:tc>
                <a:extLst>
                  <a:ext uri="{0D108BD9-81ED-4DB2-BD59-A6C34878D82A}">
                    <a16:rowId xmlns:a16="http://schemas.microsoft.com/office/drawing/2014/main" val="2322936657"/>
                  </a:ext>
                </a:extLst>
              </a:tr>
              <a:tr h="44522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err="1">
                          <a:effectLst/>
                        </a:rPr>
                        <a:t>Javascript</a:t>
                      </a:r>
                      <a:endParaRPr lang="en-US">
                        <a:effectLst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effectLst/>
                        </a:rPr>
                        <a:t>nothing</a:t>
                      </a:r>
                    </a:p>
                  </a:txBody>
                  <a:tcPr marL="66675" marR="66675" marT="66675" marB="66675" anchor="ctr"/>
                </a:tc>
                <a:extLst>
                  <a:ext uri="{0D108BD9-81ED-4DB2-BD59-A6C34878D82A}">
                    <a16:rowId xmlns:a16="http://schemas.microsoft.com/office/drawing/2014/main" val="856140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491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9305" y="2320239"/>
            <a:ext cx="7886818" cy="3851961"/>
          </a:xfrm>
        </p:spPr>
        <p:txBody>
          <a:bodyPr anchor="t"/>
          <a:lstStyle/>
          <a:p>
            <a:pPr marL="0" indent="0">
              <a:buNone/>
            </a:pPr>
            <a:endParaRPr lang="en-US" sz="2000"/>
          </a:p>
          <a:p>
            <a:endParaRPr lang="en-US" sz="20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>
            <a:noAutofit/>
          </a:bodyPr>
          <a:lstStyle/>
          <a:p>
            <a:r>
              <a:rPr lang="en-US" sz="2800"/>
              <a:t>Required attributes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Encode Sans Normal Black"/>
              </a:rPr>
              <a:t>Specifics to Marketo templates</a:t>
            </a:r>
            <a:endParaRPr lang="en-US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99943915-917F-4F19-87E3-3D987294E5E7}"/>
              </a:ext>
            </a:extLst>
          </p:cNvPr>
          <p:cNvSpPr txBox="1">
            <a:spLocks/>
          </p:cNvSpPr>
          <p:nvPr/>
        </p:nvSpPr>
        <p:spPr>
          <a:xfrm>
            <a:off x="794661" y="1733700"/>
            <a:ext cx="8142487" cy="4588894"/>
          </a:xfrm>
          <a:prstGeom prst="rect">
            <a:avLst/>
          </a:prstGeom>
        </p:spPr>
        <p:txBody>
          <a:bodyPr anchor="t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24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100000"/>
              <a:buFont typeface="Lucida Grande"/>
              <a:buChar char="&gt;"/>
              <a:defRPr sz="18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14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Lucida Grande"/>
              <a:buNone/>
            </a:pPr>
            <a:endParaRPr lang="en-US" sz="800" b="0">
              <a:latin typeface="Courier New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F3FBE64-8E82-4FC9-87D9-F8F609CE90CC}"/>
              </a:ext>
            </a:extLst>
          </p:cNvPr>
          <p:cNvSpPr txBox="1">
            <a:spLocks/>
          </p:cNvSpPr>
          <p:nvPr/>
        </p:nvSpPr>
        <p:spPr>
          <a:xfrm>
            <a:off x="674345" y="2245042"/>
            <a:ext cx="8142487" cy="4588894"/>
          </a:xfrm>
          <a:prstGeom prst="rect">
            <a:avLst/>
          </a:prstGeom>
        </p:spPr>
        <p:txBody>
          <a:bodyPr anchor="t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24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100000"/>
              <a:buFont typeface="Lucida Grande"/>
              <a:buChar char="&gt;"/>
              <a:defRPr sz="18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14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Lucida Grande"/>
              <a:buNone/>
            </a:pPr>
            <a:endParaRPr lang="en-US" sz="800" b="0">
              <a:latin typeface="Courier New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C8CE7D-FFA9-4A7F-8F05-C42C800E2C71}"/>
              </a:ext>
            </a:extLst>
          </p:cNvPr>
          <p:cNvSpPr txBox="1"/>
          <p:nvPr/>
        </p:nvSpPr>
        <p:spPr>
          <a:xfrm>
            <a:off x="265814" y="2320591"/>
            <a:ext cx="8878186" cy="4862870"/>
          </a:xfrm>
          <a:prstGeom prst="rect">
            <a:avLst/>
          </a:prstGeom>
          <a:solidFill>
            <a:schemeClr val="bg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latin typeface="Courier New"/>
                <a:cs typeface="Courier New"/>
              </a:rPr>
              <a:t> &lt;table align="center" cellpadding="0" cellspacing="0"  width="100%" class="border" style="max-width:600px !important; font-size: 0px !important; line-height: 0px !important;"&gt;</a:t>
            </a:r>
            <a:endParaRPr lang="en-US" sz="1000" dirty="0">
              <a:latin typeface="Courier New"/>
              <a:cs typeface="Calibri"/>
            </a:endParaRPr>
          </a:p>
          <a:p>
            <a:r>
              <a:rPr lang="en-US" sz="1000" dirty="0">
                <a:latin typeface="Courier New"/>
                <a:cs typeface="Courier New"/>
              </a:rPr>
              <a:t>    &lt;tr&gt;</a:t>
            </a:r>
          </a:p>
          <a:p>
            <a:endParaRPr lang="en-US" sz="1000" dirty="0">
              <a:latin typeface="Courier New"/>
              <a:cs typeface="Calibri"/>
            </a:endParaRPr>
          </a:p>
          <a:p>
            <a:r>
              <a:rPr lang="en-US" sz="1000" dirty="0">
                <a:latin typeface="Courier New"/>
                <a:cs typeface="Courier New"/>
              </a:rPr>
              <a:t>        &lt;td align="center" valign="top"&gt;</a:t>
            </a:r>
          </a:p>
          <a:p>
            <a:endParaRPr lang="en-US" sz="1000" dirty="0">
              <a:latin typeface="Courier New"/>
              <a:cs typeface="Calibri"/>
            </a:endParaRPr>
          </a:p>
          <a:p>
            <a:r>
              <a:rPr lang="en-US" sz="1000" dirty="0">
                <a:latin typeface="Courier New"/>
                <a:cs typeface="Courier New"/>
              </a:rPr>
              <a:t>             &lt;table align="center" border="0" cellspacing="0" width="100%"&gt;</a:t>
            </a:r>
          </a:p>
          <a:p>
            <a:endParaRPr lang="en-US" sz="1000" dirty="0">
              <a:latin typeface="Courier New"/>
              <a:cs typeface="Calibri"/>
            </a:endParaRPr>
          </a:p>
          <a:p>
            <a:r>
              <a:rPr lang="en-US" sz="1000" dirty="0">
                <a:latin typeface="Courier New"/>
                <a:cs typeface="Courier New"/>
              </a:rPr>
              <a:t>                   &lt;tr&gt;</a:t>
            </a:r>
            <a:endParaRPr lang="en-US" sz="1000" dirty="0">
              <a:latin typeface="Courier New"/>
              <a:cs typeface="Calibri"/>
            </a:endParaRPr>
          </a:p>
          <a:p>
            <a:r>
              <a:rPr lang="en-US" sz="1000" dirty="0">
                <a:latin typeface="Courier New"/>
                <a:cs typeface="Courier New"/>
              </a:rPr>
              <a:t>                       &lt;td class="</a:t>
            </a:r>
            <a:r>
              <a:rPr lang="en-US" sz="1000" dirty="0" err="1">
                <a:highlight>
                  <a:srgbClr val="FFFF00"/>
                </a:highlight>
                <a:latin typeface="Courier New"/>
                <a:cs typeface="Courier New"/>
              </a:rPr>
              <a:t>mktoContainer</a:t>
            </a:r>
            <a:r>
              <a:rPr lang="en-US" sz="1000" dirty="0">
                <a:latin typeface="Courier New"/>
                <a:cs typeface="Courier New"/>
              </a:rPr>
              <a:t>" </a:t>
            </a:r>
            <a:r>
              <a:rPr lang="en-US" sz="1000" dirty="0">
                <a:highlight>
                  <a:srgbClr val="FFFF00"/>
                </a:highlight>
                <a:latin typeface="Courier New"/>
                <a:cs typeface="Courier New"/>
              </a:rPr>
              <a:t>id</a:t>
            </a:r>
            <a:r>
              <a:rPr lang="en-US" sz="1000" dirty="0">
                <a:latin typeface="Courier New"/>
                <a:cs typeface="Courier New"/>
              </a:rPr>
              <a:t>="</a:t>
            </a:r>
            <a:r>
              <a:rPr lang="en-US" sz="1000" dirty="0" err="1">
                <a:latin typeface="Courier New"/>
                <a:cs typeface="Courier New"/>
              </a:rPr>
              <a:t>marketoContainer</a:t>
            </a:r>
            <a:r>
              <a:rPr lang="en-US" sz="1000" dirty="0">
                <a:latin typeface="Courier New"/>
                <a:cs typeface="Courier New"/>
              </a:rPr>
              <a:t>"&gt;</a:t>
            </a:r>
            <a:endParaRPr lang="en-US" sz="1000" dirty="0">
              <a:latin typeface="Courier New"/>
              <a:cs typeface="Calibri"/>
            </a:endParaRPr>
          </a:p>
          <a:p>
            <a:endParaRPr lang="en-US" sz="1000" dirty="0">
              <a:latin typeface="Courier New"/>
              <a:cs typeface="Calibri"/>
            </a:endParaRPr>
          </a:p>
          <a:p>
            <a:r>
              <a:rPr lang="en-US" sz="1000" dirty="0">
                <a:latin typeface="Courier New"/>
                <a:cs typeface="Courier New"/>
              </a:rPr>
              <a:t>                        &lt;!--UNIT NAME--&gt;</a:t>
            </a:r>
            <a:endParaRPr lang="en-US" sz="1000" dirty="0">
              <a:latin typeface="Courier New"/>
              <a:cs typeface="Calibri"/>
            </a:endParaRPr>
          </a:p>
          <a:p>
            <a:r>
              <a:rPr lang="en-US" sz="1000" dirty="0">
                <a:latin typeface="Courier New"/>
                <a:cs typeface="Courier New"/>
              </a:rPr>
              <a:t>                        &lt;table border="0" cellspacing="0" cellpadding="0" width="100%" class="</a:t>
            </a:r>
            <a:r>
              <a:rPr lang="en-US" sz="1000" dirty="0">
                <a:highlight>
                  <a:srgbClr val="FFFF00"/>
                </a:highlight>
                <a:latin typeface="Courier New"/>
                <a:cs typeface="Courier New"/>
              </a:rPr>
              <a:t>mktoModule</a:t>
            </a:r>
            <a:r>
              <a:rPr lang="en-US" sz="1000" dirty="0">
                <a:latin typeface="Courier New"/>
                <a:cs typeface="Courier New"/>
              </a:rPr>
              <a:t>" </a:t>
            </a:r>
            <a:r>
              <a:rPr lang="en-US" sz="1000" dirty="0">
                <a:highlight>
                  <a:srgbClr val="FFFF00"/>
                </a:highlight>
                <a:latin typeface="Courier New"/>
                <a:cs typeface="Courier New"/>
              </a:rPr>
              <a:t>id</a:t>
            </a:r>
            <a:r>
              <a:rPr lang="en-US" sz="1000" dirty="0">
                <a:latin typeface="Courier New"/>
                <a:cs typeface="Courier New"/>
              </a:rPr>
              <a:t>="</a:t>
            </a:r>
            <a:r>
              <a:rPr lang="en-US" sz="1000" dirty="0" err="1">
                <a:latin typeface="Courier New"/>
                <a:cs typeface="Courier New"/>
              </a:rPr>
              <a:t>unitName</a:t>
            </a:r>
            <a:r>
              <a:rPr lang="en-US" sz="1000" dirty="0">
                <a:latin typeface="Courier New"/>
                <a:cs typeface="Courier New"/>
              </a:rPr>
              <a:t>" </a:t>
            </a:r>
            <a:r>
              <a:rPr lang="en-US" sz="1000" dirty="0" err="1">
                <a:highlight>
                  <a:srgbClr val="FFFF00"/>
                </a:highlight>
                <a:latin typeface="Courier New"/>
                <a:cs typeface="Courier New"/>
              </a:rPr>
              <a:t>mktoName</a:t>
            </a:r>
            <a:r>
              <a:rPr lang="en-US" sz="1000" dirty="0">
                <a:latin typeface="Courier New"/>
                <a:cs typeface="Courier New"/>
              </a:rPr>
              <a:t>="Unit Name" role="presentation"&gt;</a:t>
            </a:r>
          </a:p>
          <a:p>
            <a:endParaRPr lang="en-US" sz="1000" dirty="0">
              <a:latin typeface="Courier New"/>
              <a:cs typeface="Calibri"/>
            </a:endParaRPr>
          </a:p>
          <a:p>
            <a:r>
              <a:rPr lang="en-US" sz="1000" dirty="0">
                <a:latin typeface="Courier New"/>
                <a:cs typeface="Courier New"/>
              </a:rPr>
              <a:t>                            &lt;tr&gt;</a:t>
            </a:r>
          </a:p>
          <a:p>
            <a:endParaRPr lang="en-US" sz="1000" dirty="0">
              <a:latin typeface="Courier New"/>
              <a:cs typeface="Calibri"/>
            </a:endParaRPr>
          </a:p>
          <a:p>
            <a:r>
              <a:rPr lang="en-US" sz="1000" dirty="0">
                <a:latin typeface="Courier New"/>
                <a:cs typeface="Courier New"/>
              </a:rPr>
              <a:t>                                &lt;td valign="top" class="text unit-name" style="background-color: #</a:t>
            </a:r>
            <a:r>
              <a:rPr lang="en-US" sz="1000" dirty="0" err="1">
                <a:latin typeface="Courier New"/>
                <a:cs typeface="Courier New"/>
              </a:rPr>
              <a:t>ffffff</a:t>
            </a:r>
            <a:r>
              <a:rPr lang="en-US" sz="1000" dirty="0">
                <a:latin typeface="Courier New"/>
                <a:cs typeface="Courier New"/>
              </a:rPr>
              <a:t>; color: #4b2e83; font-family: 'Open Sans', arial, sans-serif;  font-size: 14px; font-weight: 600; line-height: 1.2; text-transform: uppercase; text-align: right; padding: 12px 15px; vertical-align: middle;"&gt;</a:t>
            </a:r>
          </a:p>
          <a:p>
            <a:endParaRPr lang="en-US" sz="1000" dirty="0">
              <a:latin typeface="Courier New"/>
              <a:cs typeface="Calibri"/>
            </a:endParaRPr>
          </a:p>
          <a:p>
            <a:r>
              <a:rPr lang="en-US" sz="1000" dirty="0">
                <a:latin typeface="Courier New"/>
                <a:cs typeface="Courier New"/>
              </a:rPr>
              <a:t>                                    &lt;div </a:t>
            </a:r>
            <a:r>
              <a:rPr lang="en-US" sz="1000" dirty="0">
                <a:highlight>
                  <a:srgbClr val="FFFF00"/>
                </a:highlight>
                <a:latin typeface="Courier New"/>
                <a:cs typeface="Courier New"/>
              </a:rPr>
              <a:t>class</a:t>
            </a:r>
            <a:r>
              <a:rPr lang="en-US" sz="1000" dirty="0">
                <a:latin typeface="Courier New"/>
                <a:cs typeface="Courier New"/>
              </a:rPr>
              <a:t>="</a:t>
            </a:r>
            <a:r>
              <a:rPr lang="en-US" sz="1000" dirty="0">
                <a:highlight>
                  <a:srgbClr val="FFFF00"/>
                </a:highlight>
                <a:latin typeface="Courier New"/>
                <a:cs typeface="Courier New"/>
              </a:rPr>
              <a:t>mktoText</a:t>
            </a:r>
            <a:r>
              <a:rPr lang="en-US" sz="1000" dirty="0">
                <a:latin typeface="Courier New"/>
                <a:cs typeface="Courier New"/>
              </a:rPr>
              <a:t>" id="</a:t>
            </a:r>
            <a:r>
              <a:rPr lang="en-US" sz="1000" dirty="0" err="1">
                <a:latin typeface="Courier New"/>
                <a:cs typeface="Courier New"/>
              </a:rPr>
              <a:t>unitNameText</a:t>
            </a:r>
            <a:r>
              <a:rPr lang="en-US" sz="1000" dirty="0">
                <a:latin typeface="Courier New"/>
                <a:cs typeface="Courier New"/>
              </a:rPr>
              <a:t>" </a:t>
            </a:r>
            <a:r>
              <a:rPr lang="en-US" sz="1000" dirty="0" err="1">
                <a:highlight>
                  <a:srgbClr val="FFFF00"/>
                </a:highlight>
                <a:latin typeface="Courier New"/>
                <a:cs typeface="Courier New"/>
              </a:rPr>
              <a:t>mktoName</a:t>
            </a:r>
            <a:r>
              <a:rPr lang="en-US" sz="1000" dirty="0">
                <a:latin typeface="Courier New"/>
                <a:cs typeface="Courier New"/>
              </a:rPr>
              <a:t>="Unit Name Text"&gt;</a:t>
            </a:r>
            <a:endParaRPr lang="en-US" sz="1000" dirty="0">
              <a:latin typeface="Courier New"/>
              <a:cs typeface="Calibri"/>
            </a:endParaRPr>
          </a:p>
          <a:p>
            <a:r>
              <a:rPr lang="en-US" sz="1000" dirty="0">
                <a:latin typeface="Courier New"/>
                <a:cs typeface="Courier New"/>
              </a:rPr>
              <a:t>                                        Your Unit Name</a:t>
            </a:r>
            <a:endParaRPr lang="en-US" sz="1000" dirty="0">
              <a:latin typeface="Courier New"/>
              <a:cs typeface="Calibri"/>
            </a:endParaRPr>
          </a:p>
          <a:p>
            <a:r>
              <a:rPr lang="en-US" sz="1000" dirty="0">
                <a:latin typeface="Courier New"/>
                <a:cs typeface="Courier New"/>
              </a:rPr>
              <a:t>                                   &lt;/div&gt;</a:t>
            </a:r>
          </a:p>
          <a:p>
            <a:endParaRPr lang="en-US" sz="1000" dirty="0">
              <a:latin typeface="Courier New"/>
              <a:cs typeface="Calibri"/>
            </a:endParaRPr>
          </a:p>
          <a:p>
            <a:r>
              <a:rPr lang="en-US" sz="1000" dirty="0">
                <a:latin typeface="Courier New"/>
                <a:cs typeface="Courier New"/>
              </a:rPr>
              <a:t>                               &lt;/td&gt;</a:t>
            </a:r>
          </a:p>
          <a:p>
            <a:endParaRPr lang="en-US" sz="1000" dirty="0">
              <a:latin typeface="Courier New"/>
              <a:cs typeface="Calibri"/>
            </a:endParaRPr>
          </a:p>
          <a:p>
            <a:r>
              <a:rPr lang="en-US" sz="1000" dirty="0">
                <a:latin typeface="Courier New"/>
                <a:cs typeface="Courier New"/>
              </a:rPr>
              <a:t>                           &lt;/tr&gt;</a:t>
            </a:r>
          </a:p>
          <a:p>
            <a:endParaRPr lang="en-US" sz="1000" dirty="0">
              <a:latin typeface="Courier New"/>
              <a:cs typeface="Calibri"/>
            </a:endParaRPr>
          </a:p>
          <a:p>
            <a:r>
              <a:rPr lang="en-US" sz="1000" dirty="0">
                <a:latin typeface="Courier New"/>
                <a:cs typeface="Courier New"/>
              </a:rPr>
              <a:t>                       &lt;/table&gt;</a:t>
            </a:r>
            <a:endParaRPr lang="en-US" sz="1000" dirty="0">
              <a:latin typeface="Courier New"/>
              <a:cs typeface="Calibri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199115" y="5645883"/>
            <a:ext cx="857747" cy="0"/>
          </a:xfrm>
          <a:prstGeom prst="straightConnector1">
            <a:avLst/>
          </a:prstGeom>
          <a:ln w="95250">
            <a:solidFill>
              <a:schemeClr val="tx2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5814" y="4960785"/>
            <a:ext cx="2363921" cy="1415772"/>
          </a:xfrm>
          <a:prstGeom prst="rect">
            <a:avLst/>
          </a:prstGeom>
          <a:solidFill>
            <a:schemeClr val="tx1"/>
          </a:solidFill>
        </p:spPr>
        <p:txBody>
          <a:bodyPr wrap="square" lIns="182880" tIns="91440" rIns="182880" bIns="91440" rtlCol="0">
            <a:spAutoFit/>
          </a:bodyPr>
          <a:lstStyle/>
          <a:p>
            <a:pPr algn="ctr"/>
            <a:r>
              <a:rPr lang="en-US" sz="1600">
                <a:solidFill>
                  <a:schemeClr val="bg2"/>
                </a:solidFill>
              </a:rPr>
              <a:t>A div? This required for editable areas in Marketo. Class, ID and mktoname are also required.</a:t>
            </a:r>
          </a:p>
        </p:txBody>
      </p:sp>
    </p:spTree>
    <p:extLst>
      <p:ext uri="{BB962C8B-B14F-4D97-AF65-F5344CB8AC3E}">
        <p14:creationId xmlns:p14="http://schemas.microsoft.com/office/powerpoint/2010/main" val="378320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Encode Sans Normal Black"/>
              </a:rPr>
              <a:t>Let's look at the CSS again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FE8A58-E4A9-42C5-937D-B4409A0B5954}"/>
              </a:ext>
            </a:extLst>
          </p:cNvPr>
          <p:cNvSpPr txBox="1"/>
          <p:nvPr/>
        </p:nvSpPr>
        <p:spPr>
          <a:xfrm>
            <a:off x="4400549" y="1913453"/>
            <a:ext cx="4743451" cy="43396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latin typeface="Courier New"/>
                <a:ea typeface="+mn-lt"/>
                <a:cs typeface="+mn-lt"/>
              </a:rPr>
              <a:t>&lt;table border="0" cellspacing="0" cellpadding="0" width="100%" </a:t>
            </a:r>
            <a:r>
              <a:rPr lang="en-US" sz="1200" dirty="0"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class="purple-background</a:t>
            </a:r>
            <a:r>
              <a:rPr lang="en-US" sz="1200" dirty="0">
                <a:latin typeface="Courier New"/>
                <a:ea typeface="+mn-lt"/>
                <a:cs typeface="+mn-lt"/>
              </a:rPr>
              <a:t> mktoModule" id="</a:t>
            </a:r>
            <a:r>
              <a:rPr lang="en-US" sz="1200" dirty="0" err="1">
                <a:latin typeface="Courier New"/>
                <a:ea typeface="+mn-lt"/>
                <a:cs typeface="+mn-lt"/>
              </a:rPr>
              <a:t>bodyCopyPurple</a:t>
            </a:r>
            <a:r>
              <a:rPr lang="en-US" sz="1200" dirty="0">
                <a:latin typeface="Courier New"/>
                <a:ea typeface="+mn-lt"/>
                <a:cs typeface="+mn-lt"/>
              </a:rPr>
              <a:t>" </a:t>
            </a:r>
            <a:r>
              <a:rPr lang="en-US" sz="1200" dirty="0" err="1">
                <a:latin typeface="Courier New"/>
                <a:ea typeface="+mn-lt"/>
                <a:cs typeface="+mn-lt"/>
              </a:rPr>
              <a:t>mktoName</a:t>
            </a:r>
            <a:r>
              <a:rPr lang="en-US" sz="1200" dirty="0">
                <a:latin typeface="Courier New"/>
                <a:ea typeface="+mn-lt"/>
                <a:cs typeface="+mn-lt"/>
              </a:rPr>
              <a:t>="Body Paragraph - Purple" role="presentation"&gt;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ea typeface="+mn-lt"/>
                <a:cs typeface="+mn-lt"/>
              </a:rPr>
              <a:t>    &lt;tr&gt;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ea typeface="+mn-lt"/>
                <a:cs typeface="+mn-lt"/>
              </a:rPr>
              <a:t>       &lt;td align="left" valign="top" </a:t>
            </a:r>
            <a:r>
              <a:rPr lang="en-US" sz="1200" dirty="0"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class="text body-copy"</a:t>
            </a:r>
            <a:r>
              <a:rPr lang="en-US" sz="1200" dirty="0">
                <a:latin typeface="Courier New"/>
                <a:ea typeface="+mn-lt"/>
                <a:cs typeface="+mn-lt"/>
              </a:rPr>
              <a:t> </a:t>
            </a:r>
            <a:r>
              <a:rPr lang="en-US" sz="1200" b="1" dirty="0">
                <a:latin typeface="Courier New"/>
                <a:ea typeface="+mn-lt"/>
                <a:cs typeface="+mn-lt"/>
              </a:rPr>
              <a:t>style="background-color: #4b2e83; color: #FFFFFF; font-family: 'Open Sans', arial, sans-serif; font-size: 13px; font-weight: 400; line-height: 22px; padding: 10px 15px 10px 15px; vertical-align: top;"</a:t>
            </a:r>
            <a:r>
              <a:rPr lang="en-US" sz="1200" dirty="0">
                <a:latin typeface="Courier New"/>
                <a:ea typeface="+mn-lt"/>
                <a:cs typeface="+mn-lt"/>
              </a:rPr>
              <a:t>&gt;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ea typeface="+mn-lt"/>
                <a:cs typeface="+mn-lt"/>
              </a:rPr>
              <a:t>        &lt;div class="mktoText" id="</a:t>
            </a:r>
            <a:r>
              <a:rPr lang="en-US" sz="1200" dirty="0" err="1">
                <a:latin typeface="Courier New"/>
                <a:ea typeface="+mn-lt"/>
                <a:cs typeface="+mn-lt"/>
              </a:rPr>
              <a:t>bodyCopyParagraphPurple</a:t>
            </a:r>
            <a:r>
              <a:rPr lang="en-US" sz="1200" dirty="0">
                <a:latin typeface="Courier New"/>
                <a:ea typeface="+mn-lt"/>
                <a:cs typeface="+mn-lt"/>
              </a:rPr>
              <a:t>" </a:t>
            </a:r>
            <a:r>
              <a:rPr lang="en-US" sz="1200" dirty="0" err="1">
                <a:latin typeface="Courier New"/>
                <a:ea typeface="+mn-lt"/>
                <a:cs typeface="+mn-lt"/>
              </a:rPr>
              <a:t>mktoName</a:t>
            </a:r>
            <a:r>
              <a:rPr lang="en-US" sz="1200" dirty="0">
                <a:latin typeface="Courier New"/>
                <a:ea typeface="+mn-lt"/>
                <a:cs typeface="+mn-lt"/>
              </a:rPr>
              <a:t>="Body Paragraph"&gt;</a:t>
            </a:r>
            <a:endParaRPr lang="en-US" sz="1200" dirty="0">
              <a:latin typeface="Courier New"/>
              <a:ea typeface="+mn-lt"/>
              <a:cs typeface="Courier New"/>
            </a:endParaRPr>
          </a:p>
          <a:p>
            <a:pPr lvl="2"/>
            <a:r>
              <a:rPr lang="en-US" sz="1200" dirty="0">
                <a:latin typeface="Courier New"/>
                <a:ea typeface="+mn-lt"/>
                <a:cs typeface="+mn-lt"/>
              </a:rPr>
              <a:t>Mus </a:t>
            </a:r>
            <a:r>
              <a:rPr lang="en-US" sz="1200" dirty="0" err="1">
                <a:latin typeface="Courier New"/>
                <a:ea typeface="+mn-lt"/>
                <a:cs typeface="+mn-lt"/>
              </a:rPr>
              <a:t>es</a:t>
            </a:r>
            <a:r>
              <a:rPr lang="en-US" sz="1200" dirty="0">
                <a:latin typeface="Courier New"/>
                <a:ea typeface="+mn-lt"/>
                <a:cs typeface="+mn-lt"/>
              </a:rPr>
              <a:t> </a:t>
            </a:r>
            <a:r>
              <a:rPr lang="en-US" sz="1200" dirty="0" err="1">
                <a:latin typeface="Courier New"/>
                <a:ea typeface="+mn-lt"/>
                <a:cs typeface="+mn-lt"/>
              </a:rPr>
              <a:t>eipcipit</a:t>
            </a:r>
            <a:r>
              <a:rPr lang="en-US" sz="1200" dirty="0">
                <a:latin typeface="Courier New"/>
                <a:ea typeface="+mn-lt"/>
                <a:cs typeface="+mn-lt"/>
              </a:rPr>
              <a:t> </a:t>
            </a:r>
            <a:r>
              <a:rPr lang="en-US" sz="1200" dirty="0" err="1">
                <a:latin typeface="Courier New"/>
                <a:ea typeface="+mn-lt"/>
                <a:cs typeface="+mn-lt"/>
              </a:rPr>
              <a:t>atisquis</a:t>
            </a:r>
            <a:r>
              <a:rPr lang="en-US" sz="1200" dirty="0">
                <a:latin typeface="Courier New"/>
                <a:ea typeface="+mn-lt"/>
                <a:cs typeface="+mn-lt"/>
              </a:rPr>
              <a:t> </a:t>
            </a:r>
            <a:r>
              <a:rPr lang="en-US" sz="1200" dirty="0" err="1">
                <a:latin typeface="Courier New"/>
                <a:ea typeface="+mn-lt"/>
                <a:cs typeface="+mn-lt"/>
              </a:rPr>
              <a:t>aliassimo</a:t>
            </a:r>
            <a:r>
              <a:rPr lang="en-US" sz="1200" dirty="0">
                <a:latin typeface="Courier New"/>
                <a:ea typeface="+mn-lt"/>
                <a:cs typeface="+mn-lt"/>
              </a:rPr>
              <a:t> </a:t>
            </a:r>
            <a:r>
              <a:rPr lang="en-US" sz="1200" dirty="0" err="1">
                <a:latin typeface="Courier New"/>
                <a:ea typeface="+mn-lt"/>
                <a:cs typeface="+mn-lt"/>
              </a:rPr>
              <a:t>maximpe</a:t>
            </a:r>
            <a:r>
              <a:rPr lang="en-US" sz="1200" dirty="0">
                <a:latin typeface="Courier New"/>
                <a:ea typeface="+mn-lt"/>
                <a:cs typeface="+mn-lt"/>
              </a:rPr>
              <a:t> </a:t>
            </a:r>
            <a:r>
              <a:rPr lang="en-US" sz="1200" dirty="0" err="1">
                <a:latin typeface="Courier New"/>
                <a:ea typeface="+mn-lt"/>
                <a:cs typeface="+mn-lt"/>
              </a:rPr>
              <a:t>venis</a:t>
            </a:r>
            <a:r>
              <a:rPr lang="en-US" sz="1200" dirty="0">
                <a:latin typeface="Courier New"/>
                <a:ea typeface="+mn-lt"/>
                <a:cs typeface="+mn-lt"/>
              </a:rPr>
              <a:t> </a:t>
            </a:r>
            <a:r>
              <a:rPr lang="en-US" sz="1200" dirty="0" err="1">
                <a:latin typeface="Courier New"/>
                <a:ea typeface="+mn-lt"/>
                <a:cs typeface="+mn-lt"/>
              </a:rPr>
              <a:t>ea</a:t>
            </a:r>
            <a:r>
              <a:rPr lang="en-US" sz="1200" dirty="0">
                <a:latin typeface="Courier New"/>
                <a:ea typeface="+mn-lt"/>
                <a:cs typeface="+mn-lt"/>
              </a:rPr>
              <a:t> </a:t>
            </a:r>
            <a:r>
              <a:rPr lang="en-US" sz="1200" dirty="0" err="1">
                <a:latin typeface="Courier New"/>
                <a:ea typeface="+mn-lt"/>
                <a:cs typeface="+mn-lt"/>
              </a:rPr>
              <a:t>eosae</a:t>
            </a:r>
            <a:r>
              <a:rPr lang="en-US" sz="1200" dirty="0">
                <a:latin typeface="Courier New"/>
                <a:ea typeface="+mn-lt"/>
                <a:cs typeface="+mn-lt"/>
              </a:rPr>
              <a:t> </a:t>
            </a:r>
            <a:r>
              <a:rPr lang="en-US" sz="1200" dirty="0" err="1">
                <a:latin typeface="Courier New"/>
                <a:ea typeface="+mn-lt"/>
                <a:cs typeface="+mn-lt"/>
              </a:rPr>
              <a:t>occulpari</a:t>
            </a:r>
            <a:r>
              <a:rPr lang="en-US" sz="1200" dirty="0">
                <a:latin typeface="Courier New"/>
                <a:ea typeface="+mn-lt"/>
                <a:cs typeface="+mn-lt"/>
              </a:rPr>
              <a:t> </a:t>
            </a:r>
            <a:r>
              <a:rPr lang="en-US" sz="1200" dirty="0" err="1">
                <a:latin typeface="Courier New"/>
                <a:ea typeface="+mn-lt"/>
                <a:cs typeface="+mn-lt"/>
              </a:rPr>
              <a:t>odit</a:t>
            </a:r>
            <a:r>
              <a:rPr lang="en-US" sz="1200" dirty="0">
                <a:latin typeface="Courier New"/>
                <a:ea typeface="+mn-lt"/>
                <a:cs typeface="+mn-lt"/>
              </a:rPr>
              <a:t>. </a:t>
            </a:r>
            <a:endParaRPr lang="en-US" sz="1200" dirty="0">
              <a:latin typeface="Courier New"/>
              <a:ea typeface="+mn-lt"/>
              <a:cs typeface="Courier New"/>
            </a:endParaRPr>
          </a:p>
          <a:p>
            <a:pPr lvl="2"/>
            <a:r>
              <a:rPr lang="en-US" sz="1200" dirty="0">
                <a:latin typeface="Courier New"/>
                <a:ea typeface="+mn-lt"/>
                <a:cs typeface="+mn-lt"/>
              </a:rPr>
              <a:t>&lt;a </a:t>
            </a:r>
            <a:r>
              <a:rPr lang="en-US" sz="1200" dirty="0"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class="text apple-link-white"</a:t>
            </a:r>
            <a:r>
              <a:rPr lang="en-US" sz="1200" dirty="0">
                <a:latin typeface="Courier New"/>
                <a:ea typeface="+mn-lt"/>
                <a:cs typeface="+mn-lt"/>
              </a:rPr>
              <a:t> </a:t>
            </a:r>
            <a:r>
              <a:rPr lang="en-US" sz="1200" dirty="0" err="1">
                <a:latin typeface="Courier New"/>
                <a:ea typeface="+mn-lt"/>
                <a:cs typeface="+mn-lt"/>
              </a:rPr>
              <a:t>href</a:t>
            </a:r>
            <a:r>
              <a:rPr lang="en-US" sz="1200" dirty="0">
                <a:latin typeface="Courier New"/>
                <a:ea typeface="+mn-lt"/>
                <a:cs typeface="+mn-lt"/>
              </a:rPr>
              <a:t>="#ADDLINK" </a:t>
            </a:r>
            <a:r>
              <a:rPr lang="en-US" sz="1200" b="1" dirty="0">
                <a:latin typeface="Courier New"/>
                <a:ea typeface="+mn-lt"/>
                <a:cs typeface="+mn-lt"/>
              </a:rPr>
              <a:t>style="color: #FFFFFF;</a:t>
            </a:r>
            <a:r>
              <a:rPr lang="en-US" sz="1200" dirty="0">
                <a:latin typeface="Courier New"/>
                <a:ea typeface="+mn-lt"/>
                <a:cs typeface="+mn-lt"/>
              </a:rPr>
              <a:t>"&gt;I am a link!&lt;/a&gt; </a:t>
            </a:r>
            <a:endParaRPr lang="en-US" sz="1200" dirty="0">
              <a:latin typeface="Courier New"/>
              <a:ea typeface="+mn-lt"/>
              <a:cs typeface="Courier New"/>
            </a:endParaRPr>
          </a:p>
          <a:p>
            <a:r>
              <a:rPr lang="en-US" sz="1200" dirty="0">
                <a:latin typeface="Courier New"/>
                <a:ea typeface="+mn-lt"/>
                <a:cs typeface="+mn-lt"/>
              </a:rPr>
              <a:t>        &lt;/div&gt;    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ea typeface="+mn-lt"/>
                <a:cs typeface="+mn-lt"/>
              </a:rPr>
              <a:t>     &lt;/td&gt;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ea typeface="+mn-lt"/>
                <a:cs typeface="+mn-lt"/>
              </a:rPr>
              <a:t>   &lt;/tr&gt;</a:t>
            </a:r>
            <a:endParaRPr lang="en-US" sz="1200" dirty="0">
              <a:latin typeface="Courier New"/>
              <a:ea typeface="+mn-lt"/>
              <a:cs typeface="Courier New"/>
            </a:endParaRPr>
          </a:p>
          <a:p>
            <a:r>
              <a:rPr lang="en-US" sz="1200" dirty="0">
                <a:latin typeface="Courier New"/>
                <a:ea typeface="+mn-lt"/>
                <a:cs typeface="+mn-lt"/>
              </a:rPr>
              <a:t>&lt;/table&gt;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76A591-8297-4252-B38E-975686FB48A9}"/>
              </a:ext>
            </a:extLst>
          </p:cNvPr>
          <p:cNvSpPr txBox="1"/>
          <p:nvPr/>
        </p:nvSpPr>
        <p:spPr>
          <a:xfrm>
            <a:off x="347906" y="1936537"/>
            <a:ext cx="3754798" cy="429348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300" dirty="0">
                <a:latin typeface="Courier New"/>
                <a:cs typeface="Courier New"/>
              </a:rPr>
              <a:t>&lt;style&gt; &lt;!- – in head - - &gt;</a:t>
            </a:r>
          </a:p>
          <a:p>
            <a:endParaRPr lang="en-US" sz="1300" dirty="0">
              <a:latin typeface="Courier New"/>
              <a:cs typeface="Courier New"/>
            </a:endParaRPr>
          </a:p>
          <a:p>
            <a:r>
              <a:rPr lang="en-US" sz="1300" dirty="0">
                <a:latin typeface="Courier New"/>
                <a:cs typeface="Courier New"/>
              </a:rPr>
              <a:t>.purple-background td {</a:t>
            </a:r>
          </a:p>
          <a:p>
            <a:r>
              <a:rPr lang="en-US" sz="1300" dirty="0">
                <a:latin typeface="Courier New"/>
                <a:cs typeface="Courier New"/>
              </a:rPr>
              <a:t>   background-color: #4b2e83;</a:t>
            </a:r>
          </a:p>
          <a:p>
            <a:r>
              <a:rPr lang="en-US" sz="1300" dirty="0">
                <a:latin typeface="Courier New"/>
                <a:cs typeface="Courier New"/>
              </a:rPr>
              <a:t> }</a:t>
            </a:r>
          </a:p>
          <a:p>
            <a:endParaRPr lang="en-US" sz="1300" dirty="0">
              <a:latin typeface="Courier New"/>
              <a:cs typeface="Courier New"/>
            </a:endParaRPr>
          </a:p>
          <a:p>
            <a:r>
              <a:rPr lang="en-US" sz="1300" dirty="0">
                <a:latin typeface="Courier New"/>
                <a:ea typeface="+mn-lt"/>
                <a:cs typeface="+mn-lt"/>
              </a:rPr>
              <a:t>.apple-link-white {</a:t>
            </a:r>
            <a:endParaRPr lang="en-US" sz="1300" dirty="0">
              <a:latin typeface="Courier New"/>
              <a:cs typeface="Courier New"/>
            </a:endParaRPr>
          </a:p>
          <a:p>
            <a:r>
              <a:rPr lang="en-US" sz="1300" dirty="0">
                <a:latin typeface="Courier New"/>
                <a:ea typeface="+mn-lt"/>
                <a:cs typeface="+mn-lt"/>
              </a:rPr>
              <a:t>   color: #</a:t>
            </a:r>
            <a:r>
              <a:rPr lang="en-US" sz="1300" dirty="0" err="1">
                <a:latin typeface="Courier New"/>
                <a:ea typeface="+mn-lt"/>
                <a:cs typeface="+mn-lt"/>
              </a:rPr>
              <a:t>ffffff</a:t>
            </a:r>
            <a:r>
              <a:rPr lang="en-US" sz="1300" dirty="0">
                <a:latin typeface="Courier New"/>
                <a:ea typeface="+mn-lt"/>
                <a:cs typeface="+mn-lt"/>
              </a:rPr>
              <a:t> !important;</a:t>
            </a:r>
            <a:endParaRPr lang="en-US" sz="1300" dirty="0">
              <a:latin typeface="Courier New"/>
              <a:cs typeface="Courier New"/>
            </a:endParaRPr>
          </a:p>
          <a:p>
            <a:r>
              <a:rPr lang="en-US" sz="1300" dirty="0">
                <a:latin typeface="Courier New"/>
                <a:ea typeface="+mn-lt"/>
                <a:cs typeface="+mn-lt"/>
              </a:rPr>
              <a:t> }</a:t>
            </a:r>
          </a:p>
          <a:p>
            <a:endParaRPr lang="en-US" sz="1300" dirty="0">
              <a:latin typeface="Courier New"/>
              <a:ea typeface="+mn-lt"/>
              <a:cs typeface="+mn-lt"/>
            </a:endParaRPr>
          </a:p>
          <a:p>
            <a:endParaRPr lang="en-US" sz="1300" dirty="0">
              <a:latin typeface="Courier New"/>
              <a:cs typeface="Courier New"/>
            </a:endParaRPr>
          </a:p>
          <a:p>
            <a:r>
              <a:rPr lang="en-US" sz="1300" dirty="0">
                <a:latin typeface="Courier New"/>
                <a:ea typeface="+mn-lt"/>
                <a:cs typeface="+mn-lt"/>
              </a:rPr>
              <a:t>@</a:t>
            </a:r>
            <a:r>
              <a:rPr lang="en-US" sz="1300" dirty="0">
                <a:latin typeface="Courier New"/>
                <a:cs typeface="Courier New"/>
              </a:rPr>
              <a:t>media</a:t>
            </a:r>
            <a:r>
              <a:rPr lang="en-US" sz="1300" dirty="0">
                <a:latin typeface="Courier New"/>
                <a:ea typeface="+mn-lt"/>
                <a:cs typeface="+mn-lt"/>
              </a:rPr>
              <a:t> screen and (max-width:480px){</a:t>
            </a:r>
          </a:p>
          <a:p>
            <a:r>
              <a:rPr lang="en-US" sz="1300" dirty="0">
                <a:latin typeface="Courier New"/>
                <a:ea typeface="+mn-lt"/>
                <a:cs typeface="+mn-lt"/>
              </a:rPr>
              <a:t>  </a:t>
            </a:r>
          </a:p>
          <a:p>
            <a:r>
              <a:rPr lang="en-US" sz="1300" dirty="0">
                <a:latin typeface="Courier New"/>
                <a:ea typeface="+mn-lt"/>
                <a:cs typeface="+mn-lt"/>
              </a:rPr>
              <a:t>.body-copy{</a:t>
            </a:r>
          </a:p>
          <a:p>
            <a:r>
              <a:rPr lang="en-US" sz="1300" dirty="0">
                <a:latin typeface="Courier New"/>
                <a:ea typeface="+mn-lt"/>
                <a:cs typeface="+mn-lt"/>
              </a:rPr>
              <a:t>      font-size: 14px !important;</a:t>
            </a:r>
          </a:p>
          <a:p>
            <a:r>
              <a:rPr lang="en-US" sz="1300" dirty="0">
                <a:latin typeface="Courier New"/>
                <a:ea typeface="+mn-lt"/>
                <a:cs typeface="+mn-lt"/>
              </a:rPr>
              <a:t>      line-height: 160% !important;</a:t>
            </a:r>
          </a:p>
          <a:p>
            <a:r>
              <a:rPr lang="en-US" sz="1300" dirty="0">
                <a:latin typeface="Courier New"/>
                <a:ea typeface="+mn-lt"/>
                <a:cs typeface="+mn-lt"/>
              </a:rPr>
              <a:t>   }</a:t>
            </a:r>
          </a:p>
          <a:p>
            <a:endParaRPr lang="en-US" sz="1300" dirty="0">
              <a:latin typeface="Courier New"/>
              <a:cs typeface="Courier New"/>
            </a:endParaRPr>
          </a:p>
          <a:p>
            <a:r>
              <a:rPr lang="en-US" sz="1300" dirty="0">
                <a:latin typeface="Courier New"/>
                <a:ea typeface="+mn-lt"/>
                <a:cs typeface="+mn-lt"/>
              </a:rPr>
              <a:t>}</a:t>
            </a:r>
          </a:p>
          <a:p>
            <a:endParaRPr lang="en-US" sz="1300" dirty="0">
              <a:latin typeface="Courier New"/>
              <a:ea typeface="+mn-lt"/>
              <a:cs typeface="+mn-lt"/>
            </a:endParaRPr>
          </a:p>
          <a:p>
            <a:r>
              <a:rPr lang="en-US" sz="1300" dirty="0">
                <a:latin typeface="Courier New"/>
                <a:cs typeface="Calibri"/>
              </a:rPr>
              <a:t>&lt;/style&gt;</a:t>
            </a:r>
          </a:p>
        </p:txBody>
      </p:sp>
    </p:spTree>
    <p:extLst>
      <p:ext uri="{BB962C8B-B14F-4D97-AF65-F5344CB8AC3E}">
        <p14:creationId xmlns:p14="http://schemas.microsoft.com/office/powerpoint/2010/main" val="174766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387" y="1800225"/>
            <a:ext cx="599122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76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71757" y="1723148"/>
            <a:ext cx="8184662" cy="44518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>
            <a:noAutofit/>
          </a:bodyPr>
          <a:lstStyle/>
          <a:p>
            <a:r>
              <a:rPr lang="en-US" sz="2800"/>
              <a:t>Where is .text in styles?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Encode Sans Normal Black"/>
              </a:rPr>
              <a:t>Our friend Outlook on Windows</a:t>
            </a: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71757" y="2462647"/>
            <a:ext cx="5677088" cy="17543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>
                <a:latin typeface="Open Sans"/>
              </a:rPr>
              <a:t>MS Outlook on Windows doesn't use web fonts. But our template uses 'Open Sans'. If a backup font isn't declared specifically for Outlook, it will default to Times New Roman. </a:t>
            </a:r>
          </a:p>
          <a:p>
            <a:endParaRPr lang="en-US" dirty="0">
              <a:latin typeface="Open Sans"/>
            </a:endParaRPr>
          </a:p>
          <a:p>
            <a:r>
              <a:rPr lang="en-US" dirty="0">
                <a:latin typeface="Open Sans"/>
              </a:rPr>
              <a:t>So we add conditional styles in an "if mso" comment: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26878B-01BC-4485-AFF3-74ECB72F3D76}"/>
              </a:ext>
            </a:extLst>
          </p:cNvPr>
          <p:cNvSpPr txBox="1"/>
          <p:nvPr/>
        </p:nvSpPr>
        <p:spPr>
          <a:xfrm>
            <a:off x="1079835" y="4245644"/>
            <a:ext cx="6352672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latin typeface="Courier New"/>
                <a:cs typeface="Courier New"/>
              </a:rPr>
              <a:t> &lt;!--[if mso]&gt;</a:t>
            </a:r>
          </a:p>
          <a:p>
            <a:r>
              <a:rPr lang="en-US" sz="1400" dirty="0">
                <a:latin typeface="Courier New"/>
                <a:cs typeface="Courier New"/>
              </a:rPr>
              <a:t>    &lt;style type="text/</a:t>
            </a:r>
            <a:r>
              <a:rPr lang="en-US" sz="1400" dirty="0" err="1">
                <a:latin typeface="Courier New"/>
                <a:cs typeface="Courier New"/>
              </a:rPr>
              <a:t>css</a:t>
            </a:r>
            <a:r>
              <a:rPr lang="en-US" sz="1400" dirty="0">
                <a:latin typeface="Courier New"/>
                <a:cs typeface="Courier New"/>
              </a:rPr>
              <a:t>"&gt;</a:t>
            </a:r>
          </a:p>
          <a:p>
            <a:r>
              <a:rPr lang="en-US" sz="1400" dirty="0">
                <a:latin typeface="Courier New"/>
                <a:cs typeface="Courier New"/>
              </a:rPr>
              <a:t>       .text {</a:t>
            </a:r>
          </a:p>
          <a:p>
            <a:r>
              <a:rPr lang="en-US" sz="1400" dirty="0">
                <a:latin typeface="Courier New"/>
                <a:cs typeface="Courier New"/>
              </a:rPr>
              <a:t>         font-family: Arial, sans-serif !important;</a:t>
            </a:r>
          </a:p>
          <a:p>
            <a:r>
              <a:rPr lang="en-US" sz="1400" dirty="0">
                <a:latin typeface="Courier New"/>
                <a:cs typeface="Courier New"/>
              </a:rPr>
              <a:t>        }</a:t>
            </a:r>
          </a:p>
          <a:p>
            <a:r>
              <a:rPr lang="en-US" sz="1400" dirty="0">
                <a:latin typeface="Courier New"/>
                <a:cs typeface="Courier New"/>
              </a:rPr>
              <a:t>    &lt;/style&gt;</a:t>
            </a:r>
          </a:p>
          <a:p>
            <a:r>
              <a:rPr lang="en-US" sz="1400" dirty="0">
                <a:latin typeface="Courier New"/>
                <a:cs typeface="Courier New"/>
              </a:rPr>
              <a:t> &lt;![endif]--&gt;</a:t>
            </a:r>
          </a:p>
        </p:txBody>
      </p:sp>
      <p:sp>
        <p:nvSpPr>
          <p:cNvPr id="3" name="Rectangle 2"/>
          <p:cNvSpPr/>
          <p:nvPr/>
        </p:nvSpPr>
        <p:spPr>
          <a:xfrm>
            <a:off x="6276108" y="2433976"/>
            <a:ext cx="286789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/>
                <a:ea typeface="+mn-lt"/>
                <a:cs typeface="+mn-lt"/>
              </a:rPr>
              <a:t>&lt;a </a:t>
            </a:r>
            <a:r>
              <a:rPr lang="en-US" sz="1200" dirty="0"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class="text apple-link-white"</a:t>
            </a:r>
            <a:r>
              <a:rPr lang="en-US" sz="1200" dirty="0">
                <a:latin typeface="Courier New"/>
                <a:ea typeface="+mn-lt"/>
                <a:cs typeface="+mn-lt"/>
              </a:rPr>
              <a:t> </a:t>
            </a:r>
            <a:r>
              <a:rPr lang="en-US" sz="1200" dirty="0" err="1">
                <a:latin typeface="Courier New"/>
                <a:ea typeface="+mn-lt"/>
                <a:cs typeface="+mn-lt"/>
              </a:rPr>
              <a:t>href</a:t>
            </a:r>
            <a:r>
              <a:rPr lang="en-US" sz="1200" dirty="0">
                <a:latin typeface="Courier New"/>
                <a:ea typeface="+mn-lt"/>
                <a:cs typeface="+mn-lt"/>
              </a:rPr>
              <a:t>="#ADDLINK" </a:t>
            </a:r>
            <a:r>
              <a:rPr lang="en-US" sz="1200" b="1" dirty="0">
                <a:latin typeface="Courier New"/>
                <a:ea typeface="+mn-lt"/>
                <a:cs typeface="+mn-lt"/>
              </a:rPr>
              <a:t>style="color: #FFFFFF</a:t>
            </a:r>
            <a:r>
              <a:rPr lang="en-US" sz="1200" b="1" dirty="0" smtClean="0">
                <a:latin typeface="Courier New"/>
                <a:ea typeface="+mn-lt"/>
                <a:cs typeface="+mn-lt"/>
              </a:rPr>
              <a:t>;</a:t>
            </a:r>
            <a:r>
              <a:rPr lang="en-US" sz="1200" dirty="0" smtClean="0">
                <a:latin typeface="Courier New"/>
                <a:ea typeface="+mn-lt"/>
                <a:cs typeface="+mn-lt"/>
              </a:rPr>
              <a:t>"&gt;</a:t>
            </a:r>
          </a:p>
          <a:p>
            <a:pPr lvl="1"/>
            <a:r>
              <a:rPr lang="en-US" sz="1200" dirty="0" smtClean="0">
                <a:latin typeface="Courier New"/>
                <a:ea typeface="+mn-lt"/>
                <a:cs typeface="+mn-lt"/>
              </a:rPr>
              <a:t>I </a:t>
            </a:r>
            <a:r>
              <a:rPr lang="en-US" sz="1200" dirty="0">
                <a:latin typeface="Courier New"/>
                <a:ea typeface="+mn-lt"/>
                <a:cs typeface="+mn-lt"/>
              </a:rPr>
              <a:t>am a link</a:t>
            </a:r>
            <a:r>
              <a:rPr lang="en-US" sz="1200" dirty="0" smtClean="0">
                <a:latin typeface="Courier New"/>
                <a:ea typeface="+mn-lt"/>
                <a:cs typeface="+mn-lt"/>
              </a:rPr>
              <a:t>!</a:t>
            </a:r>
          </a:p>
          <a:p>
            <a:r>
              <a:rPr lang="en-US" sz="1200" dirty="0" smtClean="0">
                <a:latin typeface="Courier New"/>
                <a:ea typeface="+mn-lt"/>
                <a:cs typeface="+mn-lt"/>
              </a:rPr>
              <a:t>&lt;/</a:t>
            </a:r>
            <a:r>
              <a:rPr lang="en-US" sz="1200" dirty="0">
                <a:latin typeface="Courier New"/>
                <a:ea typeface="+mn-lt"/>
                <a:cs typeface="+mn-lt"/>
              </a:rPr>
              <a:t>a&gt; </a:t>
            </a:r>
            <a:endParaRPr lang="en-US" sz="1200" dirty="0">
              <a:latin typeface="Courier New"/>
              <a:ea typeface="+mn-lt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2390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Encode Sans Normal Black"/>
              </a:rPr>
              <a:t>What about images?</a:t>
            </a: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78238" y="1907334"/>
            <a:ext cx="7651362" cy="31700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"/>
              </a:rPr>
              <a:t>Add style="</a:t>
            </a:r>
            <a:r>
              <a:rPr lang="en-US" sz="2000" dirty="0" err="1">
                <a:latin typeface="Open Sans"/>
              </a:rPr>
              <a:t>display:block</a:t>
            </a:r>
            <a:r>
              <a:rPr lang="en-US" sz="2000" dirty="0">
                <a:latin typeface="Open Sans"/>
              </a:rPr>
              <a:t>;” to prevent some email clients adding gaps underneath your images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Open Sa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"/>
              </a:rPr>
              <a:t>Use alt text and add styles for it. If images are not displayed in browser, the text is styled according to </a:t>
            </a:r>
            <a:r>
              <a:rPr lang="en-US" sz="2000" dirty="0" smtClean="0">
                <a:latin typeface="Open Sans"/>
              </a:rPr>
              <a:t>the CSS</a:t>
            </a:r>
            <a:endParaRPr lang="en-US" sz="2000" dirty="0">
              <a:latin typeface="Open Sa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Open Sa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"/>
              </a:rPr>
              <a:t>Limit text on images to decorative only. Use background images + 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Open Sa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"/>
              </a:rPr>
              <a:t>Don't use an image for your entire message</a:t>
            </a:r>
          </a:p>
        </p:txBody>
      </p:sp>
    </p:spTree>
    <p:extLst>
      <p:ext uri="{BB962C8B-B14F-4D97-AF65-F5344CB8AC3E}">
        <p14:creationId xmlns:p14="http://schemas.microsoft.com/office/powerpoint/2010/main" val="354879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Encode Sans Normal Black"/>
              </a:rPr>
              <a:t>Don't do this</a:t>
            </a: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71756" y="2322971"/>
            <a:ext cx="8184662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latin typeface="Open Sans"/>
            </a:endParaRPr>
          </a:p>
        </p:txBody>
      </p:sp>
      <p:pic>
        <p:nvPicPr>
          <p:cNvPr id="3" name="Picture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06DD6A85-3336-4FE2-A93F-8D78A5B72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223" y="1655718"/>
            <a:ext cx="6453554" cy="43906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73160C-59A8-43DB-B207-733DF0886B4C}"/>
              </a:ext>
            </a:extLst>
          </p:cNvPr>
          <p:cNvSpPr txBox="1"/>
          <p:nvPr/>
        </p:nvSpPr>
        <p:spPr>
          <a:xfrm>
            <a:off x="1257300" y="5908431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Source: litmus.com</a:t>
            </a:r>
            <a:endParaRPr lang="en-US" sz="1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258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Encode Sans Normal Black"/>
              </a:rPr>
              <a:t>Support for background images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61" y="1537856"/>
            <a:ext cx="8853739" cy="56196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73160C-59A8-43DB-B207-733DF0886B4C}"/>
              </a:ext>
            </a:extLst>
          </p:cNvPr>
          <p:cNvSpPr txBox="1"/>
          <p:nvPr/>
        </p:nvSpPr>
        <p:spPr>
          <a:xfrm>
            <a:off x="6795655" y="6594232"/>
            <a:ext cx="226521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 smtClean="0"/>
              <a:t>campaignmonitor.com</a:t>
            </a:r>
            <a:endParaRPr lang="en-US" sz="1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911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71756" y="1805111"/>
            <a:ext cx="8175869" cy="44518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>
            <a:noAutofit/>
          </a:bodyPr>
          <a:lstStyle/>
          <a:p>
            <a:r>
              <a:rPr lang="en-US" dirty="0" smtClean="0">
                <a:latin typeface="Open Sans"/>
                <a:cs typeface="Calibri"/>
              </a:rPr>
              <a:t>Must use VML markup</a:t>
            </a:r>
            <a:endParaRPr lang="en-US" dirty="0">
              <a:latin typeface="Open Sans"/>
              <a:cs typeface="Calibri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Encode Sans Normal Black"/>
              </a:rPr>
              <a:t>Outlook workaround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30833" y="5921373"/>
            <a:ext cx="8609257" cy="86177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>
              <a:spcBef>
                <a:spcPts val="1200"/>
              </a:spcBef>
            </a:pPr>
            <a:endParaRPr lang="en-US" sz="2000" dirty="0" smtClean="0">
              <a:solidFill>
                <a:schemeClr val="accent3"/>
              </a:solidFill>
              <a:latin typeface="Open Sans"/>
              <a:cs typeface="Calibri"/>
            </a:endParaRPr>
          </a:p>
          <a:p>
            <a:pPr>
              <a:spcBef>
                <a:spcPts val="1200"/>
              </a:spcBef>
            </a:pPr>
            <a:r>
              <a:rPr lang="en-US" sz="2000" dirty="0" smtClean="0">
                <a:solidFill>
                  <a:schemeClr val="accent3"/>
                </a:solidFill>
                <a:latin typeface="Open Sans"/>
                <a:cs typeface="Calibri"/>
              </a:rPr>
              <a:t>Generate</a:t>
            </a:r>
            <a:r>
              <a:rPr lang="en-US" dirty="0" smtClean="0">
                <a:solidFill>
                  <a:schemeClr val="accent3"/>
                </a:solidFill>
                <a:latin typeface="Open Sans"/>
                <a:cs typeface="Calibri"/>
              </a:rPr>
              <a:t> </a:t>
            </a:r>
            <a:r>
              <a:rPr lang="en-US" dirty="0">
                <a:solidFill>
                  <a:schemeClr val="accent3"/>
                </a:solidFill>
                <a:latin typeface="Open Sans"/>
                <a:cs typeface="Calibri"/>
              </a:rPr>
              <a:t>VML code at </a:t>
            </a:r>
            <a:r>
              <a:rPr lang="en-US" dirty="0">
                <a:solidFill>
                  <a:schemeClr val="accent3"/>
                </a:solidFill>
                <a:latin typeface="Open Sans"/>
                <a:ea typeface="+mn-lt"/>
                <a:cs typeface="+mn-lt"/>
              </a:rPr>
              <a:t>Bulletproof Background Images (</a:t>
            </a:r>
            <a:r>
              <a:rPr lang="en-US" dirty="0">
                <a:solidFill>
                  <a:schemeClr val="accent3"/>
                </a:solidFill>
                <a:latin typeface="Open Sans"/>
                <a:ea typeface="+mn-lt"/>
                <a:cs typeface="+mn-lt"/>
                <a:hlinkClick r:id="rId3"/>
              </a:rPr>
              <a:t>https://backgrounds.cm</a:t>
            </a:r>
            <a:r>
              <a:rPr lang="en-US" dirty="0" smtClean="0">
                <a:solidFill>
                  <a:schemeClr val="accent3"/>
                </a:solidFill>
                <a:latin typeface="Open Sans"/>
                <a:ea typeface="+mn-lt"/>
                <a:cs typeface="+mn-lt"/>
                <a:hlinkClick r:id="rId3"/>
              </a:rPr>
              <a:t>/</a:t>
            </a:r>
            <a:r>
              <a:rPr lang="en-US" dirty="0" smtClean="0">
                <a:solidFill>
                  <a:schemeClr val="accent3"/>
                </a:solidFill>
                <a:latin typeface="Open Sans"/>
                <a:ea typeface="+mn-lt"/>
                <a:cs typeface="+mn-lt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DE763C-9F07-43FD-A062-EC63CCC7483F}"/>
              </a:ext>
            </a:extLst>
          </p:cNvPr>
          <p:cNvSpPr txBox="1"/>
          <p:nvPr/>
        </p:nvSpPr>
        <p:spPr>
          <a:xfrm>
            <a:off x="430833" y="2555568"/>
            <a:ext cx="8713167" cy="3575068"/>
          </a:xfrm>
          <a:prstGeom prst="rect">
            <a:avLst/>
          </a:prstGeom>
          <a:solidFill>
            <a:schemeClr val="bg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 </a:t>
            </a:r>
            <a:r>
              <a:rPr lang="en-US" sz="1100" dirty="0">
                <a:latin typeface="Courier New"/>
                <a:cs typeface="Courier New"/>
              </a:rPr>
              <a:t> </a:t>
            </a:r>
            <a:r>
              <a:rPr lang="en-US" sz="1100" dirty="0">
                <a:latin typeface="Courier New"/>
                <a:ea typeface="+mn-lt"/>
                <a:cs typeface="+mn-lt"/>
              </a:rPr>
              <a:t>&lt;table cellpadding="0" cellspacing="0" border="0" width="100%"&gt;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  &lt;tr&gt;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    &lt;td background="https://i.imgur.com/YJOX1PC.png" bgcolor="#4b2e83" valign="top"&gt;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ea typeface="+mn-lt"/>
                <a:cs typeface="+mn-lt"/>
              </a:rPr>
              <a:t>     </a:t>
            </a:r>
            <a:r>
              <a:rPr lang="en-US" sz="1200" dirty="0">
                <a:solidFill>
                  <a:srgbClr val="2A2A2E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en-US" sz="1200" b="1" dirty="0">
                <a:solidFill>
                  <a:srgbClr val="2A2A2E"/>
                </a:solidFill>
                <a:latin typeface="Courier New"/>
                <a:ea typeface="+mn-lt"/>
                <a:cs typeface="+mn-lt"/>
              </a:rPr>
              <a:t>&lt;!--[if gte mso 9]&gt;</a:t>
            </a:r>
            <a:endParaRPr lang="en-US" sz="1200" b="1" dirty="0">
              <a:solidFill>
                <a:srgbClr val="2A2A2E"/>
              </a:solidFill>
              <a:latin typeface="Courier New"/>
              <a:cs typeface="Courier New"/>
            </a:endParaRPr>
          </a:p>
          <a:p>
            <a:r>
              <a:rPr lang="en-US" sz="1200" b="1" dirty="0">
                <a:solidFill>
                  <a:srgbClr val="2A2A2E"/>
                </a:solidFill>
                <a:latin typeface="Courier New"/>
                <a:ea typeface="+mn-lt"/>
                <a:cs typeface="+mn-lt"/>
              </a:rPr>
              <a:t>      &lt;v:rect xmlns:v="urn:schemas-microsoft-com:vml" fill="true" stroke="false" style="mso-width-percent:1000;"&gt;</a:t>
            </a:r>
            <a:endParaRPr lang="en-US" sz="1200" b="1" dirty="0">
              <a:solidFill>
                <a:srgbClr val="2A2A2E"/>
              </a:solidFill>
              <a:latin typeface="Courier New"/>
              <a:cs typeface="Courier New"/>
            </a:endParaRPr>
          </a:p>
          <a:p>
            <a:r>
              <a:rPr lang="en-US" sz="1200" b="1" dirty="0">
                <a:solidFill>
                  <a:srgbClr val="2A2A2E"/>
                </a:solidFill>
                <a:latin typeface="Courier New"/>
                <a:ea typeface="+mn-lt"/>
                <a:cs typeface="+mn-lt"/>
              </a:rPr>
              <a:t>        &lt;v:fill type="tile" </a:t>
            </a:r>
            <a:r>
              <a:rPr lang="en-US" sz="1200" b="1" dirty="0" err="1">
                <a:solidFill>
                  <a:srgbClr val="2A2A2E"/>
                </a:solidFill>
                <a:latin typeface="Courier New"/>
                <a:ea typeface="+mn-lt"/>
                <a:cs typeface="+mn-lt"/>
              </a:rPr>
              <a:t>src</a:t>
            </a:r>
            <a:r>
              <a:rPr lang="en-US" sz="1200" b="1" dirty="0">
                <a:solidFill>
                  <a:srgbClr val="2A2A2E"/>
                </a:solidFill>
                <a:latin typeface="Courier New"/>
                <a:ea typeface="+mn-lt"/>
                <a:cs typeface="+mn-lt"/>
              </a:rPr>
              <a:t>="https://i.imgur.com/YJOX1PC.png" color="#4b2e83" /&gt;</a:t>
            </a:r>
            <a:endParaRPr lang="en-US" sz="1200" b="1" dirty="0">
              <a:solidFill>
                <a:srgbClr val="2A2A2E"/>
              </a:solidFill>
              <a:latin typeface="Courier New"/>
              <a:cs typeface="Courier New"/>
            </a:endParaRPr>
          </a:p>
          <a:p>
            <a:r>
              <a:rPr lang="en-US" sz="1200" b="1" dirty="0">
                <a:solidFill>
                  <a:srgbClr val="2A2A2E"/>
                </a:solidFill>
                <a:latin typeface="Courier New"/>
                <a:ea typeface="+mn-lt"/>
                <a:cs typeface="+mn-lt"/>
              </a:rPr>
              <a:t>        &lt;v:textbox style="</a:t>
            </a:r>
            <a:r>
              <a:rPr lang="en-US" sz="1200" b="1" dirty="0" err="1">
                <a:solidFill>
                  <a:srgbClr val="2A2A2E"/>
                </a:solidFill>
                <a:latin typeface="Courier New"/>
                <a:ea typeface="+mn-lt"/>
                <a:cs typeface="+mn-lt"/>
              </a:rPr>
              <a:t>mso-fit-shape-to-text:true</a:t>
            </a:r>
            <a:r>
              <a:rPr lang="en-US" sz="1200" b="1" dirty="0">
                <a:solidFill>
                  <a:srgbClr val="2A2A2E"/>
                </a:solidFill>
                <a:latin typeface="Courier New"/>
                <a:ea typeface="+mn-lt"/>
                <a:cs typeface="+mn-lt"/>
              </a:rPr>
              <a:t>" inset="0,0,0,0"&gt;</a:t>
            </a:r>
            <a:endParaRPr lang="en-US" sz="1200" b="1" dirty="0">
              <a:solidFill>
                <a:srgbClr val="2A2A2E"/>
              </a:solidFill>
              <a:latin typeface="Courier New"/>
              <a:cs typeface="Courier New"/>
            </a:endParaRPr>
          </a:p>
          <a:p>
            <a:r>
              <a:rPr lang="en-US" sz="1200" b="1" dirty="0">
                <a:solidFill>
                  <a:srgbClr val="2A2A2E"/>
                </a:solidFill>
                <a:latin typeface="Courier New"/>
                <a:ea typeface="+mn-lt"/>
                <a:cs typeface="+mn-lt"/>
              </a:rPr>
              <a:t>      &lt;![endif]--&gt;</a:t>
            </a:r>
            <a:endParaRPr lang="en-US" sz="1200" b="1" dirty="0">
              <a:solidFill>
                <a:srgbClr val="2A2A2E"/>
              </a:solidFill>
              <a:latin typeface="Courier New"/>
              <a:cs typeface="Courier New"/>
            </a:endParaRPr>
          </a:p>
          <a:p>
            <a:pPr lvl="1"/>
            <a:r>
              <a:rPr lang="en-US" sz="1200" dirty="0">
                <a:latin typeface="Courier New"/>
                <a:ea typeface="+mn-lt"/>
                <a:cs typeface="+mn-lt"/>
              </a:rPr>
              <a:t>      </a:t>
            </a:r>
            <a:r>
              <a:rPr lang="en-US" sz="1100" dirty="0">
                <a:latin typeface="Courier New"/>
                <a:ea typeface="+mn-lt"/>
                <a:cs typeface="+mn-lt"/>
              </a:rPr>
              <a:t>&lt;div&gt;</a:t>
            </a:r>
          </a:p>
          <a:p>
            <a:pPr lvl="1"/>
            <a:r>
              <a:rPr lang="en-US" sz="1100" dirty="0">
                <a:latin typeface="Courier New"/>
                <a:ea typeface="+mn-lt"/>
                <a:cs typeface="+mn-lt"/>
              </a:rPr>
              <a:t>           &lt;!-- content on top of image --&gt;</a:t>
            </a:r>
          </a:p>
          <a:p>
            <a:pPr lvl="1"/>
            <a:r>
              <a:rPr lang="en-US" sz="1100" dirty="0">
                <a:latin typeface="Courier New"/>
                <a:ea typeface="+mn-lt"/>
                <a:cs typeface="+mn-lt"/>
              </a:rPr>
              <a:t>      &lt;/div&gt;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ea typeface="+mn-lt"/>
                <a:cs typeface="+mn-lt"/>
              </a:rPr>
              <a:t>    </a:t>
            </a:r>
            <a:r>
              <a:rPr lang="en-US" sz="1200" b="1" dirty="0">
                <a:latin typeface="Courier New"/>
                <a:ea typeface="+mn-lt"/>
                <a:cs typeface="+mn-lt"/>
              </a:rPr>
              <a:t> </a:t>
            </a:r>
            <a:r>
              <a:rPr lang="en-US" sz="1200" b="1" dirty="0">
                <a:solidFill>
                  <a:srgbClr val="2A2A2E"/>
                </a:solidFill>
                <a:latin typeface="Courier New"/>
                <a:ea typeface="+mn-lt"/>
                <a:cs typeface="+mn-lt"/>
              </a:rPr>
              <a:t> &lt;!--[if gte mso 9]&gt;</a:t>
            </a:r>
            <a:endParaRPr lang="en-US" sz="1200" b="1" dirty="0">
              <a:solidFill>
                <a:srgbClr val="2A2A2E"/>
              </a:solidFill>
              <a:latin typeface="Courier New"/>
              <a:cs typeface="Courier New"/>
            </a:endParaRPr>
          </a:p>
          <a:p>
            <a:r>
              <a:rPr lang="en-US" sz="1200" b="1" dirty="0">
                <a:solidFill>
                  <a:srgbClr val="2A2A2E"/>
                </a:solidFill>
                <a:latin typeface="Courier New"/>
                <a:ea typeface="+mn-lt"/>
                <a:cs typeface="+mn-lt"/>
              </a:rPr>
              <a:t>        &lt;/v:textbox&gt;</a:t>
            </a:r>
            <a:endParaRPr lang="en-US" sz="1200" b="1" dirty="0">
              <a:solidFill>
                <a:srgbClr val="2A2A2E"/>
              </a:solidFill>
              <a:latin typeface="Courier New"/>
              <a:cs typeface="Courier New"/>
            </a:endParaRPr>
          </a:p>
          <a:p>
            <a:r>
              <a:rPr lang="en-US" sz="1200" b="1" dirty="0">
                <a:solidFill>
                  <a:srgbClr val="2A2A2E"/>
                </a:solidFill>
                <a:latin typeface="Courier New"/>
                <a:ea typeface="+mn-lt"/>
                <a:cs typeface="+mn-lt"/>
              </a:rPr>
              <a:t>      &lt;/v:rect&gt;</a:t>
            </a:r>
            <a:endParaRPr lang="en-US" sz="1200" b="1" dirty="0">
              <a:solidFill>
                <a:srgbClr val="2A2A2E"/>
              </a:solidFill>
              <a:latin typeface="Courier New"/>
              <a:cs typeface="Courier New"/>
            </a:endParaRPr>
          </a:p>
          <a:p>
            <a:r>
              <a:rPr lang="en-US" sz="1200" b="1" dirty="0">
                <a:solidFill>
                  <a:srgbClr val="2A2A2E"/>
                </a:solidFill>
                <a:latin typeface="Courier New"/>
                <a:ea typeface="+mn-lt"/>
                <a:cs typeface="+mn-lt"/>
              </a:rPr>
              <a:t>      &lt;![endif]--&gt;</a:t>
            </a:r>
            <a:endParaRPr lang="en-US" sz="1200" b="1" dirty="0">
              <a:solidFill>
                <a:srgbClr val="2A2A2E"/>
              </a:solidFill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ea typeface="+mn-lt"/>
                <a:cs typeface="+mn-lt"/>
              </a:rPr>
              <a:t>    </a:t>
            </a:r>
            <a:r>
              <a:rPr lang="en-US" sz="1100" dirty="0">
                <a:latin typeface="Courier New"/>
                <a:ea typeface="+mn-lt"/>
                <a:cs typeface="+mn-lt"/>
              </a:rPr>
              <a:t>&lt;/td&gt;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  &lt;/tr&gt;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ea typeface="+mn-lt"/>
                <a:cs typeface="+mn-lt"/>
              </a:rPr>
              <a:t>&lt;/table&gt;</a:t>
            </a:r>
            <a:endParaRPr lang="en-US" sz="11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0033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9305" y="2320240"/>
            <a:ext cx="7886818" cy="3117862"/>
          </a:xfrm>
        </p:spPr>
        <p:txBody>
          <a:bodyPr anchor="t"/>
          <a:lstStyle/>
          <a:p>
            <a:pPr marL="0" indent="0">
              <a:buNone/>
            </a:pPr>
            <a:r>
              <a:rPr lang="en-US" sz="3600"/>
              <a:t>Overview:</a:t>
            </a:r>
          </a:p>
          <a:p>
            <a:pPr>
              <a:buFont typeface="Arial"/>
              <a:buChar char="•"/>
            </a:pPr>
            <a:r>
              <a:rPr lang="en-US"/>
              <a:t>Coding like it’s 1999!</a:t>
            </a:r>
            <a:endParaRPr lang="en-US" b="0"/>
          </a:p>
          <a:p>
            <a:pPr>
              <a:buFont typeface="Arial"/>
              <a:buChar char="•"/>
            </a:pPr>
            <a:r>
              <a:rPr lang="en-US"/>
              <a:t>Anatomy of a generic HTML email</a:t>
            </a:r>
          </a:p>
          <a:p>
            <a:pPr>
              <a:buFont typeface="Arial"/>
              <a:buChar char="•"/>
            </a:pPr>
            <a:r>
              <a:rPr lang="en-US"/>
              <a:t>A look at what’s specific to Marketo templates</a:t>
            </a:r>
          </a:p>
          <a:p>
            <a:pPr>
              <a:buFont typeface="Arial"/>
              <a:buChar char="•"/>
            </a:pPr>
            <a:r>
              <a:rPr lang="en-US"/>
              <a:t>Developing for dozens of browsers/devices/clients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Encode Sans Normal Black"/>
              </a:rPr>
              <a:t>CSS in Emails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13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1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BF26E337-6FF0-4EC2-979D-86644439F2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533" r="6606"/>
          <a:stretch/>
        </p:blipFill>
        <p:spPr>
          <a:xfrm>
            <a:off x="5166922" y="1960267"/>
            <a:ext cx="3689497" cy="2757341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Encode Sans Normal Black"/>
              </a:rPr>
              <a:t>Styled alt-text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DE763C-9F07-43FD-A062-EC63CCC7483F}"/>
              </a:ext>
            </a:extLst>
          </p:cNvPr>
          <p:cNvSpPr txBox="1"/>
          <p:nvPr/>
        </p:nvSpPr>
        <p:spPr>
          <a:xfrm>
            <a:off x="372140" y="2349796"/>
            <a:ext cx="4272596" cy="2677656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Courier New"/>
                <a:cs typeface="Courier New"/>
              </a:rPr>
              <a:t>&lt;</a:t>
            </a:r>
            <a:r>
              <a:rPr lang="en-US" sz="1400" dirty="0" err="1">
                <a:latin typeface="Courier New"/>
                <a:cs typeface="Courier New"/>
              </a:rPr>
              <a:t>img</a:t>
            </a:r>
            <a:r>
              <a:rPr lang="en-US" sz="1400" dirty="0">
                <a:latin typeface="Courier New"/>
                <a:cs typeface="Courier New"/>
              </a:rPr>
              <a:t> alt="</a:t>
            </a:r>
            <a:r>
              <a:rPr lang="en-US" sz="1400" b="1" dirty="0">
                <a:latin typeface="Courier New"/>
                <a:cs typeface="Courier New"/>
              </a:rPr>
              <a:t>this image has styles added to it</a:t>
            </a:r>
            <a:r>
              <a:rPr lang="en-US" sz="1400" dirty="0">
                <a:latin typeface="Courier New"/>
                <a:cs typeface="Courier New"/>
              </a:rPr>
              <a:t>" </a:t>
            </a:r>
            <a:r>
              <a:rPr lang="en-US" sz="1400" dirty="0" err="1">
                <a:latin typeface="Courier New"/>
                <a:cs typeface="Courier New"/>
              </a:rPr>
              <a:t>src</a:t>
            </a:r>
            <a:r>
              <a:rPr lang="en-US" sz="1400" dirty="0">
                <a:latin typeface="Courier New"/>
                <a:cs typeface="Courier New"/>
              </a:rPr>
              <a:t>="http://explore.uw.edu/</a:t>
            </a:r>
            <a:r>
              <a:rPr lang="en-US" sz="1400" dirty="0" err="1">
                <a:latin typeface="Courier New"/>
                <a:cs typeface="Courier New"/>
              </a:rPr>
              <a:t>rs</a:t>
            </a:r>
            <a:r>
              <a:rPr lang="en-US" sz="1400" dirty="0">
                <a:latin typeface="Courier New"/>
                <a:cs typeface="Courier New"/>
              </a:rPr>
              <a:t>/131-AQO-225/images/img.jpg"  width="600" class="</a:t>
            </a:r>
            <a:r>
              <a:rPr lang="en-US" sz="1400" dirty="0" err="1">
                <a:latin typeface="Courier New"/>
                <a:cs typeface="Courier New"/>
              </a:rPr>
              <a:t>mktoImg</a:t>
            </a:r>
            <a:r>
              <a:rPr lang="en-US" sz="1400" dirty="0">
                <a:latin typeface="Courier New"/>
                <a:cs typeface="Courier New"/>
              </a:rPr>
              <a:t>" id="</a:t>
            </a:r>
            <a:r>
              <a:rPr lang="en-US" sz="1400" dirty="0" err="1">
                <a:latin typeface="Courier New"/>
                <a:cs typeface="Courier New"/>
              </a:rPr>
              <a:t>img</a:t>
            </a:r>
            <a:r>
              <a:rPr lang="en-US" sz="1400" dirty="0">
                <a:latin typeface="Courier New"/>
                <a:cs typeface="Courier New"/>
              </a:rPr>
              <a:t>" </a:t>
            </a:r>
          </a:p>
          <a:p>
            <a:r>
              <a:rPr lang="en-US" sz="1400" b="1" dirty="0">
                <a:latin typeface="Courier New"/>
                <a:cs typeface="Courier New"/>
              </a:rPr>
              <a:t>style="color: #444444; display: block; font-family: 'Open Sans', arial, sans-serif; font-size: 14px; height: auto; line-height:18px; width: 100% !important; text-align: center !important; vertical-align: middle;</a:t>
            </a:r>
            <a:r>
              <a:rPr lang="en-US" sz="1400" dirty="0">
                <a:latin typeface="Courier New"/>
                <a:cs typeface="Courier New"/>
              </a:rPr>
              <a:t>“</a:t>
            </a:r>
          </a:p>
          <a:p>
            <a:r>
              <a:rPr lang="en-US" sz="1400" dirty="0">
                <a:latin typeface="Courier New"/>
                <a:cs typeface="Courier New"/>
              </a:rPr>
              <a:t>/&gt;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6730E45B-2419-4809-9252-97E6840D8485}"/>
              </a:ext>
            </a:extLst>
          </p:cNvPr>
          <p:cNvCxnSpPr/>
          <p:nvPr/>
        </p:nvCxnSpPr>
        <p:spPr>
          <a:xfrm flipV="1">
            <a:off x="4446453" y="3456835"/>
            <a:ext cx="1188803" cy="828713"/>
          </a:xfrm>
          <a:prstGeom prst="bentConnector3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72140" y="5582061"/>
            <a:ext cx="4636278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t">
            <a:spAutoFit/>
          </a:bodyPr>
          <a:lstStyle/>
          <a:p>
            <a:r>
              <a:rPr lang="en-US" sz="2000" dirty="0" smtClean="0">
                <a:solidFill>
                  <a:schemeClr val="bg2"/>
                </a:solidFill>
                <a:latin typeface="Open Sans"/>
                <a:cs typeface="Calibri"/>
              </a:rPr>
              <a:t>Surprise! </a:t>
            </a:r>
            <a:r>
              <a:rPr lang="en-US" sz="2000" dirty="0" smtClean="0">
                <a:solidFill>
                  <a:schemeClr val="bg2"/>
                </a:solidFill>
                <a:latin typeface="Open Sans"/>
                <a:cs typeface="Calibri"/>
              </a:rPr>
              <a:t>This doesn’t work for Outlook</a:t>
            </a:r>
            <a:endParaRPr lang="en-US" dirty="0" smtClean="0">
              <a:solidFill>
                <a:schemeClr val="bg2"/>
              </a:solidFill>
              <a:latin typeface="Open Sans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7679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Encode Sans Normal Black"/>
              </a:rPr>
              <a:t>Animations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71756" y="2449186"/>
            <a:ext cx="7451518" cy="28623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Open Sans"/>
              </a:rPr>
              <a:t>Good </a:t>
            </a:r>
            <a:r>
              <a:rPr lang="en-US" dirty="0">
                <a:latin typeface="Open Sans"/>
              </a:rPr>
              <a:t>support across </a:t>
            </a:r>
            <a:r>
              <a:rPr lang="en-US" dirty="0" smtClean="0">
                <a:latin typeface="Open Sans"/>
              </a:rPr>
              <a:t>clients</a:t>
            </a:r>
            <a:r>
              <a:rPr lang="en-US" dirty="0">
                <a:latin typeface="Open Sans"/>
              </a:rPr>
              <a:t>, but keep file size under 1MB. Can use lots of data on </a:t>
            </a:r>
            <a:r>
              <a:rPr lang="en-US" dirty="0" smtClean="0">
                <a:latin typeface="Open Sans"/>
              </a:rPr>
              <a:t>mobile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Open Sans"/>
              </a:rPr>
              <a:t>Outlook on Windows will only show the first frame of the animated GIF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Open Sans"/>
              </a:rPr>
              <a:t>CSS animations, transition = Limited support. Do not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Open Sans"/>
              </a:rPr>
              <a:t>How about video? Very limited support. Use still image, link to YouTube or other hosted video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Open Sans"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71757" y="1723148"/>
            <a:ext cx="8175869" cy="44518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>
            <a:noAutofit/>
          </a:bodyPr>
          <a:lstStyle/>
          <a:p>
            <a:r>
              <a:rPr lang="en-US" sz="2800"/>
              <a:t>Animated GIFs are the best bet</a:t>
            </a:r>
          </a:p>
        </p:txBody>
      </p:sp>
    </p:spTree>
    <p:extLst>
      <p:ext uri="{BB962C8B-B14F-4D97-AF65-F5344CB8AC3E}">
        <p14:creationId xmlns:p14="http://schemas.microsoft.com/office/powerpoint/2010/main" val="216377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considerations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1756" y="1683994"/>
            <a:ext cx="7451518" cy="31393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latin typeface="Open Sans"/>
              </a:rPr>
              <a:t>Negative values </a:t>
            </a:r>
            <a:r>
              <a:rPr lang="en-US">
                <a:latin typeface="Open Sans"/>
              </a:rPr>
              <a:t>on margins aren’t well supported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latin typeface="Open Sans"/>
              </a:rPr>
              <a:t>Position</a:t>
            </a:r>
            <a:r>
              <a:rPr lang="en-US">
                <a:latin typeface="Open Sans"/>
              </a:rPr>
              <a:t> not well supported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latin typeface="Open Sans"/>
              </a:rPr>
              <a:t>CSS Grid </a:t>
            </a:r>
            <a:r>
              <a:rPr lang="en-US">
                <a:latin typeface="Open Sans"/>
              </a:rPr>
              <a:t>and </a:t>
            </a:r>
            <a:r>
              <a:rPr lang="en-US" b="1">
                <a:latin typeface="Open Sans"/>
              </a:rPr>
              <a:t>Variables</a:t>
            </a:r>
            <a:r>
              <a:rPr lang="en-US">
                <a:latin typeface="Open Sans"/>
              </a:rPr>
              <a:t> not well supported </a:t>
            </a:r>
          </a:p>
          <a:p>
            <a:endParaRPr lang="en-US">
              <a:latin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latin typeface="Open Sans"/>
              </a:rPr>
              <a:t>Dark mode </a:t>
            </a:r>
            <a:r>
              <a:rPr lang="en-US">
                <a:latin typeface="Open Sans"/>
              </a:rPr>
              <a:t>– double check your message in dark mode </a:t>
            </a:r>
            <a:br>
              <a:rPr lang="en-US">
                <a:latin typeface="Open Sans"/>
              </a:rPr>
            </a:br>
            <a:r>
              <a:rPr lang="en-US">
                <a:latin typeface="Open Sans"/>
              </a:rPr>
              <a:t>(Outlook on Mac, others?) </a:t>
            </a:r>
          </a:p>
          <a:p>
            <a:endParaRPr lang="en-US">
              <a:latin typeface="Open Sans"/>
            </a:endParaRPr>
          </a:p>
          <a:p>
            <a:endParaRPr lang="en-US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88775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considerations – Gmail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1756" y="1683994"/>
            <a:ext cx="7451518" cy="28623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Open Sans"/>
              </a:rPr>
              <a:t>Gmail </a:t>
            </a:r>
            <a:r>
              <a:rPr lang="en-US" b="1" dirty="0">
                <a:latin typeface="Open Sans"/>
              </a:rPr>
              <a:t>clips messages </a:t>
            </a:r>
            <a:r>
              <a:rPr lang="en-US" dirty="0">
                <a:latin typeface="Open Sans"/>
              </a:rPr>
              <a:t>over 102 kb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Open Sans"/>
              </a:rPr>
              <a:t>Gmail doesn’t support </a:t>
            </a:r>
            <a:r>
              <a:rPr lang="en-US" b="1" dirty="0">
                <a:latin typeface="Open Sans"/>
              </a:rPr>
              <a:t>attribute selectors </a:t>
            </a:r>
            <a:r>
              <a:rPr lang="en-US" dirty="0">
                <a:latin typeface="Open Sans"/>
              </a:rPr>
              <a:t>and </a:t>
            </a:r>
            <a:r>
              <a:rPr lang="en-US" b="1" dirty="0">
                <a:latin typeface="Open Sans"/>
              </a:rPr>
              <a:t>most pseudo-classes </a:t>
            </a:r>
            <a:r>
              <a:rPr lang="en-US" dirty="0" smtClean="0">
                <a:latin typeface="Open Sans"/>
              </a:rPr>
              <a:t>– </a:t>
            </a:r>
            <a:r>
              <a:rPr lang="en-US" sz="1600" dirty="0">
                <a:latin typeface="Open Sans"/>
              </a:rPr>
              <a:t>div[class="content"]{ color: red 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Open Sans"/>
              </a:rPr>
              <a:t>Gmail automatically converts phone numbers and URLs to links.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Open Sans"/>
            </a:endParaRPr>
          </a:p>
          <a:p>
            <a:endParaRPr lang="en-US" dirty="0">
              <a:latin typeface="Open Sans"/>
            </a:endParaRPr>
          </a:p>
          <a:p>
            <a:endParaRPr lang="en-US" dirty="0">
              <a:latin typeface="Open Sa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8668" t="35706" r="13058" b="40902"/>
          <a:stretch/>
        </p:blipFill>
        <p:spPr>
          <a:xfrm>
            <a:off x="5044642" y="1683994"/>
            <a:ext cx="3943495" cy="77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94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considerations – iOS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1756" y="1701578"/>
            <a:ext cx="7526671" cy="47397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Open Sans"/>
            </a:endParaRPr>
          </a:p>
          <a:p>
            <a:r>
              <a:rPr lang="en-US" sz="2400" b="1" dirty="0">
                <a:latin typeface="Open Sans"/>
              </a:rPr>
              <a:t>Generally good support for CSS, but: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Open Sans"/>
              </a:rPr>
              <a:t>Needs min-width:100% on body and </a:t>
            </a:r>
            <a:r>
              <a:rPr lang="en-US" dirty="0" smtClean="0">
                <a:latin typeface="Open Sans"/>
              </a:rPr>
              <a:t>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Open Sans"/>
              </a:rPr>
              <a:t>Needs webkit-text-size-adjust – prevents iPhone from automatically increasing font-size</a:t>
            </a:r>
          </a:p>
          <a:p>
            <a:pPr marL="742950" lvl="1" indent="-285750">
              <a:buFont typeface="Wingdings" panose="020B0604020202020204" pitchFamily="34" charset="0"/>
              <a:buChar char="Ø"/>
            </a:pPr>
            <a:r>
              <a:rPr lang="en-US" sz="1600" dirty="0">
                <a:latin typeface="Open Sans"/>
                <a:ea typeface="+mn-lt"/>
                <a:cs typeface="+mn-lt"/>
              </a:rPr>
              <a:t>body {-webkit-text-size-adjust: none</a:t>
            </a:r>
            <a:r>
              <a:rPr lang="en-US" sz="1600" dirty="0" smtClean="0">
                <a:latin typeface="Open Sans"/>
                <a:ea typeface="+mn-lt"/>
                <a:cs typeface="+mn-lt"/>
              </a:rPr>
              <a:t>}</a:t>
            </a:r>
          </a:p>
          <a:p>
            <a:pPr marL="742950" lvl="1" indent="-285750">
              <a:buFont typeface="Wingdings" panose="020B0604020202020204" pitchFamily="34" charset="0"/>
              <a:buChar char="Ø"/>
            </a:pPr>
            <a:endParaRPr lang="en-US" sz="1600" dirty="0">
              <a:latin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Open Sans"/>
              </a:rPr>
              <a:t>Address/phone number style gets overridden.</a:t>
            </a:r>
          </a:p>
          <a:p>
            <a:pPr marL="742950" lvl="1" indent="-285750">
              <a:buFont typeface="Wingdings" panose="020B0604020202020204" pitchFamily="34" charset="0"/>
              <a:buChar char="Ø"/>
            </a:pPr>
            <a:r>
              <a:rPr lang="en-US" dirty="0">
                <a:latin typeface="Open Sans"/>
              </a:rPr>
              <a:t>Override the override with this: </a:t>
            </a:r>
            <a:r>
              <a:rPr lang="en-US" sz="1600" dirty="0">
                <a:latin typeface="Open Sans"/>
                <a:ea typeface="+mn-lt"/>
                <a:cs typeface="+mn-lt"/>
              </a:rPr>
              <a:t>&lt;meta name=“format-detection” content=“telephone=no”&gt;</a:t>
            </a:r>
            <a:endParaRPr lang="en-US" sz="1600" dirty="0">
              <a:latin typeface="Open Sans"/>
              <a:cs typeface="Calibri"/>
            </a:endParaRPr>
          </a:p>
          <a:p>
            <a:pPr marL="742950" lvl="1" indent="-285750">
              <a:buFont typeface="Wingdings" panose="020B0604020202020204" pitchFamily="34" charset="0"/>
              <a:buChar char="Ø"/>
            </a:pPr>
            <a:r>
              <a:rPr lang="en-US" dirty="0">
                <a:latin typeface="Open Sans"/>
                <a:cs typeface="Calibri"/>
              </a:rPr>
              <a:t>Or add a class to a surrounding span to control color, text-decoration + !important</a:t>
            </a:r>
            <a:r>
              <a:rPr lang="en-US" dirty="0" smtClean="0">
                <a:latin typeface="Open Sans"/>
                <a:cs typeface="Calibri"/>
              </a:rPr>
              <a:t>. </a:t>
            </a:r>
            <a:r>
              <a:rPr lang="en-US" sz="1600" dirty="0" smtClean="0">
                <a:latin typeface="Open Sans"/>
                <a:ea typeface="+mn-lt"/>
                <a:cs typeface="+mn-lt"/>
              </a:rPr>
              <a:t>&lt;</a:t>
            </a:r>
            <a:r>
              <a:rPr lang="en-US" sz="1600" dirty="0">
                <a:latin typeface="Open Sans"/>
                <a:ea typeface="+mn-lt"/>
                <a:cs typeface="+mn-lt"/>
              </a:rPr>
              <a:t>a </a:t>
            </a:r>
            <a:r>
              <a:rPr lang="en-US" sz="1600" dirty="0" err="1">
                <a:latin typeface="Open Sans"/>
                <a:ea typeface="+mn-lt"/>
                <a:cs typeface="+mn-lt"/>
              </a:rPr>
              <a:t>href</a:t>
            </a:r>
            <a:r>
              <a:rPr lang="en-US" sz="1600" dirty="0">
                <a:latin typeface="Open Sans"/>
                <a:ea typeface="+mn-lt"/>
                <a:cs typeface="+mn-lt"/>
              </a:rPr>
              <a:t>="#" style="color:#</a:t>
            </a:r>
            <a:r>
              <a:rPr lang="en-US" sz="1600" dirty="0" err="1">
                <a:latin typeface="Open Sans"/>
                <a:ea typeface="+mn-lt"/>
                <a:cs typeface="+mn-lt"/>
              </a:rPr>
              <a:t>ffffff</a:t>
            </a:r>
            <a:r>
              <a:rPr lang="en-US" sz="1600" dirty="0">
                <a:latin typeface="Open Sans"/>
                <a:ea typeface="+mn-lt"/>
                <a:cs typeface="+mn-lt"/>
              </a:rPr>
              <a:t>; </a:t>
            </a:r>
            <a:r>
              <a:rPr lang="en-US" sz="1600" dirty="0" err="1">
                <a:latin typeface="Open Sans"/>
                <a:ea typeface="+mn-lt"/>
                <a:cs typeface="+mn-lt"/>
              </a:rPr>
              <a:t>text-decoration:none</a:t>
            </a:r>
            <a:r>
              <a:rPr lang="en-US" sz="1600" dirty="0">
                <a:latin typeface="Open Sans"/>
                <a:ea typeface="+mn-lt"/>
                <a:cs typeface="+mn-lt"/>
              </a:rPr>
              <a:t>;"&gt;&lt;span style="color:#</a:t>
            </a:r>
            <a:r>
              <a:rPr lang="en-US" sz="1600" dirty="0" err="1">
                <a:latin typeface="Open Sans"/>
                <a:ea typeface="+mn-lt"/>
                <a:cs typeface="+mn-lt"/>
              </a:rPr>
              <a:t>ffffff</a:t>
            </a:r>
            <a:r>
              <a:rPr lang="en-US" sz="1600" dirty="0">
                <a:latin typeface="Open Sans"/>
                <a:ea typeface="+mn-lt"/>
                <a:cs typeface="+mn-lt"/>
              </a:rPr>
              <a:t>; </a:t>
            </a:r>
            <a:r>
              <a:rPr lang="en-US" sz="1600" dirty="0" err="1">
                <a:latin typeface="Open Sans"/>
                <a:ea typeface="+mn-lt"/>
                <a:cs typeface="+mn-lt"/>
              </a:rPr>
              <a:t>text-decoration:none</a:t>
            </a:r>
            <a:r>
              <a:rPr lang="en-US" sz="1600" dirty="0">
                <a:latin typeface="Open Sans"/>
                <a:ea typeface="+mn-lt"/>
                <a:cs typeface="+mn-lt"/>
              </a:rPr>
              <a:t>;"&gt;CONTACT US&lt;/span&gt;&lt;/a</a:t>
            </a:r>
            <a:r>
              <a:rPr lang="en-US" sz="1600" dirty="0" smtClean="0">
                <a:latin typeface="Open Sans"/>
                <a:ea typeface="+mn-lt"/>
                <a:cs typeface="+mn-lt"/>
              </a:rPr>
              <a:t>&gt;</a:t>
            </a:r>
            <a:endParaRPr lang="en-US" dirty="0">
              <a:latin typeface="Open Sans"/>
              <a:cs typeface="Calibri"/>
            </a:endParaRPr>
          </a:p>
          <a:p>
            <a:endParaRPr lang="en-US" dirty="0">
              <a:latin typeface="Open San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8858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  <a:latin typeface="Encode Sans Normal Black"/>
              </a:rPr>
              <a:t>Resources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1756" y="2204463"/>
            <a:ext cx="8184662" cy="2616101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2"/>
                </a:solidFill>
                <a:latin typeface="Open Sans"/>
                <a:ea typeface="+mn-lt"/>
                <a:cs typeface="+mn-lt"/>
                <a:hlinkClick r:id="rId2"/>
              </a:rPr>
              <a:t>https://www.campaignmonitor.com/css/</a:t>
            </a:r>
            <a:r>
              <a:rPr lang="en-US" sz="2400">
                <a:solidFill>
                  <a:schemeClr val="bg2"/>
                </a:solidFill>
                <a:latin typeface="Open Sans"/>
                <a:ea typeface="+mn-lt"/>
                <a:cs typeface="+mn-lt"/>
              </a:rPr>
              <a:t>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2"/>
                </a:solidFill>
                <a:latin typeface="Open Sans"/>
                <a:ea typeface="+mn-lt"/>
                <a:cs typeface="+mn-lt"/>
                <a:hlinkClick r:id="rId3"/>
              </a:rPr>
              <a:t>https://validator.w3.org/</a:t>
            </a:r>
            <a:r>
              <a:rPr lang="en-US" sz="2400">
                <a:solidFill>
                  <a:schemeClr val="bg2"/>
                </a:solidFill>
                <a:latin typeface="Open Sans"/>
                <a:ea typeface="+mn-lt"/>
                <a:cs typeface="+mn-lt"/>
              </a:rPr>
              <a:t> </a:t>
            </a:r>
            <a:r>
              <a:rPr lang="en-US" sz="2400">
                <a:solidFill>
                  <a:schemeClr val="bg2"/>
                </a:solidFill>
                <a:latin typeface="Open Sans"/>
              </a:rPr>
              <a:t> –</a:t>
            </a:r>
            <a:r>
              <a:rPr lang="en-US" sz="2400">
                <a:solidFill>
                  <a:schemeClr val="bg2"/>
                </a:solidFill>
                <a:latin typeface="Open Sans"/>
                <a:ea typeface="+mn-lt"/>
                <a:cs typeface="+mn-lt"/>
              </a:rPr>
              <a:t> great to check for missing tags, other errors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2"/>
                </a:solidFill>
                <a:latin typeface="Open Sans"/>
                <a:hlinkClick r:id="rId4"/>
              </a:rPr>
              <a:t>https://www.caniemail.com/</a:t>
            </a:r>
            <a:r>
              <a:rPr lang="en-US" sz="2400">
                <a:solidFill>
                  <a:schemeClr val="bg2"/>
                </a:solidFill>
                <a:latin typeface="Open Sans"/>
              </a:rPr>
              <a:t> – NEW!!</a:t>
            </a:r>
            <a:endParaRPr lang="en-US" sz="2400">
              <a:solidFill>
                <a:schemeClr val="bg2"/>
              </a:solidFill>
              <a:latin typeface="Open Sans"/>
              <a:ea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>
              <a:solidFill>
                <a:schemeClr val="bg2"/>
              </a:solidFill>
              <a:latin typeface="Open Sans"/>
              <a:ea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2"/>
                </a:solidFill>
                <a:latin typeface="Open Sans"/>
                <a:ea typeface="+mn-lt"/>
                <a:cs typeface="+mn-lt"/>
              </a:rPr>
              <a:t>BEST BET – email </a:t>
            </a:r>
            <a:r>
              <a:rPr lang="en-US" sz="2400" u="sng">
                <a:solidFill>
                  <a:schemeClr val="bg2"/>
                </a:solidFill>
                <a:latin typeface="Open Sans"/>
                <a:ea typeface="+mn-lt"/>
                <a:cs typeface="+mn-lt"/>
              </a:rPr>
              <a:t>mktohelp@uw.edu</a:t>
            </a:r>
            <a:endParaRPr lang="en-US" sz="2400" u="sng">
              <a:solidFill>
                <a:schemeClr val="bg2"/>
              </a:solidFill>
              <a:latin typeface="Open Sans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>
              <a:solidFill>
                <a:schemeClr val="bg2"/>
              </a:solidFill>
              <a:latin typeface="Open San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051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  <a:latin typeface="Encode Sans Normal Black"/>
              </a:rPr>
              <a:t>Questions?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1756" y="2204463"/>
            <a:ext cx="8184662" cy="2062103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t">
            <a:spAutoFit/>
          </a:bodyPr>
          <a:lstStyle/>
          <a:p>
            <a:r>
              <a:rPr lang="en-US" sz="2400">
                <a:solidFill>
                  <a:schemeClr val="bg2"/>
                </a:solidFill>
                <a:latin typeface="Open Sans"/>
                <a:ea typeface="+mn-lt"/>
                <a:cs typeface="+mn-lt"/>
              </a:rPr>
              <a:t>Tiffany Sevareid</a:t>
            </a:r>
          </a:p>
          <a:p>
            <a:r>
              <a:rPr lang="en-US" sz="2000">
                <a:solidFill>
                  <a:schemeClr val="bg2"/>
                </a:solidFill>
                <a:latin typeface="Open Sans"/>
                <a:ea typeface="+mn-lt"/>
                <a:cs typeface="+mn-lt"/>
              </a:rPr>
              <a:t>Front End Developer</a:t>
            </a:r>
          </a:p>
          <a:p>
            <a:r>
              <a:rPr lang="en-US" sz="2000">
                <a:solidFill>
                  <a:schemeClr val="bg2"/>
                </a:solidFill>
                <a:latin typeface="Open Sans"/>
                <a:ea typeface="+mn-lt"/>
                <a:cs typeface="+mn-lt"/>
              </a:rPr>
              <a:t>UMAC</a:t>
            </a:r>
          </a:p>
          <a:p>
            <a:r>
              <a:rPr lang="en-US" sz="2000">
                <a:solidFill>
                  <a:schemeClr val="bg2"/>
                </a:solidFill>
                <a:latin typeface="Open Sans"/>
                <a:ea typeface="+mn-lt"/>
                <a:cs typeface="+mn-lt"/>
              </a:rPr>
              <a:t>tlb3@uw.edu</a:t>
            </a:r>
          </a:p>
          <a:p>
            <a:endParaRPr lang="en-US" sz="2400">
              <a:solidFill>
                <a:schemeClr val="bg2"/>
              </a:solidFill>
              <a:latin typeface="Open Sans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>
              <a:solidFill>
                <a:schemeClr val="bg2"/>
              </a:solidFill>
              <a:latin typeface="Open San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078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Encode Sans Normal Black"/>
              </a:rPr>
              <a:t>Here are just a few 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15AD98-08B9-4C68-BFCB-744954DBDC1C}"/>
              </a:ext>
            </a:extLst>
          </p:cNvPr>
          <p:cNvSpPr txBox="1"/>
          <p:nvPr/>
        </p:nvSpPr>
        <p:spPr>
          <a:xfrm>
            <a:off x="449429" y="6402065"/>
            <a:ext cx="300697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Open Sans"/>
              </a:rPr>
              <a:t>Source: </a:t>
            </a:r>
            <a:r>
              <a:rPr lang="en-US" sz="1200">
                <a:ea typeface="+mn-lt"/>
                <a:cs typeface="+mn-lt"/>
                <a:hlinkClick r:id="rId2"/>
              </a:rPr>
              <a:t>https://www.statista.com</a:t>
            </a:r>
            <a:endParaRPr lang="en-US" sz="1200">
              <a:latin typeface="Open San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79265" y="5528931"/>
            <a:ext cx="2271973" cy="132907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40000" dist="23000" dir="5400000" rotWithShape="0">
              <a:schemeClr val="bg2"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4799862-AA13-4855-9D99-ECCE7F4C5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424" y="1715621"/>
            <a:ext cx="5917222" cy="424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24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9306" y="2320239"/>
            <a:ext cx="4518750" cy="3623361"/>
          </a:xfrm>
        </p:spPr>
        <p:txBody>
          <a:bodyPr anchor="t"/>
          <a:lstStyle/>
          <a:p>
            <a:pPr marL="0" indent="0">
              <a:buNone/>
            </a:pPr>
            <a:r>
              <a:rPr lang="en-US" dirty="0"/>
              <a:t>Why tables?</a:t>
            </a:r>
          </a:p>
          <a:p>
            <a:pPr lvl="1">
              <a:buFont typeface="Arial"/>
              <a:buChar char="•"/>
            </a:pPr>
            <a:r>
              <a:rPr lang="en-US" b="0" dirty="0"/>
              <a:t>Different email applications/devices use different rendering engines.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dirty="0" smtClean="0"/>
              <a:t>They </a:t>
            </a:r>
            <a:r>
              <a:rPr lang="en-US" b="0" dirty="0"/>
              <a:t>don't all display emails the same way</a:t>
            </a:r>
          </a:p>
          <a:p>
            <a:pPr lvl="1">
              <a:buChar char="•"/>
            </a:pPr>
            <a:r>
              <a:rPr lang="en-US" b="0" dirty="0"/>
              <a:t>Tables help maintain consistency across </a:t>
            </a:r>
            <a:r>
              <a:rPr lang="en-US" b="0" dirty="0" smtClean="0"/>
              <a:t>environments</a:t>
            </a:r>
            <a:endParaRPr lang="en-US" b="0" dirty="0"/>
          </a:p>
          <a:p>
            <a:pPr marL="457200" lvl="1" indent="0">
              <a:buFont typeface="Arial"/>
              <a:buNone/>
            </a:pPr>
            <a:endParaRPr lang="en-US" sz="1600" b="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>
            <a:noAutofit/>
          </a:bodyPr>
          <a:lstStyle/>
          <a:p>
            <a:r>
              <a:rPr lang="en-US" sz="2800" b="1"/>
              <a:t>HTML Email = table-based designs 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Encode Sans Normal Black"/>
              </a:rPr>
              <a:t>Coding like it’s 1999!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1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6804"/>
          <a:stretch/>
        </p:blipFill>
        <p:spPr>
          <a:xfrm>
            <a:off x="5528428" y="2508997"/>
            <a:ext cx="3327991" cy="2248117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168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68294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Encode Sans Normal Black"/>
              </a:rPr>
              <a:t>Outlook </a:t>
            </a:r>
            <a:r>
              <a:rPr lang="en-US" sz="3200" dirty="0" smtClean="0">
                <a:latin typeface="Encode Sans Normal Black"/>
              </a:rPr>
              <a:t>2003/2007/2013/2016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79265" y="5528931"/>
            <a:ext cx="2271973" cy="132907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40000" dist="23000" dir="5400000" rotWithShape="0">
              <a:schemeClr val="bg2"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https://img.devrant.com/devrant/rant/r_652382_Dkdc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419" y="1541219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671757" y="1730667"/>
            <a:ext cx="4006569" cy="431925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Open Sans"/>
              </a:rPr>
              <a:t>Outlook uses MS Word to display HTML emails, making it a special case in developing templates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Open Sa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Open Sans"/>
              </a:rPr>
              <a:t>As a result, Outlook on Windows is most difficult client to develop for</a:t>
            </a:r>
          </a:p>
          <a:p>
            <a:endParaRPr lang="en-US" dirty="0">
              <a:latin typeface="Open Sa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"/>
              </a:rPr>
              <a:t>Previous versions of Outlook use IE to render</a:t>
            </a:r>
          </a:p>
          <a:p>
            <a:endParaRPr lang="en-US" dirty="0">
              <a:latin typeface="Open Sans"/>
            </a:endParaRPr>
          </a:p>
          <a:p>
            <a:endParaRPr lang="en-US" dirty="0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13104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43374" y="2280530"/>
            <a:ext cx="8441425" cy="4099694"/>
          </a:xfrm>
        </p:spPr>
        <p:txBody>
          <a:bodyPr anchor="t"/>
          <a:lstStyle/>
          <a:p>
            <a:pPr>
              <a:buNone/>
            </a:pPr>
            <a:r>
              <a:rPr lang="en-US" sz="800" b="0" dirty="0">
                <a:latin typeface="Courier New"/>
              </a:rPr>
              <a:t>&lt;!DOCTYPE html PUBLIC "-//W3C//DTD XHTML 1.0 Transitional//EN" "http://www.w3.org/TR/xhtml1/DTD/xhtml1-transitional.dtd"&gt; </a:t>
            </a:r>
            <a:endParaRPr lang="en-US" dirty="0">
              <a:latin typeface="Courier New"/>
            </a:endParaRPr>
          </a:p>
          <a:p>
            <a:pPr>
              <a:buNone/>
            </a:pPr>
            <a:r>
              <a:rPr lang="en-US" sz="800" b="0" dirty="0">
                <a:latin typeface="Courier New"/>
              </a:rPr>
              <a:t>&lt;html </a:t>
            </a:r>
            <a:r>
              <a:rPr lang="en-US" sz="800" b="0" dirty="0" err="1">
                <a:latin typeface="Courier New"/>
              </a:rPr>
              <a:t>xmlns</a:t>
            </a:r>
            <a:r>
              <a:rPr lang="en-US" sz="800" b="0" dirty="0">
                <a:latin typeface="Courier New"/>
              </a:rPr>
              <a:t>="http://www.w3.org/1999/xhtml"&gt; </a:t>
            </a:r>
            <a:endParaRPr lang="en-US" dirty="0">
              <a:latin typeface="Courier New"/>
            </a:endParaRPr>
          </a:p>
          <a:p>
            <a:pPr>
              <a:buNone/>
            </a:pPr>
            <a:r>
              <a:rPr lang="en-US" sz="800" b="0" dirty="0">
                <a:latin typeface="Courier New"/>
              </a:rPr>
              <a:t>&lt;head&gt; </a:t>
            </a:r>
            <a:endParaRPr lang="en-US" dirty="0">
              <a:latin typeface="Courier New"/>
            </a:endParaRPr>
          </a:p>
          <a:p>
            <a:pPr>
              <a:buNone/>
            </a:pPr>
            <a:r>
              <a:rPr lang="en-US" sz="800" b="0" dirty="0">
                <a:latin typeface="Courier New"/>
              </a:rPr>
              <a:t>  &lt;meta http-</a:t>
            </a:r>
            <a:r>
              <a:rPr lang="en-US" sz="800" b="0" dirty="0" err="1">
                <a:latin typeface="Courier New"/>
              </a:rPr>
              <a:t>equiv</a:t>
            </a:r>
            <a:r>
              <a:rPr lang="en-US" sz="800" b="0" dirty="0">
                <a:latin typeface="Courier New"/>
              </a:rPr>
              <a:t>="Content-Type" content="text/html; charset=UTF-8" /&gt; </a:t>
            </a:r>
            <a:endParaRPr lang="en-US" dirty="0">
              <a:latin typeface="Courier New"/>
            </a:endParaRPr>
          </a:p>
          <a:p>
            <a:pPr>
              <a:buNone/>
            </a:pPr>
            <a:r>
              <a:rPr lang="en-US" sz="800" b="0" dirty="0">
                <a:latin typeface="Courier New"/>
              </a:rPr>
              <a:t>  &lt;title&gt;Email template&lt;/title&gt; </a:t>
            </a:r>
            <a:endParaRPr lang="en-US" dirty="0">
              <a:latin typeface="Courier New"/>
            </a:endParaRPr>
          </a:p>
          <a:p>
            <a:pPr>
              <a:buNone/>
            </a:pPr>
            <a:r>
              <a:rPr lang="en-US" sz="800" b="0" dirty="0">
                <a:latin typeface="Courier New"/>
              </a:rPr>
              <a:t>  &lt;meta name="viewport" content="width=device-width, initial-scale=1.0"/&gt; </a:t>
            </a:r>
            <a:endParaRPr lang="en-US" dirty="0">
              <a:latin typeface="Courier New"/>
            </a:endParaRPr>
          </a:p>
          <a:p>
            <a:pPr>
              <a:buNone/>
            </a:pPr>
            <a:r>
              <a:rPr lang="en-US" sz="800" b="0" dirty="0">
                <a:latin typeface="Courier New"/>
              </a:rPr>
              <a:t>&lt;/head&gt; </a:t>
            </a:r>
            <a:endParaRPr lang="en-US" dirty="0">
              <a:latin typeface="Courier New"/>
            </a:endParaRPr>
          </a:p>
          <a:p>
            <a:pPr>
              <a:buNone/>
            </a:pPr>
            <a:r>
              <a:rPr lang="en-US" sz="800" b="0" dirty="0">
                <a:latin typeface="Courier New"/>
              </a:rPr>
              <a:t>&lt;body style="margin: 0; padding: 0;"&gt; </a:t>
            </a:r>
            <a:endParaRPr lang="en-US" dirty="0">
              <a:latin typeface="Courier New"/>
            </a:endParaRPr>
          </a:p>
          <a:p>
            <a:pPr>
              <a:buNone/>
            </a:pPr>
            <a:r>
              <a:rPr lang="en-US" sz="800" b="0" dirty="0">
                <a:latin typeface="Courier New"/>
              </a:rPr>
              <a:t>  &lt;table border="0" cellpadding="0" cellspacing="0" width="100%"&gt; </a:t>
            </a:r>
            <a:endParaRPr lang="en-US" dirty="0">
              <a:latin typeface="Courier New"/>
            </a:endParaRPr>
          </a:p>
          <a:p>
            <a:pPr>
              <a:buNone/>
            </a:pPr>
            <a:r>
              <a:rPr lang="en-US" sz="800" b="0" dirty="0">
                <a:latin typeface="Courier New"/>
              </a:rPr>
              <a:t>    &lt;tr&gt; </a:t>
            </a:r>
            <a:endParaRPr lang="en-US" dirty="0">
              <a:latin typeface="Courier New"/>
            </a:endParaRPr>
          </a:p>
          <a:p>
            <a:pPr>
              <a:buNone/>
            </a:pPr>
            <a:r>
              <a:rPr lang="en-US" sz="800" b="0" dirty="0">
                <a:latin typeface="Courier New"/>
              </a:rPr>
              <a:t>      &lt;td&gt; </a:t>
            </a:r>
            <a:endParaRPr lang="en-US" dirty="0">
              <a:latin typeface="Courier New"/>
            </a:endParaRPr>
          </a:p>
          <a:p>
            <a:pPr>
              <a:buNone/>
            </a:pPr>
            <a:r>
              <a:rPr lang="en-US" sz="800" b="0" dirty="0">
                <a:latin typeface="Courier New"/>
              </a:rPr>
              <a:t>        &lt;table align="center" border</a:t>
            </a:r>
            <a:r>
              <a:rPr lang="en-US" sz="800" b="0" dirty="0" smtClean="0">
                <a:latin typeface="Courier New"/>
              </a:rPr>
              <a:t>=“0" </a:t>
            </a:r>
            <a:r>
              <a:rPr lang="en-US" sz="800" b="0" dirty="0">
                <a:latin typeface="Courier New"/>
              </a:rPr>
              <a:t>cellpadding="0" cellspacing="0" width="600" style="border-collapse: collapse;"&gt; </a:t>
            </a:r>
            <a:endParaRPr lang="en-US" dirty="0">
              <a:latin typeface="Courier New"/>
            </a:endParaRPr>
          </a:p>
          <a:p>
            <a:pPr>
              <a:buNone/>
            </a:pPr>
            <a:r>
              <a:rPr lang="en-US" sz="800" b="0" dirty="0">
                <a:latin typeface="Courier New"/>
              </a:rPr>
              <a:t>          &lt;tr&gt; </a:t>
            </a:r>
            <a:endParaRPr lang="en-US" dirty="0">
              <a:latin typeface="Courier New"/>
            </a:endParaRPr>
          </a:p>
          <a:p>
            <a:pPr>
              <a:buNone/>
            </a:pPr>
            <a:r>
              <a:rPr lang="en-US" sz="800" b="0" dirty="0">
                <a:latin typeface="Courier New"/>
              </a:rPr>
              <a:t>            &lt;td bgcolor="#4b2e83"&gt; </a:t>
            </a:r>
            <a:r>
              <a:rPr lang="en-US" sz="800" b="0" dirty="0" smtClean="0">
                <a:latin typeface="Courier New"/>
              </a:rPr>
              <a:t>Header row</a:t>
            </a:r>
            <a:r>
              <a:rPr lang="en-US" sz="800" b="0" dirty="0">
                <a:latin typeface="Courier New"/>
              </a:rPr>
              <a:t> &lt;/td&gt; </a:t>
            </a:r>
            <a:endParaRPr lang="en-US" dirty="0">
              <a:latin typeface="Courier New"/>
            </a:endParaRPr>
          </a:p>
          <a:p>
            <a:pPr>
              <a:buNone/>
            </a:pPr>
            <a:r>
              <a:rPr lang="en-US" sz="800" b="0" dirty="0">
                <a:latin typeface="Courier New"/>
              </a:rPr>
              <a:t>          &lt;/tr&gt; </a:t>
            </a:r>
            <a:endParaRPr lang="en-US" dirty="0">
              <a:latin typeface="Courier New"/>
            </a:endParaRPr>
          </a:p>
          <a:p>
            <a:pPr>
              <a:buNone/>
            </a:pPr>
            <a:r>
              <a:rPr lang="en-US" sz="800" b="0" dirty="0">
                <a:latin typeface="Courier New"/>
              </a:rPr>
              <a:t>          &lt;tr&gt; </a:t>
            </a:r>
            <a:endParaRPr lang="en-US" dirty="0">
              <a:latin typeface="Courier New"/>
            </a:endParaRPr>
          </a:p>
          <a:p>
            <a:pPr>
              <a:buNone/>
            </a:pPr>
            <a:r>
              <a:rPr lang="en-US" sz="800" b="0" dirty="0">
                <a:latin typeface="Courier New"/>
              </a:rPr>
              <a:t>            &lt;td bgcolor="#</a:t>
            </a:r>
            <a:r>
              <a:rPr lang="en-US" sz="800" b="0" dirty="0" err="1">
                <a:latin typeface="Courier New"/>
              </a:rPr>
              <a:t>ffffff</a:t>
            </a:r>
            <a:r>
              <a:rPr lang="en-US" sz="800" b="0" dirty="0">
                <a:latin typeface="Courier New"/>
              </a:rPr>
              <a:t>"&gt; </a:t>
            </a:r>
            <a:r>
              <a:rPr lang="en-US" sz="800" b="0" dirty="0" smtClean="0">
                <a:latin typeface="Courier New"/>
              </a:rPr>
              <a:t>Main content</a:t>
            </a:r>
            <a:r>
              <a:rPr lang="en-US" sz="800" b="0" dirty="0">
                <a:latin typeface="Courier New"/>
              </a:rPr>
              <a:t> &lt;/td&gt; </a:t>
            </a:r>
            <a:endParaRPr lang="en-US" dirty="0">
              <a:latin typeface="Courier New"/>
            </a:endParaRPr>
          </a:p>
          <a:p>
            <a:pPr>
              <a:buNone/>
            </a:pPr>
            <a:r>
              <a:rPr lang="en-US" sz="800" b="0" dirty="0">
                <a:latin typeface="Courier New"/>
              </a:rPr>
              <a:t>          &lt;/tr&gt; </a:t>
            </a:r>
            <a:endParaRPr lang="en-US" dirty="0">
              <a:latin typeface="Courier New"/>
            </a:endParaRPr>
          </a:p>
          <a:p>
            <a:pPr>
              <a:buNone/>
            </a:pPr>
            <a:r>
              <a:rPr lang="en-US" sz="800" b="0" dirty="0">
                <a:latin typeface="Courier New"/>
              </a:rPr>
              <a:t>          &lt;tr&gt; </a:t>
            </a:r>
            <a:endParaRPr lang="en-US" dirty="0">
              <a:latin typeface="Courier New"/>
            </a:endParaRPr>
          </a:p>
          <a:p>
            <a:pPr>
              <a:buNone/>
            </a:pPr>
            <a:r>
              <a:rPr lang="en-US" sz="800" b="0" dirty="0">
                <a:latin typeface="Courier New"/>
              </a:rPr>
              <a:t>            &lt;td bgcolor="#e8e3d3"&gt; </a:t>
            </a:r>
            <a:r>
              <a:rPr lang="en-US" sz="800" b="0" dirty="0" smtClean="0">
                <a:latin typeface="Courier New"/>
              </a:rPr>
              <a:t>Footer row</a:t>
            </a:r>
            <a:r>
              <a:rPr lang="en-US" sz="800" b="0" dirty="0">
                <a:latin typeface="Courier New"/>
              </a:rPr>
              <a:t> &lt;/td&gt; </a:t>
            </a:r>
            <a:endParaRPr lang="en-US" dirty="0">
              <a:latin typeface="Courier New"/>
            </a:endParaRPr>
          </a:p>
          <a:p>
            <a:pPr>
              <a:buNone/>
            </a:pPr>
            <a:r>
              <a:rPr lang="en-US" sz="800" b="0" dirty="0">
                <a:latin typeface="Courier New"/>
              </a:rPr>
              <a:t>          &lt;/tr&gt;</a:t>
            </a:r>
            <a:endParaRPr lang="en-US" dirty="0">
              <a:latin typeface="Courier New"/>
            </a:endParaRPr>
          </a:p>
          <a:p>
            <a:pPr>
              <a:buNone/>
            </a:pPr>
            <a:r>
              <a:rPr lang="en-US" sz="800" b="0" dirty="0">
                <a:latin typeface="Courier New"/>
              </a:rPr>
              <a:t>        &lt;/table&gt; </a:t>
            </a:r>
            <a:endParaRPr lang="en-US" dirty="0">
              <a:latin typeface="Courier New"/>
            </a:endParaRPr>
          </a:p>
          <a:p>
            <a:pPr>
              <a:buNone/>
            </a:pPr>
            <a:r>
              <a:rPr lang="en-US" sz="800" b="0" dirty="0">
                <a:latin typeface="Courier New"/>
              </a:rPr>
              <a:t>      &lt;/td&gt; </a:t>
            </a:r>
            <a:endParaRPr lang="en-US" dirty="0">
              <a:latin typeface="Courier New"/>
            </a:endParaRPr>
          </a:p>
          <a:p>
            <a:pPr>
              <a:buNone/>
            </a:pPr>
            <a:r>
              <a:rPr lang="en-US" sz="800" b="0" dirty="0">
                <a:latin typeface="Courier New"/>
              </a:rPr>
              <a:t>    &lt;/tr&gt; </a:t>
            </a:r>
            <a:endParaRPr lang="en-US" dirty="0">
              <a:latin typeface="Courier New"/>
            </a:endParaRPr>
          </a:p>
          <a:p>
            <a:pPr>
              <a:buNone/>
            </a:pPr>
            <a:r>
              <a:rPr lang="en-US" sz="800" b="0" dirty="0">
                <a:latin typeface="Courier New"/>
              </a:rPr>
              <a:t>  &lt;/table&gt; </a:t>
            </a:r>
            <a:endParaRPr lang="en-US" dirty="0">
              <a:latin typeface="Courier New"/>
            </a:endParaRPr>
          </a:p>
          <a:p>
            <a:pPr>
              <a:buNone/>
            </a:pPr>
            <a:r>
              <a:rPr lang="en-US" sz="800" b="0" dirty="0">
                <a:latin typeface="Courier New"/>
              </a:rPr>
              <a:t>&lt;/body&gt; </a:t>
            </a:r>
            <a:endParaRPr lang="en-US" dirty="0">
              <a:latin typeface="Courier New"/>
            </a:endParaRPr>
          </a:p>
          <a:p>
            <a:pPr>
              <a:buNone/>
            </a:pPr>
            <a:r>
              <a:rPr lang="en-US" sz="800" b="0" dirty="0">
                <a:latin typeface="Courier New"/>
              </a:rPr>
              <a:t>&lt;/html&gt; </a:t>
            </a:r>
            <a:endParaRPr lang="en-US" dirty="0">
              <a:latin typeface="Courier New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Encode Sans Normal Black"/>
              </a:rPr>
              <a:t>Anatomy of an HTML email</a:t>
            </a:r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D756621-C4B9-4F11-A7CD-7C9A9E4C2F0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5588" y="1620188"/>
            <a:ext cx="8139543" cy="42620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>
            <a:noAutofit/>
          </a:bodyPr>
          <a:lstStyle/>
          <a:p>
            <a:r>
              <a:rPr lang="en-US" sz="2800" b="1"/>
              <a:t>A quick look at the basic structure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59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Encode Sans Normal Black"/>
              </a:rPr>
              <a:t>Anatomy of an HTML email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56" y="2280557"/>
            <a:ext cx="58578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30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209952" y="2256356"/>
            <a:ext cx="3752792" cy="4352905"/>
          </a:xfrm>
        </p:spPr>
        <p:txBody>
          <a:bodyPr anchor="t"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/>
              <a:t>Use HTML attributes for width, border, etc.</a:t>
            </a:r>
            <a:endParaRPr lang="en-US" sz="1800"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800"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>
                <a:cs typeface="Courier New" panose="02070309020205020404" pitchFamily="49" charset="0"/>
              </a:rPr>
              <a:t>role="presentation": </a:t>
            </a:r>
            <a:r>
              <a:rPr lang="en-US" sz="1800" b="0">
                <a:cs typeface="Courier New" panose="02070309020205020404" pitchFamily="49" charset="0"/>
              </a:rPr>
              <a:t>defines the &lt;table&gt; as being presentational, rather than tabular data, preventing it from creating issues for readers using assistive technologies.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Encode Sans Normal Black"/>
              </a:rPr>
              <a:t>Anatomy of an HTML email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1756" y="2256356"/>
            <a:ext cx="4431871" cy="3046988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&lt;table role="presentation" width=“100%" align="center" cellpadding="0" cellspacing="0" border="0"&gt;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&lt;tr&gt;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    &lt;td width="100%"&gt;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        // Email content //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    &lt;/td&gt;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&lt;/tr&gt;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&lt;/table&gt;</a:t>
            </a:r>
          </a:p>
        </p:txBody>
      </p:sp>
    </p:spTree>
    <p:extLst>
      <p:ext uri="{BB962C8B-B14F-4D97-AF65-F5344CB8AC3E}">
        <p14:creationId xmlns:p14="http://schemas.microsoft.com/office/powerpoint/2010/main" val="217997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209952" y="2256356"/>
            <a:ext cx="3752792" cy="4352905"/>
          </a:xfrm>
        </p:spPr>
        <p:txBody>
          <a:bodyPr anchor="t"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No external stylesheets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Put </a:t>
            </a:r>
            <a:r>
              <a:rPr lang="en-US" sz="2000" dirty="0"/>
              <a:t>styles on the &lt;td&gt;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cs typeface="Courier New" panose="02070309020205020404" pitchFamily="49" charset="0"/>
              </a:rPr>
              <a:t>Styles should be avoided on the content within the &lt;td&gt;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cs typeface="Courier New" panose="02070309020205020404" pitchFamily="49" charset="0"/>
              </a:rPr>
              <a:t>Exceptions for &lt;a&gt; or &lt;span&gt; tags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Encode Sans Normal Black"/>
              </a:rPr>
              <a:t>Anatomy of an HTML email</a:t>
            </a:r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D756621-C4B9-4F11-A7CD-7C9A9E4C2F0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71756" y="1574975"/>
            <a:ext cx="8139543" cy="53437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>
            <a:noAutofit/>
          </a:bodyPr>
          <a:lstStyle/>
          <a:p>
            <a:r>
              <a:rPr lang="en-US" b="1" dirty="0"/>
              <a:t>CSS </a:t>
            </a:r>
            <a:r>
              <a:rPr lang="en-US" b="1" dirty="0" smtClean="0"/>
              <a:t>inline and in style block – no external stylesheets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71756" y="2388136"/>
            <a:ext cx="4431871" cy="4278094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&lt;table role="presentation" width=“100%" align="center" cellpadding="0" cellspacing="0" border="0"&gt;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&lt;tr&gt;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    &lt;td width="100%" "style="font-family: Arial, sans-serif; font-size:16px; line-height:1.5em; color:#</a:t>
            </a: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ffffff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; padding:2em; background-color:# 4b2e83;"&gt;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        // Email content //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    &lt;/td&gt;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&lt;/tr&gt;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&lt;/table&gt;</a:t>
            </a:r>
          </a:p>
        </p:txBody>
      </p:sp>
    </p:spTree>
    <p:extLst>
      <p:ext uri="{BB962C8B-B14F-4D97-AF65-F5344CB8AC3E}">
        <p14:creationId xmlns:p14="http://schemas.microsoft.com/office/powerpoint/2010/main" val="130020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8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 2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</TotalTime>
  <Words>1143</Words>
  <Application>Microsoft Office PowerPoint</Application>
  <PresentationFormat>On-screen Show (4:3)</PresentationFormat>
  <Paragraphs>299</Paragraphs>
  <Slides>26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8" baseType="lpstr">
      <vt:lpstr>Arial</vt:lpstr>
      <vt:lpstr>Calibri</vt:lpstr>
      <vt:lpstr>Courier New</vt:lpstr>
      <vt:lpstr>Encode Sans Normal Black</vt:lpstr>
      <vt:lpstr>inherit</vt:lpstr>
      <vt:lpstr>Lucida Grande</vt:lpstr>
      <vt:lpstr>Open Sans</vt:lpstr>
      <vt:lpstr>Open Sans Light</vt:lpstr>
      <vt:lpstr>Uni Sans Regular</vt:lpstr>
      <vt:lpstr>Wingdings</vt:lpstr>
      <vt:lpstr>Office Theme</vt:lpstr>
      <vt:lpstr>1_Custom Design</vt:lpstr>
      <vt:lpstr>CSS in Emails</vt:lpstr>
      <vt:lpstr>CSS in Emails</vt:lpstr>
      <vt:lpstr>Here are just a few </vt:lpstr>
      <vt:lpstr>Coding like it’s 1999!</vt:lpstr>
      <vt:lpstr>Outlook 2003/2007/2013/2016</vt:lpstr>
      <vt:lpstr>Anatomy of an HTML email</vt:lpstr>
      <vt:lpstr>Anatomy of an HTML email</vt:lpstr>
      <vt:lpstr>Anatomy of an HTML email</vt:lpstr>
      <vt:lpstr>Anatomy of an HTML email</vt:lpstr>
      <vt:lpstr>Anatomy of an HTML email</vt:lpstr>
      <vt:lpstr>Things to consider</vt:lpstr>
      <vt:lpstr>Specifics to Marketo templates</vt:lpstr>
      <vt:lpstr>Let's look at the CSS again</vt:lpstr>
      <vt:lpstr>Result:</vt:lpstr>
      <vt:lpstr>Our friend Outlook on Windows</vt:lpstr>
      <vt:lpstr>What about images?</vt:lpstr>
      <vt:lpstr>Don't do this</vt:lpstr>
      <vt:lpstr>Support for background images </vt:lpstr>
      <vt:lpstr>Outlook workaround</vt:lpstr>
      <vt:lpstr>Styled alt-text</vt:lpstr>
      <vt:lpstr>Animations</vt:lpstr>
      <vt:lpstr>Other considerations</vt:lpstr>
      <vt:lpstr>Other considerations – Gmail </vt:lpstr>
      <vt:lpstr>Other considerations – iOS </vt:lpstr>
      <vt:lpstr>Resources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Alanya Cannon</dc:creator>
  <cp:lastModifiedBy>Tiffany Sevareid</cp:lastModifiedBy>
  <cp:revision>13</cp:revision>
  <dcterms:created xsi:type="dcterms:W3CDTF">2014-10-14T00:51:43Z</dcterms:created>
  <dcterms:modified xsi:type="dcterms:W3CDTF">2019-09-17T21:26:35Z</dcterms:modified>
</cp:coreProperties>
</file>