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170E-64FF-8341-9A1C-E1C18EDFB56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247-7EDD-334E-A73B-4D468050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0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170E-64FF-8341-9A1C-E1C18EDFB56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247-7EDD-334E-A73B-4D468050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170E-64FF-8341-9A1C-E1C18EDFB56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247-7EDD-334E-A73B-4D468050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170E-64FF-8341-9A1C-E1C18EDFB56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247-7EDD-334E-A73B-4D468050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3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170E-64FF-8341-9A1C-E1C18EDFB56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247-7EDD-334E-A73B-4D468050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170E-64FF-8341-9A1C-E1C18EDFB56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247-7EDD-334E-A73B-4D468050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5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170E-64FF-8341-9A1C-E1C18EDFB56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247-7EDD-334E-A73B-4D468050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170E-64FF-8341-9A1C-E1C18EDFB56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247-7EDD-334E-A73B-4D468050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3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170E-64FF-8341-9A1C-E1C18EDFB56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247-7EDD-334E-A73B-4D468050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170E-64FF-8341-9A1C-E1C18EDFB56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247-7EDD-334E-A73B-4D468050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170E-64FF-8341-9A1C-E1C18EDFB56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2247-7EDD-334E-A73B-4D468050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1170E-64FF-8341-9A1C-E1C18EDFB56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32247-7EDD-334E-A73B-4D468050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5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897156" y="4413709"/>
            <a:ext cx="4527711" cy="1204331"/>
            <a:chOff x="1536852" y="4025590"/>
            <a:chExt cx="4527711" cy="1204331"/>
          </a:xfrm>
        </p:grpSpPr>
        <p:sp>
          <p:nvSpPr>
            <p:cNvPr id="4" name="Rectangle 3"/>
            <p:cNvSpPr/>
            <p:nvPr/>
          </p:nvSpPr>
          <p:spPr>
            <a:xfrm>
              <a:off x="3356517" y="4025590"/>
              <a:ext cx="367990" cy="120433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76908" y="4025590"/>
              <a:ext cx="367990" cy="120433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36852" y="4443088"/>
              <a:ext cx="1819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 cylinder 1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44898" y="4443089"/>
              <a:ext cx="1819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 cylinder 2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514989" y="5885672"/>
            <a:ext cx="1292046" cy="646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31432" y="6024043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Brake pedal</a:t>
            </a:r>
            <a:endParaRPr lang="en-US" dirty="0"/>
          </a:p>
        </p:txBody>
      </p:sp>
      <p:cxnSp>
        <p:nvCxnSpPr>
          <p:cNvPr id="13" name="Straight Connector 12"/>
          <p:cNvCxnSpPr>
            <a:stCxn id="4" idx="2"/>
          </p:cNvCxnSpPr>
          <p:nvPr/>
        </p:nvCxnSpPr>
        <p:spPr>
          <a:xfrm flipH="1">
            <a:off x="4895240" y="5618040"/>
            <a:ext cx="5576" cy="267631"/>
          </a:xfrm>
          <a:prstGeom prst="line">
            <a:avLst/>
          </a:prstGeom>
          <a:ln w="190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415631" y="5618040"/>
            <a:ext cx="5576" cy="267631"/>
          </a:xfrm>
          <a:prstGeom prst="line">
            <a:avLst/>
          </a:prstGeom>
          <a:ln w="190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37063" y="1293541"/>
            <a:ext cx="936703" cy="42374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99505" y="92420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Caliper 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37063" y="2193073"/>
            <a:ext cx="936703" cy="4237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99504" y="182374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Caliper 2</a:t>
            </a:r>
            <a:endParaRPr lang="en-US" dirty="0"/>
          </a:p>
        </p:txBody>
      </p:sp>
      <p:cxnSp>
        <p:nvCxnSpPr>
          <p:cNvPr id="24" name="Elbow Connector 23"/>
          <p:cNvCxnSpPr>
            <a:stCxn id="4" idx="0"/>
            <a:endCxn id="17" idx="3"/>
          </p:cNvCxnSpPr>
          <p:nvPr/>
        </p:nvCxnSpPr>
        <p:spPr>
          <a:xfrm rot="16200000" flipV="1">
            <a:off x="1983144" y="1496037"/>
            <a:ext cx="2908294" cy="292705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0"/>
            <a:endCxn id="19" idx="3"/>
          </p:cNvCxnSpPr>
          <p:nvPr/>
        </p:nvCxnSpPr>
        <p:spPr>
          <a:xfrm rot="16200000" flipV="1">
            <a:off x="2693106" y="1685607"/>
            <a:ext cx="2008762" cy="344744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262211" y="1293541"/>
            <a:ext cx="936703" cy="42374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224653" y="92420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Caliper 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262211" y="2193073"/>
            <a:ext cx="936703" cy="4237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224652" y="182374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Caliper 2</a:t>
            </a:r>
            <a:endParaRPr lang="en-US" dirty="0"/>
          </a:p>
        </p:txBody>
      </p:sp>
      <p:cxnSp>
        <p:nvCxnSpPr>
          <p:cNvPr id="32" name="Elbow Connector 31"/>
          <p:cNvCxnSpPr>
            <a:stCxn id="6" idx="0"/>
            <a:endCxn id="29" idx="1"/>
          </p:cNvCxnSpPr>
          <p:nvPr/>
        </p:nvCxnSpPr>
        <p:spPr>
          <a:xfrm rot="5400000" flipH="1" flipV="1">
            <a:off x="6837328" y="988826"/>
            <a:ext cx="2008762" cy="484100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0"/>
            <a:endCxn id="27" idx="1"/>
          </p:cNvCxnSpPr>
          <p:nvPr/>
        </p:nvCxnSpPr>
        <p:spPr>
          <a:xfrm rot="5400000" flipH="1" flipV="1">
            <a:off x="6127366" y="278865"/>
            <a:ext cx="2908294" cy="5361395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2680" y="408008"/>
            <a:ext cx="168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front wheel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25407" y="403761"/>
            <a:ext cx="181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front wheel</a:t>
            </a:r>
          </a:p>
        </p:txBody>
      </p:sp>
    </p:spTree>
    <p:extLst>
      <p:ext uri="{BB962C8B-B14F-4D97-AF65-F5344CB8AC3E}">
        <p14:creationId xmlns:p14="http://schemas.microsoft.com/office/powerpoint/2010/main" val="104127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Minghao Ji</dc:creator>
  <cp:lastModifiedBy>Minghao Ji</cp:lastModifiedBy>
  <cp:revision>7</cp:revision>
  <dcterms:created xsi:type="dcterms:W3CDTF">2017-10-16T04:26:33Z</dcterms:created>
  <dcterms:modified xsi:type="dcterms:W3CDTF">2017-10-16T04:49:44Z</dcterms:modified>
</cp:coreProperties>
</file>